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aleway Heavy" charset="1" panose="00000000000000000000"/>
      <p:regular r:id="rId17"/>
    </p:embeddedFont>
    <p:embeddedFont>
      <p:font typeface="Garet" charset="1" panose="00000000000000000000"/>
      <p:regular r:id="rId18"/>
    </p:embeddedFont>
    <p:embeddedFont>
      <p:font typeface="Raleway" charset="1" panose="00000000000000000000"/>
      <p:regular r:id="rId19"/>
    </p:embeddedFont>
    <p:embeddedFont>
      <p:font typeface="Garet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1326854" y="1028700"/>
            <a:ext cx="5932446" cy="1908594"/>
          </a:xfrm>
          <a:custGeom>
            <a:avLst/>
            <a:gdLst/>
            <a:ahLst/>
            <a:cxnLst/>
            <a:rect r="r" b="b" t="t" l="l"/>
            <a:pathLst>
              <a:path h="1908594" w="5932446">
                <a:moveTo>
                  <a:pt x="0" y="0"/>
                </a:moveTo>
                <a:lnTo>
                  <a:pt x="5932446" y="0"/>
                </a:lnTo>
                <a:lnTo>
                  <a:pt x="5932446" y="1908594"/>
                </a:lnTo>
                <a:lnTo>
                  <a:pt x="0" y="190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12014" y="4451565"/>
            <a:ext cx="13663973" cy="223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8"/>
              </a:lnSpc>
            </a:pPr>
            <a:r>
              <a:rPr lang="en-US" b="true" sz="13601" spc="68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MIJA SALUD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67976" y="6737594"/>
            <a:ext cx="5675166" cy="326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Ingeniería en Informática</a:t>
            </a:r>
          </a:p>
        </p:txBody>
      </p:sp>
      <p:sp>
        <p:nvSpPr>
          <p:cNvPr name="TextBox 17" id="17"/>
          <p:cNvSpPr txBox="true"/>
          <p:nvPr/>
        </p:nvSpPr>
        <p:spPr>
          <a:xfrm rot="-17737">
            <a:off x="1309056" y="7397250"/>
            <a:ext cx="5216715" cy="162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Integrantes: Bárbara Poblete, Valentina Rojas, Yasna Vivar.</a:t>
            </a:r>
          </a:p>
          <a:p>
            <a:pPr algn="l">
              <a:lnSpc>
                <a:spcPts val="3242"/>
              </a:lnSpc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Docente: Fernando Herrera</a:t>
            </a:r>
          </a:p>
          <a:p>
            <a:pPr algn="l">
              <a:lnSpc>
                <a:spcPts val="3242"/>
              </a:lnSpc>
              <a:spcBef>
                <a:spcPct val="0"/>
              </a:spcBef>
            </a:pPr>
            <a:r>
              <a:rPr lang="en-US" sz="2315" spc="145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Fecha: 04/10/2025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12014" y="319950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STATUS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164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6654019" y="3742634"/>
            <a:ext cx="4979962" cy="3717186"/>
          </a:xfrm>
          <a:custGeom>
            <a:avLst/>
            <a:gdLst/>
            <a:ahLst/>
            <a:cxnLst/>
            <a:rect r="r" b="b" t="t" l="l"/>
            <a:pathLst>
              <a:path h="3717186" w="4979962">
                <a:moveTo>
                  <a:pt x="0" y="0"/>
                </a:moveTo>
                <a:lnTo>
                  <a:pt x="4979962" y="0"/>
                </a:lnTo>
                <a:lnTo>
                  <a:pt x="4979962" y="3717186"/>
                </a:lnTo>
                <a:lnTo>
                  <a:pt x="0" y="37171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EN PROGRESO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061321" y="3783481"/>
            <a:ext cx="5197979" cy="5117702"/>
          </a:xfrm>
          <a:custGeom>
            <a:avLst/>
            <a:gdLst/>
            <a:ahLst/>
            <a:cxnLst/>
            <a:rect r="r" b="b" t="t" l="l"/>
            <a:pathLst>
              <a:path h="5117702" w="5197979">
                <a:moveTo>
                  <a:pt x="0" y="0"/>
                </a:moveTo>
                <a:lnTo>
                  <a:pt x="5197979" y="0"/>
                </a:lnTo>
                <a:lnTo>
                  <a:pt x="5197979" y="5117702"/>
                </a:lnTo>
                <a:lnTo>
                  <a:pt x="0" y="51177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AVANCE DEL 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39075" y="3631081"/>
            <a:ext cx="9485720" cy="5409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1: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3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2: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4 semanas (LISTO)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3: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(En progreso 50%)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4: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5: 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6: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2 semanas (PENDIENTE)</a:t>
            </a:r>
          </a:p>
          <a:p>
            <a:pPr algn="l">
              <a:lnSpc>
                <a:spcPts val="6165"/>
              </a:lnSpc>
            </a:pPr>
            <a:r>
              <a:rPr lang="en-US" sz="375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Sprint 7:</a:t>
            </a:r>
            <a:r>
              <a:rPr lang="en-US" sz="375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1 semana (PENDIENTE)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41931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201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EXPLICACIÓN DEL DESVÍO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72338" y="3816184"/>
            <a:ext cx="11127554" cy="206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4282" indent="-272141" lvl="1">
              <a:lnSpc>
                <a:spcPts val="4134"/>
              </a:lnSpc>
              <a:buFont typeface="Arial"/>
              <a:buChar char="•"/>
            </a:pPr>
            <a:r>
              <a:rPr lang="en-US" b="true" sz="252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Trello: </a:t>
            </a:r>
            <a:r>
              <a:rPr lang="en-US" sz="252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Nos atrasamos con el Trello porque pensábamos que la Carta Gantt nos daba una mejor visión global del proyecto. Luego entendimos que el tablero de Trello es necesario y lo tenemos al día.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164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ISSUES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283974" y="3111086"/>
            <a:ext cx="11720053" cy="393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58"/>
              </a:lnSpc>
            </a:pPr>
            <a:r>
              <a:rPr lang="en-US" sz="320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Nos atrasamos construyendo el Trello, no lo usamos desde el inicio del proyecto por lo que la organización era con la Carta Gantt.</a:t>
            </a:r>
          </a:p>
          <a:p>
            <a:pPr algn="just">
              <a:lnSpc>
                <a:spcPts val="5258"/>
              </a:lnSpc>
            </a:pPr>
          </a:p>
          <a:p>
            <a:pPr algn="just">
              <a:lnSpc>
                <a:spcPts val="5258"/>
              </a:lnSpc>
            </a:pPr>
            <a:r>
              <a:rPr lang="en-US" sz="320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Ahora lo tenemos todo actualizado, sólo falta afinar detalles como imágenes, etc.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3164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839075" y="1258774"/>
            <a:ext cx="14609851" cy="1017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56"/>
              </a:lnSpc>
            </a:pPr>
            <a:r>
              <a:rPr lang="en-US" b="true" sz="6891" spc="221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COMPROMISOS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61455" y="3573294"/>
            <a:ext cx="11565089" cy="416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2657" indent="-366329" lvl="1">
              <a:lnSpc>
                <a:spcPts val="5565"/>
              </a:lnSpc>
              <a:buAutoNum type="arabicPeriod" startAt="1"/>
            </a:pPr>
            <a:r>
              <a:rPr lang="en-US" sz="339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Generar conexión entre app móvil y backend</a:t>
            </a:r>
          </a:p>
          <a:p>
            <a:pPr algn="l" marL="732657" indent="-366329" lvl="1">
              <a:lnSpc>
                <a:spcPts val="5565"/>
              </a:lnSpc>
              <a:buAutoNum type="arabicPeriod" startAt="1"/>
            </a:pPr>
            <a:r>
              <a:rPr lang="en-US" sz="339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Lectura y escritura de datos a MongoDB</a:t>
            </a:r>
          </a:p>
          <a:p>
            <a:pPr algn="l" marL="732657" indent="-366329" lvl="1">
              <a:lnSpc>
                <a:spcPts val="5565"/>
              </a:lnSpc>
              <a:buAutoNum type="arabicPeriod" startAt="1"/>
            </a:pPr>
            <a:r>
              <a:rPr lang="en-US" sz="339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Integración de datos en tiempo real</a:t>
            </a:r>
          </a:p>
          <a:p>
            <a:pPr algn="l" marL="732657" indent="-366329" lvl="1">
              <a:lnSpc>
                <a:spcPts val="5565"/>
              </a:lnSpc>
              <a:buAutoNum type="arabicPeriod" startAt="1"/>
            </a:pPr>
            <a:r>
              <a:rPr lang="en-US" sz="339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Ajustes visuales en interfaz según mockups</a:t>
            </a:r>
          </a:p>
          <a:p>
            <a:pPr algn="l" marL="732657" indent="-366329" lvl="1">
              <a:lnSpc>
                <a:spcPts val="5565"/>
              </a:lnSpc>
              <a:buAutoNum type="arabicPeriod" startAt="1"/>
            </a:pPr>
            <a:r>
              <a:rPr lang="en-US" sz="339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Configuración de despliegue</a:t>
            </a:r>
          </a:p>
          <a:p>
            <a:pPr algn="l" marL="732657" indent="-366329" lvl="1">
              <a:lnSpc>
                <a:spcPts val="5565"/>
              </a:lnSpc>
              <a:buAutoNum type="arabicPeriod" startAt="1"/>
            </a:pPr>
            <a:r>
              <a:rPr lang="en-US" sz="339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Mejorar Modelo de Datos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DAG0BbRXXhM</dc:identifier>
  <dcterms:modified xsi:type="dcterms:W3CDTF">2011-08-01T06:04:30Z</dcterms:modified>
  <cp:revision>1</cp:revision>
  <dc:title>Proyecto</dc:title>
</cp:coreProperties>
</file>