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4"/>
  </p:notesMasterIdLst>
  <p:handoutMasterIdLst>
    <p:handoutMasterId r:id="rId15"/>
  </p:handoutMasterIdLst>
  <p:sldIdLst>
    <p:sldId id="265" r:id="rId5"/>
    <p:sldId id="261" r:id="rId6"/>
    <p:sldId id="358" r:id="rId7"/>
    <p:sldId id="359" r:id="rId8"/>
    <p:sldId id="326" r:id="rId9"/>
    <p:sldId id="361" r:id="rId10"/>
    <p:sldId id="276" r:id="rId11"/>
    <p:sldId id="356"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2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showGuides="1">
      <p:cViewPr varScale="1">
        <p:scale>
          <a:sx n="111" d="100"/>
          <a:sy n="111" d="100"/>
        </p:scale>
        <p:origin x="-474" y="96"/>
      </p:cViewPr>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10/25/2021</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10/25/2021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1</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2</a:t>
            </a:fld>
            <a:endParaRPr lang="en-US" dirty="0"/>
          </a:p>
        </p:txBody>
      </p:sp>
    </p:spTree>
    <p:extLst>
      <p:ext uri="{BB962C8B-B14F-4D97-AF65-F5344CB8AC3E}">
        <p14:creationId xmlns:p14="http://schemas.microsoft.com/office/powerpoint/2010/main" val="385733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3</a:t>
            </a:fld>
            <a:endParaRPr lang="en-US" dirty="0"/>
          </a:p>
        </p:txBody>
      </p:sp>
    </p:spTree>
    <p:extLst>
      <p:ext uri="{BB962C8B-B14F-4D97-AF65-F5344CB8AC3E}">
        <p14:creationId xmlns:p14="http://schemas.microsoft.com/office/powerpoint/2010/main" val="257012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4</a:t>
            </a:fld>
            <a:endParaRPr lang="en-US" dirty="0"/>
          </a:p>
        </p:txBody>
      </p:sp>
    </p:spTree>
    <p:extLst>
      <p:ext uri="{BB962C8B-B14F-4D97-AF65-F5344CB8AC3E}">
        <p14:creationId xmlns:p14="http://schemas.microsoft.com/office/powerpoint/2010/main" val="318163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5</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7</a:t>
            </a:fld>
            <a:endParaRPr lang="en-US" dirty="0"/>
          </a:p>
        </p:txBody>
      </p:sp>
    </p:spTree>
    <p:extLst>
      <p:ext uri="{BB962C8B-B14F-4D97-AF65-F5344CB8AC3E}">
        <p14:creationId xmlns:p14="http://schemas.microsoft.com/office/powerpoint/2010/main" val="403628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9</a:t>
            </a:fld>
            <a:endParaRPr lang="en-US" dirty="0"/>
          </a:p>
        </p:txBody>
      </p:sp>
    </p:spTree>
    <p:extLst>
      <p:ext uri="{BB962C8B-B14F-4D97-AF65-F5344CB8AC3E}">
        <p14:creationId xmlns:p14="http://schemas.microsoft.com/office/powerpoint/2010/main"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 name="Freeform: Shape 10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 name="Freeform: Shape 103">
            <a:extLst>
              <a:ext uri="{FF2B5EF4-FFF2-40B4-BE49-F238E27FC236}">
                <a16:creationId xmlns:a16="http://schemas.microsoft.com/office/drawing/2014/main" id="{29BA1798-17F7-4F80-A991-C449074B1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6" name="Freeform: Shape 10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8" name="Freeform: Shape 10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0" name="Freeform: Shape 10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2" name="Freeform: Shape 111">
            <a:extLst>
              <a:ext uri="{FF2B5EF4-FFF2-40B4-BE49-F238E27FC236}">
                <a16:creationId xmlns:a16="http://schemas.microsoft.com/office/drawing/2014/main" id="{AA4342DD-7680-4127-930E-CCB5085E3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Freeform: Shape 113">
            <a:extLst>
              <a:ext uri="{FF2B5EF4-FFF2-40B4-BE49-F238E27FC236}">
                <a16:creationId xmlns:a16="http://schemas.microsoft.com/office/drawing/2014/main" id="{F1FF0434-7F50-41AF-93EE-7466DED91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6" name="Freeform: Shape 115">
            <a:extLst>
              <a:ext uri="{FF2B5EF4-FFF2-40B4-BE49-F238E27FC236}">
                <a16:creationId xmlns:a16="http://schemas.microsoft.com/office/drawing/2014/main" id="{217ADE80-AC1E-4A7D-916F-75AF3D3F3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8" name="Freeform: Shape 117">
            <a:extLst>
              <a:ext uri="{FF2B5EF4-FFF2-40B4-BE49-F238E27FC236}">
                <a16:creationId xmlns:a16="http://schemas.microsoft.com/office/drawing/2014/main" id="{7D8DC9C7-2C47-4A29-8D99-5A642EC4A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20" name="Rectangle 1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2" name="Freeform: Shape 121">
            <a:extLst>
              <a:ext uri="{FF2B5EF4-FFF2-40B4-BE49-F238E27FC236}">
                <a16:creationId xmlns:a16="http://schemas.microsoft.com/office/drawing/2014/main" id="{D00382C6-249C-4F5B-A1AB-9531B5398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4" name="Freeform: Shape 123">
            <a:extLst>
              <a:ext uri="{FF2B5EF4-FFF2-40B4-BE49-F238E27FC236}">
                <a16:creationId xmlns:a16="http://schemas.microsoft.com/office/drawing/2014/main" id="{EE4C8343-9B2C-4A33-AE54-5945E6E9D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6" name="Freeform: Shape 125">
            <a:extLst>
              <a:ext uri="{FF2B5EF4-FFF2-40B4-BE49-F238E27FC236}">
                <a16:creationId xmlns:a16="http://schemas.microsoft.com/office/drawing/2014/main" id="{B76FEFBE-09C1-441E-BB53-303E4CED5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6" name="Picture Placeholder 15">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srcRect l="10511" r="7587" b="2"/>
          <a:stretch/>
        </p:blipFill>
        <p:spPr>
          <a:xfrm>
            <a:off x="9109901" y="-9271"/>
            <a:ext cx="3093269" cy="2530405"/>
          </a:xfrm>
          <a:custGeom>
            <a:avLst/>
            <a:gdLst/>
            <a:ahLst/>
            <a:cxnLst/>
            <a:rect l="l" t="t" r="r" b="b"/>
            <a:pathLst>
              <a:path w="3093269" h="2530405">
                <a:moveTo>
                  <a:pt x="60381" y="0"/>
                </a:moveTo>
                <a:lnTo>
                  <a:pt x="3093269" y="0"/>
                </a:lnTo>
                <a:lnTo>
                  <a:pt x="3093269" y="1760938"/>
                </a:lnTo>
                <a:lnTo>
                  <a:pt x="3091357" y="1764934"/>
                </a:lnTo>
                <a:cubicBezTo>
                  <a:pt x="3032651" y="1871844"/>
                  <a:pt x="2962668" y="1970741"/>
                  <a:pt x="2881807" y="2060870"/>
                </a:cubicBezTo>
                <a:cubicBezTo>
                  <a:pt x="2718935" y="2242410"/>
                  <a:pt x="2557541" y="2288971"/>
                  <a:pt x="2236713" y="2369092"/>
                </a:cubicBezTo>
                <a:cubicBezTo>
                  <a:pt x="2159321" y="2388405"/>
                  <a:pt x="2079268" y="2408405"/>
                  <a:pt x="1993879" y="2432762"/>
                </a:cubicBezTo>
                <a:cubicBezTo>
                  <a:pt x="1341447" y="2618793"/>
                  <a:pt x="889107" y="2542063"/>
                  <a:pt x="481384" y="2176267"/>
                </a:cubicBezTo>
                <a:cubicBezTo>
                  <a:pt x="213794" y="1936193"/>
                  <a:pt x="150722" y="1611509"/>
                  <a:pt x="84978" y="1143609"/>
                </a:cubicBezTo>
                <a:cubicBezTo>
                  <a:pt x="77638" y="1091332"/>
                  <a:pt x="70023" y="1039358"/>
                  <a:pt x="62604" y="989101"/>
                </a:cubicBezTo>
                <a:cubicBezTo>
                  <a:pt x="22537" y="716545"/>
                  <a:pt x="-15270" y="459119"/>
                  <a:pt x="6250" y="235762"/>
                </a:cubicBezTo>
                <a:cubicBezTo>
                  <a:pt x="11393" y="182380"/>
                  <a:pt x="19838" y="131912"/>
                  <a:pt x="31866" y="83728"/>
                </a:cubicBezTo>
                <a:close/>
              </a:path>
            </a:pathLst>
          </a:custGeom>
        </p:spPr>
      </p:pic>
      <p:sp>
        <p:nvSpPr>
          <p:cNvPr id="128" name="Freeform: Shape 127">
            <a:extLst>
              <a:ext uri="{FF2B5EF4-FFF2-40B4-BE49-F238E27FC236}">
                <a16:creationId xmlns:a16="http://schemas.microsoft.com/office/drawing/2014/main" id="{185FD2CF-35DE-4F7D-B04C-C7B7DC4DB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0" name="Freeform: Shape 129">
            <a:extLst>
              <a:ext uri="{FF2B5EF4-FFF2-40B4-BE49-F238E27FC236}">
                <a16:creationId xmlns:a16="http://schemas.microsoft.com/office/drawing/2014/main" id="{6B357D90-5835-41AD-A093-F73220E2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2" name="Freeform: Shape 131">
            <a:extLst>
              <a:ext uri="{FF2B5EF4-FFF2-40B4-BE49-F238E27FC236}">
                <a16:creationId xmlns:a16="http://schemas.microsoft.com/office/drawing/2014/main" id="{E188EC29-E620-4E9C-9ABB-0CD603CCF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914400" y="1437137"/>
            <a:ext cx="5788550" cy="2848617"/>
          </a:xfrm>
        </p:spPr>
        <p:txBody>
          <a:bodyPr vert="horz" lIns="109728" tIns="109728" rIns="109728" bIns="91440" rtlCol="0" anchor="b">
            <a:normAutofit/>
          </a:bodyPr>
          <a:lstStyle/>
          <a:p>
            <a:pPr>
              <a:lnSpc>
                <a:spcPct val="120000"/>
              </a:lnSpc>
            </a:pPr>
            <a:r>
              <a:rPr lang="en-US" sz="5400">
                <a:solidFill>
                  <a:schemeClr val="tx1">
                    <a:lumMod val="85000"/>
                    <a:lumOff val="15000"/>
                  </a:schemeClr>
                </a:solidFill>
                <a:effectLst/>
              </a:rPr>
              <a:t>Project Plante</a:t>
            </a:r>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25836" r="-1" b="-1"/>
          <a:stretch/>
        </p:blipFill>
        <p:spPr>
          <a:xfrm>
            <a:off x="6807197" y="3656544"/>
            <a:ext cx="5185262" cy="3201454"/>
          </a:xfrm>
          <a:custGeom>
            <a:avLst/>
            <a:gdLst/>
            <a:ahLst/>
            <a:cxnLst/>
            <a:rect l="l" t="t" r="r" b="b"/>
            <a:pathLst>
              <a:path w="5185262" h="3201454">
                <a:moveTo>
                  <a:pt x="2395657" y="533"/>
                </a:moveTo>
                <a:cubicBezTo>
                  <a:pt x="2853132" y="-10568"/>
                  <a:pt x="3320085" y="151875"/>
                  <a:pt x="3853824" y="495130"/>
                </a:cubicBezTo>
                <a:cubicBezTo>
                  <a:pt x="3965587" y="567021"/>
                  <a:pt x="4071620" y="630367"/>
                  <a:pt x="4174137" y="691568"/>
                </a:cubicBezTo>
                <a:cubicBezTo>
                  <a:pt x="4599096" y="945381"/>
                  <a:pt x="4810106" y="1082014"/>
                  <a:pt x="4963571" y="1412493"/>
                </a:cubicBezTo>
                <a:cubicBezTo>
                  <a:pt x="5115952" y="1740640"/>
                  <a:pt x="5190392" y="2100122"/>
                  <a:pt x="5184988" y="2480884"/>
                </a:cubicBezTo>
                <a:cubicBezTo>
                  <a:pt x="5182321" y="2667133"/>
                  <a:pt x="5160907" y="2854257"/>
                  <a:pt x="5121020" y="3040915"/>
                </a:cubicBezTo>
                <a:lnTo>
                  <a:pt x="5078712" y="3201454"/>
                </a:lnTo>
                <a:lnTo>
                  <a:pt x="5755" y="3201454"/>
                </a:lnTo>
                <a:lnTo>
                  <a:pt x="0" y="3006621"/>
                </a:lnTo>
                <a:cubicBezTo>
                  <a:pt x="4041" y="2932436"/>
                  <a:pt x="14231" y="2856537"/>
                  <a:pt x="30450" y="2777898"/>
                </a:cubicBezTo>
                <a:cubicBezTo>
                  <a:pt x="98304" y="2448859"/>
                  <a:pt x="266355" y="2096783"/>
                  <a:pt x="444335" y="1724033"/>
                </a:cubicBezTo>
                <a:cubicBezTo>
                  <a:pt x="477196" y="1655314"/>
                  <a:pt x="511097" y="1584223"/>
                  <a:pt x="544740" y="1512578"/>
                </a:cubicBezTo>
                <a:cubicBezTo>
                  <a:pt x="845919" y="871350"/>
                  <a:pt x="1079952" y="433962"/>
                  <a:pt x="1570060" y="206371"/>
                </a:cubicBezTo>
                <a:cubicBezTo>
                  <a:pt x="1850099" y="76329"/>
                  <a:pt x="2121172" y="7193"/>
                  <a:pt x="2395657" y="533"/>
                </a:cubicBezTo>
                <a:close/>
              </a:path>
            </a:pathLst>
          </a:custGeom>
        </p:spPr>
      </p:pic>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a:xfrm>
            <a:off x="10515600" y="6170490"/>
            <a:ext cx="1198829" cy="457200"/>
          </a:xfrm>
        </p:spPr>
        <p:txBody>
          <a:bodyPr vert="horz" lIns="109728" tIns="109728" rIns="109728" bIns="91440" rtlCol="0" anchor="b">
            <a:normAutofit/>
          </a:bodyPr>
          <a:lstStyle/>
          <a:p>
            <a:pPr algn="r">
              <a:spcAft>
                <a:spcPts val="600"/>
              </a:spcAft>
            </a:pPr>
            <a:fld id="{FAEF9944-A4F6-4C59-AEBD-678D6480B8EA}" type="slidenum">
              <a:rPr lang="en-US">
                <a:solidFill>
                  <a:srgbClr val="FFFFFF"/>
                </a:solidFill>
              </a:rPr>
              <a:pPr algn="r">
                <a:spcAft>
                  <a:spcPts val="600"/>
                </a:spcAft>
              </a:pPr>
              <a:t>1</a:t>
            </a:fld>
            <a:endParaRPr lang="en-US">
              <a:solidFill>
                <a:srgbClr val="FFFFFF"/>
              </a:solidFill>
            </a:endParaRPr>
          </a:p>
        </p:txBody>
      </p:sp>
    </p:spTree>
    <p:extLst>
      <p:ext uri="{BB962C8B-B14F-4D97-AF65-F5344CB8AC3E}">
        <p14:creationId xmlns:p14="http://schemas.microsoft.com/office/powerpoint/2010/main" val="128230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Freeform: Shape 43">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4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8" name="Freeform: Shape 4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9" name="Freeform: Shape 4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0" name="Freeform: Shape 51">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53">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55">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57">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74" name="Rectangle 5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5469490" y="1206909"/>
            <a:ext cx="6462748" cy="1613928"/>
          </a:xfrm>
        </p:spPr>
        <p:txBody>
          <a:bodyPr vert="horz" lIns="109728" tIns="109728" rIns="109728" bIns="91440" rtlCol="0" anchor="b">
            <a:normAutofit fontScale="90000"/>
          </a:bodyPr>
          <a:lstStyle/>
          <a:p>
            <a:pPr algn="ctr">
              <a:lnSpc>
                <a:spcPct val="110000"/>
              </a:lnSpc>
            </a:pPr>
            <a:r>
              <a:rPr lang="en-US" sz="2000" spc="150" dirty="0">
                <a:solidFill>
                  <a:schemeClr val="tx1">
                    <a:lumMod val="85000"/>
                    <a:lumOff val="15000"/>
                  </a:schemeClr>
                </a:solidFill>
              </a:rPr>
              <a:t>planting is something we should encourage                                   our society to do. </a:t>
            </a:r>
            <a:br>
              <a:rPr lang="en-US" sz="1400" spc="150" dirty="0">
                <a:solidFill>
                  <a:schemeClr val="tx1">
                    <a:lumMod val="85000"/>
                    <a:lumOff val="15000"/>
                  </a:schemeClr>
                </a:solidFill>
              </a:rPr>
            </a:br>
            <a:br>
              <a:rPr lang="en-US" sz="1400" spc="150" dirty="0">
                <a:solidFill>
                  <a:schemeClr val="tx1">
                    <a:lumMod val="85000"/>
                    <a:lumOff val="15000"/>
                  </a:schemeClr>
                </a:solidFill>
              </a:rPr>
            </a:br>
            <a:endParaRPr lang="en-US" sz="1400" spc="150" dirty="0">
              <a:solidFill>
                <a:schemeClr val="tx1">
                  <a:lumMod val="85000"/>
                  <a:lumOff val="15000"/>
                </a:schemeClr>
              </a:solidFill>
            </a:endParaRPr>
          </a:p>
        </p:txBody>
      </p:sp>
      <p:sp>
        <p:nvSpPr>
          <p:cNvPr id="75" name="Freeform: Shape 61">
            <a:extLst>
              <a:ext uri="{FF2B5EF4-FFF2-40B4-BE49-F238E27FC236}">
                <a16:creationId xmlns:a16="http://schemas.microsoft.com/office/drawing/2014/main" id="{A896E309-9008-4FCF-B20E-4D66A8893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129" y="1074738"/>
            <a:ext cx="4883079"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866FB43D-65CC-47CA-8035-FF8F6B4D1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37" y="850790"/>
            <a:ext cx="5363405" cy="513654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E667A721-F18D-4002-9D70-BC20D791C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993913"/>
            <a:ext cx="5101065" cy="48842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Picture Placeholder 11">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a:srcRect l="9502" r="9295" b="1"/>
          <a:stretch/>
        </p:blipFill>
        <p:spPr>
          <a:xfrm>
            <a:off x="950259" y="1367611"/>
            <a:ext cx="4432693" cy="4094066"/>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41" name="Title 1">
            <a:extLst>
              <a:ext uri="{FF2B5EF4-FFF2-40B4-BE49-F238E27FC236}">
                <a16:creationId xmlns:a16="http://schemas.microsoft.com/office/drawing/2014/main" id="{8A2FA70B-1C19-4526-B9CC-A67B55FE6DD4}"/>
              </a:ext>
            </a:extLst>
          </p:cNvPr>
          <p:cNvSpPr txBox="1">
            <a:spLocks/>
          </p:cNvSpPr>
          <p:nvPr/>
        </p:nvSpPr>
        <p:spPr>
          <a:xfrm>
            <a:off x="6096000" y="2177139"/>
            <a:ext cx="5624118" cy="3284538"/>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6000" b="1" kern="1200" spc="0" baseline="0">
                <a:solidFill>
                  <a:schemeClr val="tx1">
                    <a:lumMod val="75000"/>
                    <a:lumOff val="25000"/>
                  </a:schemeClr>
                </a:solidFill>
                <a:latin typeface="+mj-lt"/>
                <a:ea typeface="+mj-ea"/>
                <a:cs typeface="+mj-cs"/>
              </a:defRPr>
            </a:lvl1pPr>
          </a:lstStyle>
          <a:p>
            <a:pPr algn="ctr">
              <a:lnSpc>
                <a:spcPct val="110000"/>
              </a:lnSpc>
            </a:pPr>
            <a:r>
              <a:rPr lang="en-US" sz="1600" spc="150" dirty="0">
                <a:solidFill>
                  <a:schemeClr val="tx1">
                    <a:lumMod val="85000"/>
                    <a:lumOff val="15000"/>
                  </a:schemeClr>
                </a:solidFill>
              </a:rPr>
              <a:t>Plant diseases are a common problem for anyone who loves to plant.</a:t>
            </a:r>
          </a:p>
          <a:p>
            <a:pPr>
              <a:lnSpc>
                <a:spcPct val="110000"/>
              </a:lnSpc>
            </a:pPr>
            <a:endParaRPr lang="en-US" sz="1600" spc="150" dirty="0">
              <a:solidFill>
                <a:schemeClr val="tx1">
                  <a:lumMod val="85000"/>
                  <a:lumOff val="15000"/>
                </a:schemeClr>
              </a:solidFill>
            </a:endParaRPr>
          </a:p>
          <a:p>
            <a:pPr algn="ctr">
              <a:lnSpc>
                <a:spcPct val="110000"/>
              </a:lnSpc>
            </a:pPr>
            <a:br>
              <a:rPr lang="en-US" sz="1600" spc="150" dirty="0">
                <a:solidFill>
                  <a:schemeClr val="tx1">
                    <a:lumMod val="85000"/>
                    <a:lumOff val="15000"/>
                  </a:schemeClr>
                </a:solidFill>
              </a:rPr>
            </a:br>
            <a:br>
              <a:rPr lang="en-US" sz="1600" spc="150" dirty="0">
                <a:solidFill>
                  <a:schemeClr val="tx1">
                    <a:lumMod val="85000"/>
                    <a:lumOff val="15000"/>
                  </a:schemeClr>
                </a:solidFill>
              </a:rPr>
            </a:br>
            <a:r>
              <a:rPr lang="en-US" sz="1600" spc="150" dirty="0">
                <a:solidFill>
                  <a:schemeClr val="tx1">
                    <a:lumMod val="85000"/>
                    <a:lumOff val="15000"/>
                  </a:schemeClr>
                </a:solidFill>
              </a:rPr>
              <a:t>       especially if they are not experienced in gardening they don't know how to identify or what to do when they are having plant diseases. </a:t>
            </a:r>
          </a:p>
          <a:p>
            <a:pPr algn="ctr">
              <a:lnSpc>
                <a:spcPct val="110000"/>
              </a:lnSpc>
            </a:pPr>
            <a:endParaRPr lang="en-US" sz="1600" spc="150" dirty="0">
              <a:solidFill>
                <a:schemeClr val="tx1">
                  <a:lumMod val="85000"/>
                  <a:lumOff val="15000"/>
                </a:schemeClr>
              </a:solidFill>
            </a:endParaRPr>
          </a:p>
        </p:txBody>
      </p:sp>
    </p:spTree>
    <p:extLst>
      <p:ext uri="{BB962C8B-B14F-4D97-AF65-F5344CB8AC3E}">
        <p14:creationId xmlns:p14="http://schemas.microsoft.com/office/powerpoint/2010/main" val="378934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992518" y="442913"/>
            <a:ext cx="5271804" cy="1639888"/>
          </a:xfrm>
        </p:spPr>
        <p:txBody>
          <a:bodyPr vert="horz" lIns="109728" tIns="109728" rIns="109728" bIns="91440" rtlCol="0" anchor="b">
            <a:normAutofit/>
          </a:bodyPr>
          <a:lstStyle/>
          <a:p>
            <a:pPr>
              <a:lnSpc>
                <a:spcPct val="120000"/>
              </a:lnSpc>
            </a:pPr>
            <a:br>
              <a:rPr lang="en-US" sz="2500" spc="150" dirty="0"/>
            </a:br>
            <a:br>
              <a:rPr lang="en-US" sz="2500" spc="150" dirty="0"/>
            </a:br>
            <a:endParaRPr lang="en-US" sz="2500" spc="150" dirty="0"/>
          </a:p>
        </p:txBody>
      </p:sp>
      <p:sp>
        <p:nvSpPr>
          <p:cNvPr id="50" name="Freeform: Shape 4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2" name="Picture Placeholder 11">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a:srcRect l="25633" r="25635" b="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41" name="Title 1">
            <a:extLst>
              <a:ext uri="{FF2B5EF4-FFF2-40B4-BE49-F238E27FC236}">
                <a16:creationId xmlns:a16="http://schemas.microsoft.com/office/drawing/2014/main" id="{8A2FA70B-1C19-4526-B9CC-A67B55FE6DD4}"/>
              </a:ext>
            </a:extLst>
          </p:cNvPr>
          <p:cNvSpPr txBox="1">
            <a:spLocks/>
          </p:cNvSpPr>
          <p:nvPr/>
        </p:nvSpPr>
        <p:spPr>
          <a:xfrm>
            <a:off x="857117" y="2269218"/>
            <a:ext cx="5897808" cy="3672165"/>
          </a:xfrm>
          <a:prstGeom prst="rect">
            <a:avLst/>
          </a:prstGeom>
        </p:spPr>
        <p:txBody>
          <a:bodyPr vert="horz" lIns="109728" tIns="109728" rIns="109728" bIns="91440" rtlCol="0">
            <a:normAutofit/>
          </a:bodyPr>
          <a:lstStyle>
            <a:lvl1pPr algn="l" defTabSz="914400" rtl="0" eaLnBrk="1" latinLnBrk="0" hangingPunct="1">
              <a:lnSpc>
                <a:spcPct val="130000"/>
              </a:lnSpc>
              <a:spcBef>
                <a:spcPct val="0"/>
              </a:spcBef>
              <a:buNone/>
              <a:defRPr sz="6000" b="1" kern="1200" spc="0" baseline="0">
                <a:solidFill>
                  <a:schemeClr val="tx1">
                    <a:lumMod val="75000"/>
                    <a:lumOff val="25000"/>
                  </a:schemeClr>
                </a:solidFill>
                <a:latin typeface="+mj-lt"/>
                <a:ea typeface="+mj-ea"/>
                <a:cs typeface="+mj-cs"/>
              </a:defRPr>
            </a:lvl1pPr>
          </a:lstStyle>
          <a:p>
            <a:pPr algn="ctr">
              <a:spcBef>
                <a:spcPts val="930"/>
              </a:spcBef>
              <a:buFont typeface="Corbel" panose="020B0503020204020204" pitchFamily="34" charset="0"/>
            </a:pPr>
            <a:r>
              <a:rPr lang="en-US" sz="2000" spc="150" dirty="0">
                <a:latin typeface="+mn-lt"/>
                <a:ea typeface="+mn-ea"/>
                <a:cs typeface="+mn-cs"/>
              </a:rPr>
              <a:t>How to identify plant diseases using computer vision, and help inexperienced people to overcome plant diseases through mobile and web application development</a:t>
            </a:r>
          </a:p>
        </p:txBody>
      </p:sp>
    </p:spTree>
    <p:extLst>
      <p:ext uri="{BB962C8B-B14F-4D97-AF65-F5344CB8AC3E}">
        <p14:creationId xmlns:p14="http://schemas.microsoft.com/office/powerpoint/2010/main" val="97304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74805" y="956733"/>
            <a:ext cx="4411028" cy="804480"/>
          </a:xfrm>
        </p:spPr>
        <p:txBody>
          <a:bodyPr anchor="b">
            <a:normAutofit fontScale="90000"/>
          </a:bodyPr>
          <a:lstStyle/>
          <a:p>
            <a:pPr>
              <a:lnSpc>
                <a:spcPct val="150000"/>
              </a:lnSpc>
            </a:pPr>
            <a:r>
              <a:rPr lang="en-US" sz="3600" b="1" dirty="0">
                <a:effectLst/>
                <a:latin typeface="Calibri" panose="020F0502020204030204" pitchFamily="34" charset="0"/>
                <a:ea typeface="Calibri" panose="020F0502020204030204" pitchFamily="34" charset="0"/>
                <a:cs typeface="Times New Roman" panose="02020603050405020304" pitchFamily="18" charset="0"/>
              </a:rPr>
              <a:t>Project description</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256867" y="2184400"/>
            <a:ext cx="4819299" cy="3779838"/>
          </a:xfrm>
        </p:spPr>
        <p:txBody>
          <a:bodyPr>
            <a:normAutofit fontScale="77500" lnSpcReduction="20000"/>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I am planning to make a mobile application. Which allow users to take pictures of the affected area of the plant (leaf) using the device camera or gallery. Deep neural networks will use to predict whether that particular plant has diseases or not. if it's having a disease we will use it to identify the disease.(using TensorFlow lite)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Once we identify the disease, we will recommend a solution for users such as treatments and products which they can use. if we could not identify the disease by using classification model, we will let the expert handle the problem using our web application.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191511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256867" y="2184400"/>
            <a:ext cx="4819299" cy="3779838"/>
          </a:xfrm>
        </p:spPr>
        <p:txBody>
          <a:bodyPr>
            <a:normAutofit/>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collecting image Datasets can take years of the time period, in this project I am planning to use plant village Dataset but with time we can collect image data from users for further development of this project.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a:lstStyle/>
          <a:p>
            <a:fld id="{FAEF9944-A4F6-4C59-AEBD-678D6480B8EA}" type="slidenum">
              <a:rPr lang="en-US" smtClean="0"/>
              <a:pPr/>
              <a:t>5</a:t>
            </a:fld>
            <a:endParaRPr lang="en-US" dirty="0"/>
          </a:p>
        </p:txBody>
      </p:sp>
    </p:spTree>
    <p:extLst>
      <p:ext uri="{BB962C8B-B14F-4D97-AF65-F5344CB8AC3E}">
        <p14:creationId xmlns:p14="http://schemas.microsoft.com/office/powerpoint/2010/main" val="377787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8" name="Rectangle 7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1">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3">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Freeform: Shape 85">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Picture Placeholder 9">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a:srcRect l="6132" r="6129" b="-2"/>
          <a:stretch/>
        </p:blipFill>
        <p:spPr>
          <a:xfrm>
            <a:off x="1759058" y="937848"/>
            <a:ext cx="3558197" cy="3041650"/>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3271507" y="6170490"/>
            <a:ext cx="1188720" cy="457200"/>
          </a:xfrm>
        </p:spPr>
        <p:txBody>
          <a:bodyPr vert="horz" lIns="109728" tIns="109728" rIns="109728" bIns="91440" rtlCol="0" anchor="b">
            <a:normAutofit/>
          </a:bodyPr>
          <a:lstStyle>
            <a:lvl1pPr>
              <a:defRPr>
                <a:solidFill>
                  <a:schemeClr val="tx1">
                    <a:lumMod val="75000"/>
                    <a:lumOff val="25000"/>
                  </a:schemeClr>
                </a:solidFill>
                <a:effectLst/>
              </a:defRPr>
            </a:lvl1pPr>
          </a:lstStyle>
          <a:p>
            <a:pPr algn="l">
              <a:spcAft>
                <a:spcPts val="600"/>
              </a:spcAft>
            </a:pPr>
            <a:fld id="{FAEF9944-A4F6-4C59-AEBD-678D6480B8EA}" type="slidenum">
              <a:rPr lang="en-US" smtClean="0"/>
              <a:pPr algn="l">
                <a:spcAft>
                  <a:spcPts val="600"/>
                </a:spcAft>
              </a:pPr>
              <a:t>6</a:t>
            </a:fld>
            <a:endParaRPr lang="en-US"/>
          </a:p>
        </p:txBody>
      </p:sp>
      <p:pic>
        <p:nvPicPr>
          <p:cNvPr id="4" name="Picture 3" descr="A picture containing text, sign, clipart&#10;&#10;Description automatically generated">
            <a:extLst>
              <a:ext uri="{FF2B5EF4-FFF2-40B4-BE49-F238E27FC236}">
                <a16:creationId xmlns:a16="http://schemas.microsoft.com/office/drawing/2014/main" id="{15D192D6-934E-493E-B776-35C8ACCB708C}"/>
              </a:ext>
            </a:extLst>
          </p:cNvPr>
          <p:cNvPicPr>
            <a:picLocks noChangeAspect="1"/>
          </p:cNvPicPr>
          <p:nvPr/>
        </p:nvPicPr>
        <p:blipFill>
          <a:blip r:embed="rId3"/>
          <a:stretch>
            <a:fillRect/>
          </a:stretch>
        </p:blipFill>
        <p:spPr>
          <a:xfrm>
            <a:off x="4891085" y="3513965"/>
            <a:ext cx="2021157" cy="1137307"/>
          </a:xfrm>
          <a:prstGeom prst="rect">
            <a:avLst/>
          </a:prstGeom>
          <a:ln>
            <a:noFill/>
          </a:ln>
          <a:effectLst>
            <a:outerShdw blurRad="292100" dist="139700" dir="2700000" algn="tl" rotWithShape="0">
              <a:srgbClr val="333333">
                <a:alpha val="65000"/>
              </a:srgbClr>
            </a:outerShdw>
          </a:effectLst>
        </p:spPr>
      </p:pic>
      <p:pic>
        <p:nvPicPr>
          <p:cNvPr id="6" name="Picture 5" descr="Icon&#10;&#10;Description automatically generated">
            <a:extLst>
              <a:ext uri="{FF2B5EF4-FFF2-40B4-BE49-F238E27FC236}">
                <a16:creationId xmlns:a16="http://schemas.microsoft.com/office/drawing/2014/main" id="{160A02D8-CF97-4A72-A1BD-03D7D33A3E47}"/>
              </a:ext>
            </a:extLst>
          </p:cNvPr>
          <p:cNvPicPr>
            <a:picLocks noChangeAspect="1"/>
          </p:cNvPicPr>
          <p:nvPr/>
        </p:nvPicPr>
        <p:blipFill>
          <a:blip r:embed="rId4"/>
          <a:stretch>
            <a:fillRect/>
          </a:stretch>
        </p:blipFill>
        <p:spPr>
          <a:xfrm>
            <a:off x="7690987" y="1946877"/>
            <a:ext cx="1494792" cy="1494792"/>
          </a:xfrm>
          <a:prstGeom prst="rect">
            <a:avLst/>
          </a:prstGeom>
          <a:ln>
            <a:noFill/>
          </a:ln>
          <a:effectLst>
            <a:outerShdw blurRad="292100" dist="139700" dir="2700000" algn="tl" rotWithShape="0">
              <a:srgbClr val="333333">
                <a:alpha val="65000"/>
              </a:srgbClr>
            </a:outerShdw>
          </a:effectLst>
        </p:spPr>
      </p:pic>
      <p:pic>
        <p:nvPicPr>
          <p:cNvPr id="8" name="Picture 7" descr="Logo, company name&#10;&#10;Description automatically generated">
            <a:extLst>
              <a:ext uri="{FF2B5EF4-FFF2-40B4-BE49-F238E27FC236}">
                <a16:creationId xmlns:a16="http://schemas.microsoft.com/office/drawing/2014/main" id="{F5555040-9395-464C-8764-97CF33A31894}"/>
              </a:ext>
            </a:extLst>
          </p:cNvPr>
          <p:cNvPicPr>
            <a:picLocks noChangeAspect="1"/>
          </p:cNvPicPr>
          <p:nvPr/>
        </p:nvPicPr>
        <p:blipFill>
          <a:blip r:embed="rId5"/>
          <a:stretch>
            <a:fillRect/>
          </a:stretch>
        </p:blipFill>
        <p:spPr>
          <a:xfrm>
            <a:off x="5639805" y="1407308"/>
            <a:ext cx="1485581" cy="1485581"/>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2072FAFA-94BC-4CB4-9048-2C53207196F5}"/>
              </a:ext>
            </a:extLst>
          </p:cNvPr>
          <p:cNvSpPr/>
          <p:nvPr/>
        </p:nvSpPr>
        <p:spPr>
          <a:xfrm>
            <a:off x="7496651" y="3979498"/>
            <a:ext cx="1564722" cy="1494792"/>
          </a:xfrm>
          <a:prstGeom prst="rect">
            <a:avLst/>
          </a:prstGeom>
          <a:effectLst>
            <a:outerShdw blurRad="50800" dist="38100" algn="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Web</a:t>
            </a:r>
          </a:p>
        </p:txBody>
      </p:sp>
    </p:spTree>
    <p:extLst>
      <p:ext uri="{BB962C8B-B14F-4D97-AF65-F5344CB8AC3E}">
        <p14:creationId xmlns:p14="http://schemas.microsoft.com/office/powerpoint/2010/main" val="388203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Seedling soil in the sunlight">
            <a:extLst>
              <a:ext uri="{FF2B5EF4-FFF2-40B4-BE49-F238E27FC236}">
                <a16:creationId xmlns:a16="http://schemas.microsoft.com/office/drawing/2014/main" id="{2D95C522-0673-42BF-B02A-D92BB4AA3D3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5831" r="45831"/>
          <a:stretch/>
        </p:blipFill>
        <p:spPr/>
      </p:pic>
      <p:sp>
        <p:nvSpPr>
          <p:cNvPr id="104" name="Slide Number Placeholder 103">
            <a:extLst>
              <a:ext uri="{FF2B5EF4-FFF2-40B4-BE49-F238E27FC236}">
                <a16:creationId xmlns:a16="http://schemas.microsoft.com/office/drawing/2014/main" id="{4FCD3792-12EA-4588-8197-F47A7C9F583A}"/>
              </a:ext>
            </a:extLst>
          </p:cNvPr>
          <p:cNvSpPr>
            <a:spLocks noGrp="1"/>
          </p:cNvSpPr>
          <p:nvPr>
            <p:ph type="sldNum" sz="quarter" idx="12"/>
          </p:nvPr>
        </p:nvSpPr>
        <p:spPr/>
        <p:txBody>
          <a:bodyPr/>
          <a:lstStyle/>
          <a:p>
            <a:fld id="{FAEF9944-A4F6-4C59-AEBD-678D6480B8EA}" type="slidenum">
              <a:rPr lang="en-US" smtClean="0"/>
              <a:pPr/>
              <a:t>7</a:t>
            </a:fld>
            <a:endParaRPr lang="en-US" dirty="0"/>
          </a:p>
        </p:txBody>
      </p:sp>
      <p:pic>
        <p:nvPicPr>
          <p:cNvPr id="17" name="Picture 16" descr="Diagram&#10;&#10;Description automatically generated">
            <a:extLst>
              <a:ext uri="{FF2B5EF4-FFF2-40B4-BE49-F238E27FC236}">
                <a16:creationId xmlns:a16="http://schemas.microsoft.com/office/drawing/2014/main" id="{E6C4DD4F-2837-4316-81AB-2EF135CAAF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8803"/>
          <a:stretch/>
        </p:blipFill>
        <p:spPr bwMode="auto">
          <a:xfrm>
            <a:off x="3509645" y="155923"/>
            <a:ext cx="4140115" cy="65496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14316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7763"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602"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1230"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2302"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3271507" y="6170490"/>
            <a:ext cx="1188720" cy="457200"/>
          </a:xfrm>
        </p:spPr>
        <p:txBody>
          <a:bodyPr vert="horz" lIns="109728" tIns="109728" rIns="109728" bIns="91440" rtlCol="0" anchor="b">
            <a:normAutofit/>
          </a:bodyPr>
          <a:lstStyle>
            <a:lvl1pPr>
              <a:defRPr>
                <a:solidFill>
                  <a:schemeClr val="tx1">
                    <a:lumMod val="75000"/>
                    <a:lumOff val="25000"/>
                  </a:schemeClr>
                </a:solidFill>
                <a:effectLst/>
              </a:defRPr>
            </a:lvl1pPr>
          </a:lstStyle>
          <a:p>
            <a:pPr algn="l">
              <a:spcAft>
                <a:spcPts val="600"/>
              </a:spcAft>
            </a:pPr>
            <a:fld id="{FAEF9944-A4F6-4C59-AEBD-678D6480B8EA}" type="slidenum">
              <a:rPr lang="en-US" smtClean="0"/>
              <a:pPr algn="l">
                <a:spcAft>
                  <a:spcPts val="600"/>
                </a:spcAft>
              </a:pPr>
              <a:t>8</a:t>
            </a:fld>
            <a:endParaRPr lang="en-US"/>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4" name="Picture 13">
            <a:extLst>
              <a:ext uri="{FF2B5EF4-FFF2-40B4-BE49-F238E27FC236}">
                <a16:creationId xmlns:a16="http://schemas.microsoft.com/office/drawing/2014/main" id="{767C94B6-B99D-4AF6-876A-B71D55F2CAB1}"/>
              </a:ext>
            </a:extLst>
          </p:cNvPr>
          <p:cNvPicPr>
            <a:picLocks noChangeAspect="1"/>
          </p:cNvPicPr>
          <p:nvPr/>
        </p:nvPicPr>
        <p:blipFill>
          <a:blip r:embed="rId3"/>
          <a:stretch>
            <a:fillRect/>
          </a:stretch>
        </p:blipFill>
        <p:spPr>
          <a:xfrm>
            <a:off x="3864676" y="0"/>
            <a:ext cx="4462647" cy="6858000"/>
          </a:xfrm>
          <a:prstGeom prst="rect">
            <a:avLst/>
          </a:prstGeom>
        </p:spPr>
      </p:pic>
    </p:spTree>
    <p:extLst>
      <p:ext uri="{BB962C8B-B14F-4D97-AF65-F5344CB8AC3E}">
        <p14:creationId xmlns:p14="http://schemas.microsoft.com/office/powerpoint/2010/main" val="193365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1124712" y="1346268"/>
            <a:ext cx="4632891" cy="3066706"/>
          </a:xfrm>
        </p:spPr>
        <p:txBody>
          <a:bodyPr anchor="b">
            <a:normAutofit/>
          </a:bodyPr>
          <a:lstStyle/>
          <a:p>
            <a:r>
              <a:rPr lang="en-US" sz="4000" dirty="0"/>
              <a:t>Thank You</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1124712" y="4412974"/>
            <a:ext cx="4278738" cy="1576188"/>
          </a:xfrm>
        </p:spPr>
        <p:txBody>
          <a:bodyPr anchor="t">
            <a:normAutofit/>
          </a:bodyPr>
          <a:lstStyle/>
          <a:p>
            <a:r>
              <a:rPr lang="en-US" dirty="0"/>
              <a:t>-lalindu-</a:t>
            </a:r>
          </a:p>
        </p:txBody>
      </p:sp>
      <p:pic>
        <p:nvPicPr>
          <p:cNvPr id="12" name="Picture Placeholder 11" descr="A picture containing person, plant, green, vegetable">
            <a:extLst>
              <a:ext uri="{FF2B5EF4-FFF2-40B4-BE49-F238E27FC236}">
                <a16:creationId xmlns:a16="http://schemas.microsoft.com/office/drawing/2014/main" id="{913ABB5F-0386-46D2-984D-F772DEC67B0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380397" y="4570"/>
            <a:ext cx="3084612" cy="3481579"/>
          </a:xfrm>
        </p:spPr>
      </p:pic>
      <p:pic>
        <p:nvPicPr>
          <p:cNvPr id="16" name="Picture Placeholder 15" descr="A picture containing person, wheel barrow, plants, green, vegetable">
            <a:extLst>
              <a:ext uri="{FF2B5EF4-FFF2-40B4-BE49-F238E27FC236}">
                <a16:creationId xmlns:a16="http://schemas.microsoft.com/office/drawing/2014/main" id="{A691FEAE-FE9B-4F51-8E02-402437FA3BBA}"/>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512300" y="0"/>
            <a:ext cx="2679700" cy="3483864"/>
          </a:xfrm>
        </p:spPr>
      </p:pic>
      <p:pic>
        <p:nvPicPr>
          <p:cNvPr id="14" name="Picture Placeholder 13" descr="A person standing in a greenhouse">
            <a:extLst>
              <a:ext uri="{FF2B5EF4-FFF2-40B4-BE49-F238E27FC236}">
                <a16:creationId xmlns:a16="http://schemas.microsoft.com/office/drawing/2014/main" id="{8706E96D-2B8F-45D1-8BDA-C66A1827E62A}"/>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382115" y="3531870"/>
            <a:ext cx="3084612" cy="3326130"/>
          </a:xfrm>
        </p:spPr>
      </p:pic>
      <p:pic>
        <p:nvPicPr>
          <p:cNvPr id="18" name="Picture Placeholder 17" descr="A picture containing people, standing together in a greenhouse">
            <a:extLst>
              <a:ext uri="{FF2B5EF4-FFF2-40B4-BE49-F238E27FC236}">
                <a16:creationId xmlns:a16="http://schemas.microsoft.com/office/drawing/2014/main" id="{26421B3B-62C4-436B-9D85-8D6D4E337D18}"/>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534858" y="3531870"/>
            <a:ext cx="2679700" cy="3326130"/>
          </a:xfrm>
        </p:spPr>
      </p:pic>
      <p:sp>
        <p:nvSpPr>
          <p:cNvPr id="33" name="Date Placeholder 32">
            <a:extLst>
              <a:ext uri="{FF2B5EF4-FFF2-40B4-BE49-F238E27FC236}">
                <a16:creationId xmlns:a16="http://schemas.microsoft.com/office/drawing/2014/main" id="{112F4E2E-F4E9-4450-B72D-2B27F56D5E88}"/>
              </a:ext>
            </a:extLst>
          </p:cNvPr>
          <p:cNvSpPr>
            <a:spLocks noGrp="1"/>
          </p:cNvSpPr>
          <p:nvPr>
            <p:ph type="dt" sz="half" idx="10"/>
          </p:nvPr>
        </p:nvSpPr>
        <p:spPr>
          <a:xfrm>
            <a:off x="7854696" y="6172200"/>
            <a:ext cx="2843784" cy="457200"/>
          </a:xfrm>
        </p:spPr>
        <p:txBody>
          <a:bodyPr/>
          <a:lstStyle/>
          <a:p>
            <a:r>
              <a:rPr lang="en-US" dirty="0"/>
              <a:t>2/3/20XX</a:t>
            </a:r>
          </a:p>
        </p:txBody>
      </p:sp>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238213006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E41239-C5EC-4F83-8E98-7D7D6C2BBFDA}">
  <ds:schemaRefs>
    <ds:schemaRef ds:uri="http://schemas.microsoft.com/sharepoint/v3/contenttype/forms"/>
  </ds:schemaRefs>
</ds:datastoreItem>
</file>

<file path=customXml/itemProps3.xml><?xml version="1.0" encoding="utf-8"?>
<ds:datastoreItem xmlns:ds="http://schemas.openxmlformats.org/officeDocument/2006/customXml" ds:itemID="{C9E13122-F311-42FD-A551-F80E95967A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Sketchlines design</Template>
  <TotalTime>274</TotalTime>
  <Words>264</Words>
  <Application>Microsoft Office PowerPoint</Application>
  <PresentationFormat>Widescreen</PresentationFormat>
  <Paragraphs>31</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Meiryo</vt:lpstr>
      <vt:lpstr>Arial</vt:lpstr>
      <vt:lpstr>Calibri</vt:lpstr>
      <vt:lpstr>Corbel</vt:lpstr>
      <vt:lpstr>SketchLinesVTI</vt:lpstr>
      <vt:lpstr>Project Plante</vt:lpstr>
      <vt:lpstr>planting is something we should encourage                                   our society to do.   </vt:lpstr>
      <vt:lpstr>  </vt:lpstr>
      <vt:lpstr>Project description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Plante</dc:title>
  <dc:creator>Mr. SPLW Sudasingha</dc:creator>
  <cp:lastModifiedBy>Mr. SPLW Sudasingha</cp:lastModifiedBy>
  <cp:revision>3</cp:revision>
  <dcterms:created xsi:type="dcterms:W3CDTF">2021-10-23T13:21:09Z</dcterms:created>
  <dcterms:modified xsi:type="dcterms:W3CDTF">2021-10-24T23:09:20Z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