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379" r:id="rId3"/>
    <p:sldId id="360" r:id="rId4"/>
    <p:sldId id="399" r:id="rId5"/>
    <p:sldId id="361" r:id="rId6"/>
    <p:sldId id="363" r:id="rId7"/>
    <p:sldId id="383" r:id="rId8"/>
    <p:sldId id="364" r:id="rId9"/>
    <p:sldId id="362" r:id="rId10"/>
    <p:sldId id="384" r:id="rId11"/>
    <p:sldId id="367" r:id="rId12"/>
    <p:sldId id="370" r:id="rId13"/>
    <p:sldId id="391" r:id="rId14"/>
    <p:sldId id="392" r:id="rId15"/>
    <p:sldId id="394" r:id="rId16"/>
    <p:sldId id="373" r:id="rId17"/>
    <p:sldId id="395" r:id="rId18"/>
    <p:sldId id="3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64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9DF6954-11F7-4F71-B857-072DEF120A0E}"/>
    <pc:docChg chg="modSld">
      <pc:chgData name="Sharma Computer Academy" userId="08476b32c11f4418" providerId="LiveId" clId="{09DF6954-11F7-4F71-B857-072DEF120A0E}" dt="2023-12-23T05:14:05.859" v="0" actId="2164"/>
      <pc:docMkLst>
        <pc:docMk/>
      </pc:docMkLst>
      <pc:sldChg chg="modSp mod">
        <pc:chgData name="Sharma Computer Academy" userId="08476b32c11f4418" providerId="LiveId" clId="{09DF6954-11F7-4F71-B857-072DEF120A0E}" dt="2023-12-23T05:14:05.859" v="0" actId="2164"/>
        <pc:sldMkLst>
          <pc:docMk/>
          <pc:sldMk cId="0" sldId="378"/>
        </pc:sldMkLst>
        <pc:graphicFrameChg chg="modGraphic">
          <ac:chgData name="Sharma Computer Academy" userId="08476b32c11f4418" providerId="LiveId" clId="{09DF6954-11F7-4F71-B857-072DEF120A0E}" dt="2023-12-23T05:14:05.859" v="0" actId="2164"/>
          <ac:graphicFrameMkLst>
            <pc:docMk/>
            <pc:sldMk cId="0" sldId="378"/>
            <ac:graphicFrameMk id="6" creationId="{00000000-0000-0000-0000-000000000000}"/>
          </ac:graphicFrameMkLst>
        </pc:graphicFrameChg>
      </pc:sldChg>
    </pc:docChg>
  </pc:docChgLst>
  <pc:docChgLst>
    <pc:chgData name="Sharma Computer Academy" userId="08476b32c11f4418" providerId="LiveId" clId="{E486790C-0C4F-4056-859F-66C0F24AF29F}"/>
    <pc:docChg chg="custSel delSld modSld">
      <pc:chgData name="Sharma Computer Academy" userId="08476b32c11f4418" providerId="LiveId" clId="{E486790C-0C4F-4056-859F-66C0F24AF29F}" dt="2023-04-03T04:43:00.246" v="77" actId="20577"/>
      <pc:docMkLst>
        <pc:docMk/>
      </pc:docMkLst>
      <pc:sldChg chg="modSp mod modAnim">
        <pc:chgData name="Sharma Computer Academy" userId="08476b32c11f4418" providerId="LiveId" clId="{E486790C-0C4F-4056-859F-66C0F24AF29F}" dt="2023-04-03T04:41:29.223" v="49" actId="14100"/>
        <pc:sldMkLst>
          <pc:docMk/>
          <pc:sldMk cId="0" sldId="378"/>
        </pc:sldMkLst>
        <pc:spChg chg="mod">
          <ac:chgData name="Sharma Computer Academy" userId="08476b32c11f4418" providerId="LiveId" clId="{E486790C-0C4F-4056-859F-66C0F24AF29F}" dt="2023-04-03T04:38:59.923" v="5" actId="27636"/>
          <ac:spMkLst>
            <pc:docMk/>
            <pc:sldMk cId="0" sldId="378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E486790C-0C4F-4056-859F-66C0F24AF29F}" dt="2023-04-03T04:41:29.223" v="49" actId="14100"/>
          <ac:graphicFrameMkLst>
            <pc:docMk/>
            <pc:sldMk cId="0" sldId="378"/>
            <ac:graphicFrameMk id="6" creationId="{00000000-0000-0000-0000-000000000000}"/>
          </ac:graphicFrameMkLst>
        </pc:graphicFrameChg>
      </pc:sldChg>
      <pc:sldChg chg="del">
        <pc:chgData name="Sharma Computer Academy" userId="08476b32c11f4418" providerId="LiveId" clId="{E486790C-0C4F-4056-859F-66C0F24AF29F}" dt="2023-04-03T04:42:26.206" v="50" actId="47"/>
        <pc:sldMkLst>
          <pc:docMk/>
          <pc:sldMk cId="0" sldId="398"/>
        </pc:sldMkLst>
      </pc:sldChg>
      <pc:sldChg chg="modSp">
        <pc:chgData name="Sharma Computer Academy" userId="08476b32c11f4418" providerId="LiveId" clId="{E486790C-0C4F-4056-859F-66C0F24AF29F}" dt="2023-04-03T04:43:00.246" v="77" actId="20577"/>
        <pc:sldMkLst>
          <pc:docMk/>
          <pc:sldMk cId="0" sldId="400"/>
        </pc:sldMkLst>
        <pc:spChg chg="mod">
          <ac:chgData name="Sharma Computer Academy" userId="08476b32c11f4418" providerId="LiveId" clId="{E486790C-0C4F-4056-859F-66C0F24AF29F}" dt="2023-04-03T04:43:00.246" v="77" actId="20577"/>
          <ac:spMkLst>
            <pc:docMk/>
            <pc:sldMk cId="0" sldId="40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966B634-4FBC-4EDA-8F6B-E4C33C704C1E}"/>
    <pc:docChg chg="modSld">
      <pc:chgData name="Sharma Computer Academy" userId="08476b32c11f4418" providerId="LiveId" clId="{A966B634-4FBC-4EDA-8F6B-E4C33C704C1E}" dt="2021-11-13T11:25:17.166" v="144" actId="20577"/>
      <pc:docMkLst>
        <pc:docMk/>
      </pc:docMkLst>
      <pc:sldChg chg="modSp mod modAnim">
        <pc:chgData name="Sharma Computer Academy" userId="08476b32c11f4418" providerId="LiveId" clId="{A966B634-4FBC-4EDA-8F6B-E4C33C704C1E}" dt="2021-11-13T07:55:49.209" v="102" actId="20577"/>
        <pc:sldMkLst>
          <pc:docMk/>
          <pc:sldMk cId="0" sldId="378"/>
        </pc:sldMkLst>
        <pc:spChg chg="mod">
          <ac:chgData name="Sharma Computer Academy" userId="08476b32c11f4418" providerId="LiveId" clId="{A966B634-4FBC-4EDA-8F6B-E4C33C704C1E}" dt="2021-11-13T07:55:49.209" v="102" actId="20577"/>
          <ac:spMkLst>
            <pc:docMk/>
            <pc:sldMk cId="0" sldId="378"/>
            <ac:spMk id="3" creationId="{00000000-0000-0000-0000-000000000000}"/>
          </ac:spMkLst>
        </pc:spChg>
        <pc:graphicFrameChg chg="modGraphic">
          <ac:chgData name="Sharma Computer Academy" userId="08476b32c11f4418" providerId="LiveId" clId="{A966B634-4FBC-4EDA-8F6B-E4C33C704C1E}" dt="2021-11-12T06:56:31.543" v="20" actId="20577"/>
          <ac:graphicFrameMkLst>
            <pc:docMk/>
            <pc:sldMk cId="0" sldId="378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A966B634-4FBC-4EDA-8F6B-E4C33C704C1E}" dt="2021-11-13T11:24:45.629" v="143" actId="14100"/>
        <pc:sldMkLst>
          <pc:docMk/>
          <pc:sldMk cId="0" sldId="398"/>
        </pc:sldMkLst>
        <pc:picChg chg="mod">
          <ac:chgData name="Sharma Computer Academy" userId="08476b32c11f4418" providerId="LiveId" clId="{A966B634-4FBC-4EDA-8F6B-E4C33C704C1E}" dt="2021-11-13T11:24:45.629" v="143" actId="14100"/>
          <ac:picMkLst>
            <pc:docMk/>
            <pc:sldMk cId="0" sldId="398"/>
            <ac:picMk id="1026" creationId="{00000000-0000-0000-0000-000000000000}"/>
          </ac:picMkLst>
        </pc:picChg>
      </pc:sldChg>
      <pc:sldChg chg="modSp modAnim">
        <pc:chgData name="Sharma Computer Academy" userId="08476b32c11f4418" providerId="LiveId" clId="{A966B634-4FBC-4EDA-8F6B-E4C33C704C1E}" dt="2021-11-13T11:25:17.166" v="144" actId="20577"/>
        <pc:sldMkLst>
          <pc:docMk/>
          <pc:sldMk cId="0" sldId="400"/>
        </pc:sldMkLst>
        <pc:spChg chg="mod">
          <ac:chgData name="Sharma Computer Academy" userId="08476b32c11f4418" providerId="LiveId" clId="{A966B634-4FBC-4EDA-8F6B-E4C33C704C1E}" dt="2021-11-13T11:25:17.166" v="144" actId="20577"/>
          <ac:spMkLst>
            <pc:docMk/>
            <pc:sldMk cId="0" sldId="40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793CDD5C-57DE-4D08-8FD9-B361C49EA919}"/>
    <pc:docChg chg="custSel delSld modSld">
      <pc:chgData name="Sharma Computer Academy" userId="08476b32c11f4418" providerId="LiveId" clId="{793CDD5C-57DE-4D08-8FD9-B361C49EA919}" dt="2023-12-23T10:55:57.023" v="159" actId="47"/>
      <pc:docMkLst>
        <pc:docMk/>
      </pc:docMkLst>
      <pc:sldChg chg="modSp mod">
        <pc:chgData name="Sharma Computer Academy" userId="08476b32c11f4418" providerId="LiveId" clId="{793CDD5C-57DE-4D08-8FD9-B361C49EA919}" dt="2023-12-23T05:37:36.897" v="65" actId="207"/>
        <pc:sldMkLst>
          <pc:docMk/>
          <pc:sldMk cId="0" sldId="257"/>
        </pc:sldMkLst>
        <pc:spChg chg="mod">
          <ac:chgData name="Sharma Computer Academy" userId="08476b32c11f4418" providerId="LiveId" clId="{793CDD5C-57DE-4D08-8FD9-B361C49EA919}" dt="2023-12-23T05:37:36.897" v="65" actId="20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793CDD5C-57DE-4D08-8FD9-B361C49EA919}" dt="2023-12-23T10:55:57.023" v="159" actId="47"/>
        <pc:sldMkLst>
          <pc:docMk/>
          <pc:sldMk cId="0" sldId="258"/>
        </pc:sldMkLst>
      </pc:sldChg>
      <pc:sldChg chg="del">
        <pc:chgData name="Sharma Computer Academy" userId="08476b32c11f4418" providerId="LiveId" clId="{793CDD5C-57DE-4D08-8FD9-B361C49EA919}" dt="2023-12-23T05:44:37.348" v="158" actId="47"/>
        <pc:sldMkLst>
          <pc:docMk/>
          <pc:sldMk cId="0" sldId="369"/>
        </pc:sldMkLst>
      </pc:sldChg>
      <pc:sldChg chg="del">
        <pc:chgData name="Sharma Computer Academy" userId="08476b32c11f4418" providerId="LiveId" clId="{793CDD5C-57DE-4D08-8FD9-B361C49EA919}" dt="2023-12-23T05:44:37.348" v="158" actId="47"/>
        <pc:sldMkLst>
          <pc:docMk/>
          <pc:sldMk cId="0" sldId="371"/>
        </pc:sldMkLst>
      </pc:sldChg>
      <pc:sldChg chg="del">
        <pc:chgData name="Sharma Computer Academy" userId="08476b32c11f4418" providerId="LiveId" clId="{793CDD5C-57DE-4D08-8FD9-B361C49EA919}" dt="2023-12-23T05:29:53.281" v="42" actId="47"/>
        <pc:sldMkLst>
          <pc:docMk/>
          <pc:sldMk cId="0" sldId="378"/>
        </pc:sldMkLst>
      </pc:sldChg>
      <pc:sldChg chg="modSp modAnim">
        <pc:chgData name="Sharma Computer Academy" userId="08476b32c11f4418" providerId="LiveId" clId="{793CDD5C-57DE-4D08-8FD9-B361C49EA919}" dt="2023-12-23T05:40:33.765" v="118" actId="207"/>
        <pc:sldMkLst>
          <pc:docMk/>
          <pc:sldMk cId="0" sldId="379"/>
        </pc:sldMkLst>
        <pc:spChg chg="mod">
          <ac:chgData name="Sharma Computer Academy" userId="08476b32c11f4418" providerId="LiveId" clId="{793CDD5C-57DE-4D08-8FD9-B361C49EA919}" dt="2023-12-23T05:40:33.765" v="118" actId="207"/>
          <ac:spMkLst>
            <pc:docMk/>
            <pc:sldMk cId="0" sldId="37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93CDD5C-57DE-4D08-8FD9-B361C49EA919}" dt="2023-12-23T05:28:01.976" v="35" actId="47"/>
        <pc:sldMkLst>
          <pc:docMk/>
          <pc:sldMk cId="0" sldId="380"/>
        </pc:sldMkLst>
      </pc:sldChg>
      <pc:sldChg chg="del">
        <pc:chgData name="Sharma Computer Academy" userId="08476b32c11f4418" providerId="LiveId" clId="{793CDD5C-57DE-4D08-8FD9-B361C49EA919}" dt="2023-12-23T05:28:03.624" v="36" actId="47"/>
        <pc:sldMkLst>
          <pc:docMk/>
          <pc:sldMk cId="0" sldId="381"/>
        </pc:sldMkLst>
      </pc:sldChg>
      <pc:sldChg chg="del">
        <pc:chgData name="Sharma Computer Academy" userId="08476b32c11f4418" providerId="LiveId" clId="{793CDD5C-57DE-4D08-8FD9-B361C49EA919}" dt="2023-12-23T05:28:19.367" v="37" actId="47"/>
        <pc:sldMkLst>
          <pc:docMk/>
          <pc:sldMk cId="0" sldId="382"/>
        </pc:sldMkLst>
      </pc:sldChg>
      <pc:sldChg chg="modSp mod modAnim">
        <pc:chgData name="Sharma Computer Academy" userId="08476b32c11f4418" providerId="LiveId" clId="{793CDD5C-57DE-4D08-8FD9-B361C49EA919}" dt="2023-12-23T05:43:37.509" v="157" actId="1076"/>
        <pc:sldMkLst>
          <pc:docMk/>
          <pc:sldMk cId="0" sldId="383"/>
        </pc:sldMkLst>
        <pc:spChg chg="mod">
          <ac:chgData name="Sharma Computer Academy" userId="08476b32c11f4418" providerId="LiveId" clId="{793CDD5C-57DE-4D08-8FD9-B361C49EA919}" dt="2023-12-23T05:42:29.614" v="151" actId="6549"/>
          <ac:spMkLst>
            <pc:docMk/>
            <pc:sldMk cId="0" sldId="383"/>
            <ac:spMk id="3" creationId="{00000000-0000-0000-0000-000000000000}"/>
          </ac:spMkLst>
        </pc:spChg>
        <pc:spChg chg="mod">
          <ac:chgData name="Sharma Computer Academy" userId="08476b32c11f4418" providerId="LiveId" clId="{793CDD5C-57DE-4D08-8FD9-B361C49EA919}" dt="2023-12-23T05:43:07.293" v="154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Sharma Computer Academy" userId="08476b32c11f4418" providerId="LiveId" clId="{793CDD5C-57DE-4D08-8FD9-B361C49EA919}" dt="2023-12-23T05:43:31.060" v="156" actId="1035"/>
          <ac:spMkLst>
            <pc:docMk/>
            <pc:sldMk cId="0" sldId="383"/>
            <ac:spMk id="7" creationId="{00000000-0000-0000-0000-000000000000}"/>
          </ac:spMkLst>
        </pc:spChg>
        <pc:spChg chg="mod">
          <ac:chgData name="Sharma Computer Academy" userId="08476b32c11f4418" providerId="LiveId" clId="{793CDD5C-57DE-4D08-8FD9-B361C49EA919}" dt="2023-12-23T05:43:12.590" v="155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Sharma Computer Academy" userId="08476b32c11f4418" providerId="LiveId" clId="{793CDD5C-57DE-4D08-8FD9-B361C49EA919}" dt="2023-12-23T05:43:37.509" v="157" actId="1076"/>
          <ac:spMkLst>
            <pc:docMk/>
            <pc:sldMk cId="0" sldId="383"/>
            <ac:spMk id="9" creationId="{00000000-0000-0000-0000-000000000000}"/>
          </ac:spMkLst>
        </pc:spChg>
      </pc:sldChg>
      <pc:sldChg chg="del">
        <pc:chgData name="Sharma Computer Academy" userId="08476b32c11f4418" providerId="LiveId" clId="{793CDD5C-57DE-4D08-8FD9-B361C49EA919}" dt="2023-12-23T05:28:33.511" v="38" actId="47"/>
        <pc:sldMkLst>
          <pc:docMk/>
          <pc:sldMk cId="0" sldId="386"/>
        </pc:sldMkLst>
      </pc:sldChg>
      <pc:sldChg chg="del">
        <pc:chgData name="Sharma Computer Academy" userId="08476b32c11f4418" providerId="LiveId" clId="{793CDD5C-57DE-4D08-8FD9-B361C49EA919}" dt="2023-12-23T05:29:29.083" v="40" actId="47"/>
        <pc:sldMkLst>
          <pc:docMk/>
          <pc:sldMk cId="0" sldId="388"/>
        </pc:sldMkLst>
      </pc:sldChg>
      <pc:sldChg chg="del">
        <pc:chgData name="Sharma Computer Academy" userId="08476b32c11f4418" providerId="LiveId" clId="{793CDD5C-57DE-4D08-8FD9-B361C49EA919}" dt="2023-12-23T05:29:38.072" v="41" actId="47"/>
        <pc:sldMkLst>
          <pc:docMk/>
          <pc:sldMk cId="0" sldId="390"/>
        </pc:sldMkLst>
      </pc:sldChg>
      <pc:sldChg chg="del">
        <pc:chgData name="Sharma Computer Academy" userId="08476b32c11f4418" providerId="LiveId" clId="{793CDD5C-57DE-4D08-8FD9-B361C49EA919}" dt="2023-12-23T05:29:13.911" v="39" actId="47"/>
        <pc:sldMkLst>
          <pc:docMk/>
          <pc:sldMk cId="0" sldId="397"/>
        </pc:sldMkLst>
      </pc:sldChg>
      <pc:sldChg chg="modSp mod modAnim">
        <pc:chgData name="Sharma Computer Academy" userId="08476b32c11f4418" providerId="LiveId" clId="{793CDD5C-57DE-4D08-8FD9-B361C49EA919}" dt="2023-12-23T05:41:42.261" v="147" actId="1076"/>
        <pc:sldMkLst>
          <pc:docMk/>
          <pc:sldMk cId="0" sldId="399"/>
        </pc:sldMkLst>
        <pc:spChg chg="mod">
          <ac:chgData name="Sharma Computer Academy" userId="08476b32c11f4418" providerId="LiveId" clId="{793CDD5C-57DE-4D08-8FD9-B361C49EA919}" dt="2023-12-23T05:41:42.261" v="147" actId="1076"/>
          <ac:spMkLst>
            <pc:docMk/>
            <pc:sldMk cId="0" sldId="399"/>
            <ac:spMk id="2" creationId="{00000000-0000-0000-0000-000000000000}"/>
          </ac:spMkLst>
        </pc:spChg>
        <pc:spChg chg="mod">
          <ac:chgData name="Sharma Computer Academy" userId="08476b32c11f4418" providerId="LiveId" clId="{793CDD5C-57DE-4D08-8FD9-B361C49EA919}" dt="2023-12-23T05:27:57.908" v="34" actId="20577"/>
          <ac:spMkLst>
            <pc:docMk/>
            <pc:sldMk cId="0" sldId="399"/>
            <ac:spMk id="3" creationId="{00000000-0000-0000-0000-000000000000}"/>
          </ac:spMkLst>
        </pc:spChg>
        <pc:picChg chg="mod">
          <ac:chgData name="Sharma Computer Academy" userId="08476b32c11f4418" providerId="LiveId" clId="{793CDD5C-57DE-4D08-8FD9-B361C49EA919}" dt="2023-12-23T05:41:36.768" v="146" actId="14100"/>
          <ac:picMkLst>
            <pc:docMk/>
            <pc:sldMk cId="0" sldId="399"/>
            <ac:picMk id="4" creationId="{00000000-0000-0000-0000-000000000000}"/>
          </ac:picMkLst>
        </pc:picChg>
      </pc:sldChg>
      <pc:sldChg chg="del">
        <pc:chgData name="Sharma Computer Academy" userId="08476b32c11f4418" providerId="LiveId" clId="{793CDD5C-57DE-4D08-8FD9-B361C49EA919}" dt="2023-12-23T05:29:55.644" v="43" actId="47"/>
        <pc:sldMkLst>
          <pc:docMk/>
          <pc:sldMk cId="0" sldId="400"/>
        </pc:sldMkLst>
      </pc:sldChg>
    </pc:docChg>
  </pc:docChgLst>
  <pc:docChgLst>
    <pc:chgData name="Sharma Computer Academy" userId="08476b32c11f4418" providerId="LiveId" clId="{B8BB37F1-B3B2-4F6D-8FC6-8F17149E46EF}"/>
    <pc:docChg chg="modSld">
      <pc:chgData name="Sharma Computer Academy" userId="08476b32c11f4418" providerId="LiveId" clId="{B8BB37F1-B3B2-4F6D-8FC6-8F17149E46EF}" dt="2022-08-31T15:27:44.339" v="63" actId="14826"/>
      <pc:docMkLst>
        <pc:docMk/>
      </pc:docMkLst>
      <pc:sldChg chg="modSp">
        <pc:chgData name="Sharma Computer Academy" userId="08476b32c11f4418" providerId="LiveId" clId="{B8BB37F1-B3B2-4F6D-8FC6-8F17149E46EF}" dt="2022-08-31T05:38:58.602" v="54" actId="20577"/>
        <pc:sldMkLst>
          <pc:docMk/>
          <pc:sldMk cId="0" sldId="378"/>
        </pc:sldMkLst>
        <pc:spChg chg="mod">
          <ac:chgData name="Sharma Computer Academy" userId="08476b32c11f4418" providerId="LiveId" clId="{B8BB37F1-B3B2-4F6D-8FC6-8F17149E46EF}" dt="2022-08-31T05:38:58.602" v="54" actId="20577"/>
          <ac:spMkLst>
            <pc:docMk/>
            <pc:sldMk cId="0" sldId="3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8BB37F1-B3B2-4F6D-8FC6-8F17149E46EF}" dt="2022-08-31T15:27:44.339" v="63" actId="14826"/>
        <pc:sldMkLst>
          <pc:docMk/>
          <pc:sldMk cId="0" sldId="398"/>
        </pc:sldMkLst>
        <pc:picChg chg="mod">
          <ac:chgData name="Sharma Computer Academy" userId="08476b32c11f4418" providerId="LiveId" clId="{B8BB37F1-B3B2-4F6D-8FC6-8F17149E46EF}" dt="2022-08-31T15:27:44.339" v="63" actId="14826"/>
          <ac:picMkLst>
            <pc:docMk/>
            <pc:sldMk cId="0" sldId="398"/>
            <ac:picMk id="1026" creationId="{00000000-0000-0000-0000-000000000000}"/>
          </ac:picMkLst>
        </pc:picChg>
      </pc:sldChg>
      <pc:sldChg chg="modSp">
        <pc:chgData name="Sharma Computer Academy" userId="08476b32c11f4418" providerId="LiveId" clId="{B8BB37F1-B3B2-4F6D-8FC6-8F17149E46EF}" dt="2022-08-31T05:39:22.214" v="61" actId="20577"/>
        <pc:sldMkLst>
          <pc:docMk/>
          <pc:sldMk cId="0" sldId="400"/>
        </pc:sldMkLst>
        <pc:spChg chg="mod">
          <ac:chgData name="Sharma Computer Academy" userId="08476b32c11f4418" providerId="LiveId" clId="{B8BB37F1-B3B2-4F6D-8FC6-8F17149E46EF}" dt="2022-08-31T05:39:22.214" v="61" actId="20577"/>
          <ac:spMkLst>
            <pc:docMk/>
            <pc:sldMk cId="0" sldId="40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0D1F393-95E4-47FC-A360-56F6553B97EF}"/>
    <pc:docChg chg="custSel modSld">
      <pc:chgData name="Sharma Computer Academy" userId="08476b32c11f4418" providerId="LiveId" clId="{60D1F393-95E4-47FC-A360-56F6553B97EF}" dt="2020-10-25T09:10:36.828" v="210" actId="20577"/>
      <pc:docMkLst>
        <pc:docMk/>
      </pc:docMkLst>
      <pc:sldChg chg="modSp mod modAnim">
        <pc:chgData name="Sharma Computer Academy" userId="08476b32c11f4418" providerId="LiveId" clId="{60D1F393-95E4-47FC-A360-56F6553B97EF}" dt="2020-10-25T09:10:36.828" v="210" actId="20577"/>
        <pc:sldMkLst>
          <pc:docMk/>
          <pc:sldMk cId="0" sldId="378"/>
        </pc:sldMkLst>
        <pc:spChg chg="mod">
          <ac:chgData name="Sharma Computer Academy" userId="08476b32c11f4418" providerId="LiveId" clId="{60D1F393-95E4-47FC-A360-56F6553B97EF}" dt="2020-10-25T09:06:40.646" v="138" actId="20577"/>
          <ac:spMkLst>
            <pc:docMk/>
            <pc:sldMk cId="0" sldId="378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60D1F393-95E4-47FC-A360-56F6553B97EF}" dt="2020-10-25T09:10:36.828" v="210" actId="20577"/>
          <ac:graphicFrameMkLst>
            <pc:docMk/>
            <pc:sldMk cId="0" sldId="378"/>
            <ac:graphicFrameMk id="6" creationId="{00000000-0000-0000-0000-000000000000}"/>
          </ac:graphicFrameMkLst>
        </pc:graphicFrameChg>
      </pc:sldChg>
      <pc:sldChg chg="modSp">
        <pc:chgData name="Sharma Computer Academy" userId="08476b32c11f4418" providerId="LiveId" clId="{60D1F393-95E4-47FC-A360-56F6553B97EF}" dt="2020-10-25T09:09:14.221" v="199" actId="207"/>
        <pc:sldMkLst>
          <pc:docMk/>
          <pc:sldMk cId="0" sldId="400"/>
        </pc:sldMkLst>
        <pc:spChg chg="mod">
          <ac:chgData name="Sharma Computer Academy" userId="08476b32c11f4418" providerId="LiveId" clId="{60D1F393-95E4-47FC-A360-56F6553B97EF}" dt="2020-10-25T09:09:14.221" v="199" actId="207"/>
          <ac:spMkLst>
            <pc:docMk/>
            <pc:sldMk cId="0" sldId="40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D1F1DAF7-5654-4687-91CF-479E0C01D794}"/>
    <pc:docChg chg="custSel modSld">
      <pc:chgData name="Sharma Computer Academy" userId="08476b32c11f4418" providerId="LiveId" clId="{D1F1DAF7-5654-4687-91CF-479E0C01D794}" dt="2021-04-28T16:50:59.570" v="317" actId="20577"/>
      <pc:docMkLst>
        <pc:docMk/>
      </pc:docMkLst>
      <pc:sldChg chg="modSp mod modAnim">
        <pc:chgData name="Sharma Computer Academy" userId="08476b32c11f4418" providerId="LiveId" clId="{D1F1DAF7-5654-4687-91CF-479E0C01D794}" dt="2021-04-28T16:50:59.570" v="317" actId="20577"/>
        <pc:sldMkLst>
          <pc:docMk/>
          <pc:sldMk cId="0" sldId="378"/>
        </pc:sldMkLst>
        <pc:spChg chg="mod">
          <ac:chgData name="Sharma Computer Academy" userId="08476b32c11f4418" providerId="LiveId" clId="{D1F1DAF7-5654-4687-91CF-479E0C01D794}" dt="2021-04-28T11:08:38.742" v="212" actId="5793"/>
          <ac:spMkLst>
            <pc:docMk/>
            <pc:sldMk cId="0" sldId="378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D1F1DAF7-5654-4687-91CF-479E0C01D794}" dt="2021-04-28T16:50:59.570" v="317" actId="20577"/>
          <ac:graphicFrameMkLst>
            <pc:docMk/>
            <pc:sldMk cId="0" sldId="378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D1F1DAF7-5654-4687-91CF-479E0C01D794}" dt="2021-04-28T11:25:36.244" v="311" actId="14100"/>
        <pc:sldMkLst>
          <pc:docMk/>
          <pc:sldMk cId="0" sldId="398"/>
        </pc:sldMkLst>
        <pc:picChg chg="mod">
          <ac:chgData name="Sharma Computer Academy" userId="08476b32c11f4418" providerId="LiveId" clId="{D1F1DAF7-5654-4687-91CF-479E0C01D794}" dt="2021-04-28T11:25:36.244" v="311" actId="14100"/>
          <ac:picMkLst>
            <pc:docMk/>
            <pc:sldMk cId="0" sldId="398"/>
            <ac:picMk id="1026" creationId="{00000000-0000-0000-0000-000000000000}"/>
          </ac:picMkLst>
        </pc:picChg>
      </pc:sldChg>
      <pc:sldChg chg="modSp">
        <pc:chgData name="Sharma Computer Academy" userId="08476b32c11f4418" providerId="LiveId" clId="{D1F1DAF7-5654-4687-91CF-479E0C01D794}" dt="2021-04-28T11:09:47.674" v="309" actId="113"/>
        <pc:sldMkLst>
          <pc:docMk/>
          <pc:sldMk cId="0" sldId="399"/>
        </pc:sldMkLst>
        <pc:spChg chg="mod">
          <ac:chgData name="Sharma Computer Academy" userId="08476b32c11f4418" providerId="LiveId" clId="{D1F1DAF7-5654-4687-91CF-479E0C01D794}" dt="2021-04-28T11:09:47.674" v="309" actId="113"/>
          <ac:spMkLst>
            <pc:docMk/>
            <pc:sldMk cId="0" sldId="39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1F1DAF7-5654-4687-91CF-479E0C01D794}" dt="2021-04-28T08:26:06.300" v="39" actId="20577"/>
        <pc:sldMkLst>
          <pc:docMk/>
          <pc:sldMk cId="0" sldId="400"/>
        </pc:sldMkLst>
        <pc:spChg chg="mod">
          <ac:chgData name="Sharma Computer Academy" userId="08476b32c11f4418" providerId="LiveId" clId="{D1F1DAF7-5654-4687-91CF-479E0C01D794}" dt="2021-04-28T08:26:06.300" v="39" actId="20577"/>
          <ac:spMkLst>
            <pc:docMk/>
            <pc:sldMk cId="0" sldId="4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3800" dirty="0">
                <a:solidFill>
                  <a:srgbClr val="002060"/>
                </a:solidFill>
                <a:latin typeface="Corbel" pitchFamily="34" charset="0"/>
              </a:rPr>
              <a:t>( </a:t>
            </a:r>
            <a:r>
              <a:rPr lang="en-US" sz="3800" dirty="0">
                <a:solidFill>
                  <a:srgbClr val="00B050"/>
                </a:solidFill>
                <a:latin typeface="Corbel" pitchFamily="34" charset="0"/>
              </a:rPr>
              <a:t>the backend part</a:t>
            </a:r>
            <a:r>
              <a:rPr lang="en-US" sz="38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Interlinking Of Three Tiers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6" descr="schem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>
                <a:latin typeface="Calibri" pitchFamily="34" charset="0"/>
                <a:cs typeface="Calibri" pitchFamily="34" charset="0"/>
              </a:rPr>
              <a:t>Languages Used In </a:t>
            </a:r>
            <a:r>
              <a:rPr lang="en-US" sz="2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Front End</a:t>
            </a:r>
            <a:endParaRPr lang="en-IN" sz="29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 descr="html5-c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369" y="1571612"/>
            <a:ext cx="8893349" cy="507209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1" dirty="0">
                <a:latin typeface="Calibri" pitchFamily="34" charset="0"/>
                <a:cs typeface="Calibri" pitchFamily="34" charset="0"/>
              </a:rPr>
              <a:t>Role Of </a:t>
            </a:r>
            <a:r>
              <a:rPr lang="en-US" sz="2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Three</a:t>
            </a:r>
            <a:r>
              <a:rPr lang="en-US" sz="2900" b="1" dirty="0">
                <a:latin typeface="Calibri" pitchFamily="34" charset="0"/>
                <a:cs typeface="Calibri" pitchFamily="34" charset="0"/>
              </a:rPr>
              <a:t> Languages</a:t>
            </a:r>
            <a:endParaRPr lang="en-IN" sz="2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alibri" pitchFamily="34" charset="0"/>
                <a:cs typeface="Calibri" pitchFamily="34" charset="0"/>
              </a:rPr>
              <a:t>In short we can remember that:</a:t>
            </a:r>
          </a:p>
          <a:p>
            <a:pPr fontAlgn="base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content</a:t>
            </a:r>
          </a:p>
          <a:p>
            <a:pPr fontAlgn="base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CSS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presentation</a:t>
            </a:r>
          </a:p>
          <a:p>
            <a:pPr fontAlgn="base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for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behaviour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 End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Back-end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development refers to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server-side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development. 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It is the term used for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behind-the-scenes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activities that happen when performing any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on a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Backend developer focuses on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databases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business logic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and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architecture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 End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Think for a minute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 what happens when you fill your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password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Gmail’s login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page.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All the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you filled goes to the </a:t>
            </a:r>
            <a:r>
              <a:rPr lang="en-US" sz="19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gmail</a:t>
            </a:r>
            <a:r>
              <a:rPr lang="en-US" sz="1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server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At the </a:t>
            </a:r>
            <a:r>
              <a:rPr lang="en-US" sz="1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, there is </a:t>
            </a:r>
            <a:r>
              <a:rPr lang="en-US" sz="19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some piece of code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which </a:t>
            </a:r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receives this data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, performs a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search query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on the </a:t>
            </a:r>
            <a:r>
              <a:rPr lang="en-US" sz="19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database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retrieves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Based on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result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of the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query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, it sends the response </a:t>
            </a:r>
            <a:r>
              <a:rPr lang="en-US" sz="1900" b="1" u="sng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login accepted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19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login failed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browser.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displays this result to you.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A Web Server 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We know that a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runs on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internet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and receives a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huge number of requests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from clients (browser) round the clock.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For example,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Google</a:t>
            </a:r>
            <a:r>
              <a:rPr lang="en-IN" sz="2400" dirty="0">
                <a:latin typeface="Corbel" pitchFamily="34" charset="0"/>
              </a:rPr>
              <a:t> receives over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63,000</a:t>
            </a:r>
            <a:r>
              <a:rPr lang="en-IN" sz="2400" dirty="0">
                <a:latin typeface="Corbel" pitchFamily="34" charset="0"/>
              </a:rPr>
              <a:t> searches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 second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3.8 million </a:t>
            </a:r>
            <a:r>
              <a:rPr lang="en-IN" sz="2400" dirty="0">
                <a:latin typeface="Corbel" pitchFamily="34" charset="0"/>
              </a:rPr>
              <a:t>searches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 minute </a:t>
            </a:r>
            <a:r>
              <a:rPr lang="en-IN" sz="2400" dirty="0">
                <a:latin typeface="Corbel" pitchFamily="34" charset="0"/>
              </a:rPr>
              <a:t>and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5.6 billion </a:t>
            </a:r>
            <a:r>
              <a:rPr lang="en-IN" sz="2400" dirty="0">
                <a:latin typeface="Corbel" pitchFamily="34" charset="0"/>
              </a:rPr>
              <a:t>searches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 day.</a:t>
            </a:r>
            <a:endParaRPr lang="en-US" sz="2400" dirty="0">
              <a:solidFill>
                <a:srgbClr val="0070C0"/>
              </a:solidFill>
              <a:latin typeface="Corbel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So there must be a </a:t>
            </a:r>
            <a:r>
              <a:rPr lang="en-US" sz="24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piece of software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present to receive these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requests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and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properly handle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them.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This software is a </a:t>
            </a:r>
            <a:r>
              <a:rPr lang="en-US" sz="2400" b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Web Server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A Web Server 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Thus a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Web Server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a program that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runs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on the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server machine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:</a:t>
            </a: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remains 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connected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to the internet 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24*7 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receives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request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for a 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from the </a:t>
            </a:r>
            <a:r>
              <a:rPr lang="en-US" sz="1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client 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passes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this </a:t>
            </a:r>
            <a:r>
              <a:rPr lang="en-US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request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to the appropriate 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 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executes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 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receives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back the </a:t>
            </a:r>
            <a:r>
              <a:rPr lang="en-US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response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sends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back this </a:t>
            </a:r>
            <a:r>
              <a:rPr lang="en-US" sz="18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response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to the </a:t>
            </a:r>
            <a:r>
              <a:rPr lang="en-US" sz="1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client</a:t>
            </a:r>
            <a:endParaRPr lang="en-IN" sz="1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A Web Server 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jsp-arch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63325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Some Popular Java Based Servers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There are many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Java based servers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but the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most popular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of them are: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Apache Tomcat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Glassfish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Weblogic</a:t>
            </a:r>
            <a:endParaRPr lang="en-US" sz="19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WebSphere</a:t>
            </a:r>
            <a:endParaRPr lang="en-US" sz="19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b="1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JBoss</a:t>
            </a:r>
            <a:endParaRPr lang="en-IN" sz="15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4000496" y="2357430"/>
            <a:ext cx="3071834" cy="500066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bel" pitchFamily="34" charset="0"/>
              </a:rPr>
              <a:t>We will be using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rbel" pitchFamily="34" charset="0"/>
              </a:rPr>
              <a:t>Apache Tomcat</a:t>
            </a:r>
            <a:r>
              <a:rPr lang="en-US" b="1" dirty="0">
                <a:latin typeface="Corbel" pitchFamily="34" charset="0"/>
              </a:rPr>
              <a:t> in this course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Pre-Requisites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start learning </a:t>
            </a:r>
            <a:r>
              <a:rPr lang="en-US" sz="2400" b="1" u="sng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JEE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24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Java Back End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we must be familiar with:</a:t>
            </a:r>
          </a:p>
          <a:p>
            <a:endParaRPr lang="en-US" sz="2400" dirty="0"/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Inheritance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Polymorphism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, specially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interfaces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abstract classes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Exception Handling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JDBC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Collections</a:t>
            </a:r>
          </a:p>
          <a:p>
            <a:endParaRPr lang="en-US" sz="2400" dirty="0"/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No knowledge of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Java GUI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required.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No knowledge of 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Multi-Threading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required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No knowledge of 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File Handling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required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Java Platforms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 descr="Java Programming Language Platform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01" y="222048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What Is JEE/ Java Back End/Adv Java ?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JEE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used to stand for </a:t>
            </a:r>
            <a:r>
              <a:rPr lang="en-US" sz="2400" b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Java Enterprise Edition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but now it has been renamed to </a:t>
            </a:r>
            <a:r>
              <a:rPr lang="en-US" sz="2400" b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Jakarta Enterprise Edition</a:t>
            </a:r>
          </a:p>
          <a:p>
            <a:pPr>
              <a:buSzPct val="100000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SzPct val="100000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SzPct val="100000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SzPct val="100000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SzPct val="100000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is a </a:t>
            </a:r>
            <a:r>
              <a:rPr lang="en-US" sz="2400" b="1" u="sng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Java based platform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used for developing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secure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scalable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enterprise/web applications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SzPct val="100000"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SzPct val="100000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56047"/>
            <a:ext cx="1656184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What Is A Web Application ?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which we usually refer to as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website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, is a collection of web pages .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In technical terms , a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(Web app) is a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program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 that is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stored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on a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server ,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executed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on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server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but it’s output is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delivered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through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Internet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to a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What Is A Web Application ?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web20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Layers In A Web Application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Typically, a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multi-tiered application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has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three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layers:</a:t>
            </a:r>
          </a:p>
          <a:p>
            <a:pPr lvl="1">
              <a:buNone/>
            </a:pPr>
            <a:endParaRPr lang="en-IN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sz="19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IN" sz="19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client tier</a:t>
            </a:r>
          </a:p>
          <a:p>
            <a:pPr lvl="1"/>
            <a:endParaRPr lang="en-IN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sz="19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IN" sz="19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middle tier</a:t>
            </a:r>
            <a:endParaRPr lang="en-IN" sz="1900" i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IN" sz="1900" i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sz="19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IN" sz="19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data tier</a:t>
            </a:r>
            <a:endParaRPr lang="en-IN" sz="19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554448" y="2383135"/>
            <a:ext cx="1154025" cy="302270"/>
          </a:xfrm>
          <a:prstGeom prst="rightBrace">
            <a:avLst>
              <a:gd name="adj1" fmla="val 8333"/>
              <a:gd name="adj2" fmla="val 532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2554449" y="3140968"/>
            <a:ext cx="1214446" cy="785818"/>
          </a:xfrm>
          <a:prstGeom prst="rightBrace">
            <a:avLst>
              <a:gd name="adj1" fmla="val 8333"/>
              <a:gd name="adj2" fmla="val 52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713389" y="2272930"/>
            <a:ext cx="346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popularly called </a:t>
            </a:r>
            <a:r>
              <a:rPr lang="en-US" sz="24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Front End</a:t>
            </a:r>
            <a:endParaRPr lang="en-IN" sz="2400" b="1" u="sn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283" y="3303044"/>
            <a:ext cx="338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popularly called </a:t>
            </a:r>
            <a:r>
              <a:rPr lang="en-US" sz="24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 End</a:t>
            </a:r>
            <a:endParaRPr lang="en-IN" sz="2400" b="1" u="sn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Role Of Three Tiers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client tier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consists of the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UI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that makes the </a:t>
            </a:r>
            <a:r>
              <a:rPr lang="en-IN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requests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middle tier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middle tier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contains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business logic / functions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to handle </a:t>
            </a:r>
            <a:r>
              <a:rPr lang="en-IN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client requests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process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the application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data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storing it in a permanent </a:t>
            </a:r>
            <a:r>
              <a:rPr lang="en-IN" sz="2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datastore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in the</a:t>
            </a:r>
            <a:r>
              <a:rPr lang="en-IN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 tier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 tier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represents the 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data storage area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the application and is mainly managed by </a:t>
            </a:r>
            <a:r>
              <a:rPr lang="en-US" sz="2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RDBMS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US" sz="2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Oracle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etc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Interlinking Of Three Tiers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download (1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3666</TotalTime>
  <Words>637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Pre-Requisites</vt:lpstr>
      <vt:lpstr>Java Platforms</vt:lpstr>
      <vt:lpstr>What Is JEE/ Java Back End/Adv Java ?</vt:lpstr>
      <vt:lpstr>What Is A Web Application ?</vt:lpstr>
      <vt:lpstr>What Is A Web Application ?</vt:lpstr>
      <vt:lpstr>Layers In A Web Application</vt:lpstr>
      <vt:lpstr>Role Of Three Tiers</vt:lpstr>
      <vt:lpstr>Interlinking Of Three Tiers</vt:lpstr>
      <vt:lpstr>Interlinking Of Three Tiers</vt:lpstr>
      <vt:lpstr>Languages Used In Front End</vt:lpstr>
      <vt:lpstr>Role Of Three Languages</vt:lpstr>
      <vt:lpstr>What Is Back End ?</vt:lpstr>
      <vt:lpstr>What Is Back End ?</vt:lpstr>
      <vt:lpstr>What Is A Web Server ?</vt:lpstr>
      <vt:lpstr>What Is A Web Server ?</vt:lpstr>
      <vt:lpstr>What Is A Web Server ?</vt:lpstr>
      <vt:lpstr>Some Popular Java Based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302</cp:revision>
  <dcterms:created xsi:type="dcterms:W3CDTF">2016-02-04T12:02:26Z</dcterms:created>
  <dcterms:modified xsi:type="dcterms:W3CDTF">2023-12-23T10:55:59Z</dcterms:modified>
</cp:coreProperties>
</file>