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 id="2147483653" r:id="rId2"/>
    <p:sldMasterId id="2147483674" r:id="rId3"/>
  </p:sldMasterIdLst>
  <p:notesMasterIdLst>
    <p:notesMasterId r:id="rId16"/>
  </p:notesMasterIdLst>
  <p:sldIdLst>
    <p:sldId id="354" r:id="rId4"/>
    <p:sldId id="324" r:id="rId5"/>
    <p:sldId id="396" r:id="rId6"/>
    <p:sldId id="433" r:id="rId7"/>
    <p:sldId id="452" r:id="rId8"/>
    <p:sldId id="442" r:id="rId9"/>
    <p:sldId id="440" r:id="rId10"/>
    <p:sldId id="441" r:id="rId11"/>
    <p:sldId id="453" r:id="rId12"/>
    <p:sldId id="445" r:id="rId13"/>
    <p:sldId id="446" r:id="rId14"/>
    <p:sldId id="353" r:id="rId15"/>
  </p:sldIdLst>
  <p:sldSz cx="9144000" cy="5143500" type="screen16x9"/>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93">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A40D"/>
    <a:srgbClr val="FF0066"/>
    <a:srgbClr val="996633"/>
    <a:srgbClr val="00FFFF"/>
    <a:srgbClr val="058D2F"/>
    <a:srgbClr val="08E64D"/>
    <a:srgbClr val="002060"/>
    <a:srgbClr val="FFFFFF"/>
    <a:srgbClr val="32AEB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15" autoAdjust="0"/>
    <p:restoredTop sz="94624" autoAdjust="0"/>
  </p:normalViewPr>
  <p:slideViewPr>
    <p:cSldViewPr>
      <p:cViewPr varScale="1">
        <p:scale>
          <a:sx n="96" d="100"/>
          <a:sy n="96" d="100"/>
        </p:scale>
        <p:origin x="534" y="78"/>
      </p:cViewPr>
      <p:guideLst>
        <p:guide orient="horz" pos="1393"/>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8D34EEA-2E45-4BD9-9994-3669A6233E6D}" type="datetimeFigureOut">
              <a:rPr lang="en-US" smtClean="0"/>
              <a:pPr/>
              <a:t>29-Jul-21</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9B07413-7DA1-48F0-BF82-ADA06B9AF2ED}"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9B07413-7DA1-48F0-BF82-ADA06B9AF2ED}" type="slidenum">
              <a:rPr lang="en-US" smtClean="0"/>
              <a:pPr/>
              <a:t>12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Agenda Layout">
    <p:spTree>
      <p:nvGrpSpPr>
        <p:cNvPr id="1" name=""/>
        <p:cNvGrpSpPr/>
        <p:nvPr/>
      </p:nvGrpSpPr>
      <p:grpSpPr>
        <a:xfrm>
          <a:off x="0" y="0"/>
          <a:ext cx="0" cy="0"/>
          <a:chOff x="0" y="0"/>
          <a:chExt cx="0" cy="0"/>
        </a:xfrm>
      </p:grpSpPr>
      <p:sp>
        <p:nvSpPr>
          <p:cNvPr id="6" name="Rectangle 5"/>
          <p:cNvSpPr/>
          <p:nvPr userDrawn="1"/>
        </p:nvSpPr>
        <p:spPr>
          <a:xfrm>
            <a:off x="-2604" y="0"/>
            <a:ext cx="1584176"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3074" name="Picture 2" descr="E:\002-KIMS BUSINESS\007-02-Fullslidesppt-Contents\20161228\02-edu\bulb-item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89484" y="938231"/>
            <a:ext cx="1584176" cy="3515958"/>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descr="E:\002-KIMS BUSINESS\007-02-Fullslidesppt-Contents\20161228\02-edu\bulb-item.png"/>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r="50000"/>
          <a:stretch/>
        </p:blipFill>
        <p:spPr bwMode="auto">
          <a:xfrm>
            <a:off x="789484" y="938231"/>
            <a:ext cx="792088" cy="35159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5712077"/>
      </p:ext>
    </p:extLst>
  </p:cSld>
  <p:clrMapOvr>
    <a:masterClrMapping/>
  </p:clrMapOvr>
  <p:transition>
    <p:wipe dir="d"/>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_Images and Contents Layout">
    <p:bg>
      <p:bgPr>
        <a:solidFill>
          <a:schemeClr val="accent1"/>
        </a:solidFill>
        <a:effectLst/>
      </p:bgPr>
    </p:bg>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0" y="-1"/>
            <a:ext cx="9144000" cy="3076575"/>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395063590"/>
      </p:ext>
    </p:extLst>
  </p:cSld>
  <p:clrMapOvr>
    <a:masterClrMapping/>
  </p:clrMapOvr>
  <p:transition>
    <p:wipe dir="d"/>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6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131840" y="181632"/>
            <a:ext cx="6012160" cy="576064"/>
          </a:xfrm>
          <a:prstGeom prst="rect">
            <a:avLst/>
          </a:prstGeom>
        </p:spPr>
        <p:txBody>
          <a:bodyPr anchor="ctr"/>
          <a:lstStyle>
            <a:lvl1pPr marL="0" indent="0" algn="l">
              <a:buNone/>
              <a:defRPr sz="36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3131840" y="757696"/>
            <a:ext cx="6012160" cy="288032"/>
          </a:xfrm>
          <a:prstGeom prst="rect">
            <a:avLst/>
          </a:prstGeom>
        </p:spPr>
        <p:txBody>
          <a:bodyPr anchor="ctr"/>
          <a:lstStyle>
            <a:lvl1pPr marL="0" indent="0" algn="l">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Picture Placeholder 2"/>
          <p:cNvSpPr>
            <a:spLocks noGrp="1"/>
          </p:cNvSpPr>
          <p:nvPr>
            <p:ph type="pic" idx="1" hasCustomPrompt="1"/>
          </p:nvPr>
        </p:nvSpPr>
        <p:spPr>
          <a:xfrm>
            <a:off x="0" y="-1"/>
            <a:ext cx="3059832" cy="514350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2" hasCustomPrompt="1"/>
          </p:nvPr>
        </p:nvSpPr>
        <p:spPr>
          <a:xfrm>
            <a:off x="3146470" y="1131591"/>
            <a:ext cx="3059832" cy="401191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2988877178"/>
      </p:ext>
    </p:extLst>
  </p:cSld>
  <p:clrMapOvr>
    <a:masterClrMapping/>
  </p:clrMapOvr>
  <p:transition>
    <p:wipe dir="d"/>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5" name="Rectangle 4"/>
          <p:cNvSpPr/>
          <p:nvPr userDrawn="1"/>
        </p:nvSpPr>
        <p:spPr>
          <a:xfrm>
            <a:off x="0" y="411510"/>
            <a:ext cx="6444208" cy="43204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6" name="Picture Placeholder 2"/>
          <p:cNvSpPr>
            <a:spLocks noGrp="1"/>
          </p:cNvSpPr>
          <p:nvPr>
            <p:ph type="pic" idx="1" hasCustomPrompt="1"/>
          </p:nvPr>
        </p:nvSpPr>
        <p:spPr>
          <a:xfrm>
            <a:off x="135622" y="195488"/>
            <a:ext cx="1944216" cy="475252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0" hasCustomPrompt="1"/>
          </p:nvPr>
        </p:nvSpPr>
        <p:spPr>
          <a:xfrm>
            <a:off x="2223854" y="195488"/>
            <a:ext cx="1944216" cy="475252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312086" y="195488"/>
            <a:ext cx="1944216" cy="475252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742137841"/>
      </p:ext>
    </p:extLst>
  </p:cSld>
  <p:clrMapOvr>
    <a:masterClrMapping/>
  </p:clrMapOvr>
  <p:transition>
    <p:wipe dir="d"/>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7_Images and Contents Layout">
    <p:bg>
      <p:bgPr>
        <a:solidFill>
          <a:schemeClr val="accent1"/>
        </a:solidFill>
        <a:effectLst/>
      </p:bgPr>
    </p:bg>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6444208" y="267494"/>
            <a:ext cx="2160000" cy="216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0" hasCustomPrompt="1"/>
          </p:nvPr>
        </p:nvSpPr>
        <p:spPr>
          <a:xfrm>
            <a:off x="6444208" y="2715766"/>
            <a:ext cx="2160000" cy="216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1" hasCustomPrompt="1"/>
          </p:nvPr>
        </p:nvSpPr>
        <p:spPr>
          <a:xfrm>
            <a:off x="3986213" y="267494"/>
            <a:ext cx="2160000" cy="216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2" hasCustomPrompt="1"/>
          </p:nvPr>
        </p:nvSpPr>
        <p:spPr>
          <a:xfrm>
            <a:off x="3986213" y="2715766"/>
            <a:ext cx="2160000" cy="216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209397712"/>
      </p:ext>
    </p:extLst>
  </p:cSld>
  <p:clrMapOvr>
    <a:masterClrMapping/>
  </p:clrMapOvr>
  <p:transition>
    <p:wipe dir="d"/>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95536" y="3291831"/>
            <a:ext cx="8748464" cy="576064"/>
          </a:xfrm>
          <a:prstGeom prst="rect">
            <a:avLst/>
          </a:prstGeom>
        </p:spPr>
        <p:txBody>
          <a:bodyPr anchor="ctr"/>
          <a:lstStyle>
            <a:lvl1pPr marL="0" indent="0" algn="l">
              <a:buNone/>
              <a:defRPr sz="36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395536" y="3867895"/>
            <a:ext cx="8748464" cy="288032"/>
          </a:xfrm>
          <a:prstGeom prst="rect">
            <a:avLst/>
          </a:prstGeom>
        </p:spPr>
        <p:txBody>
          <a:bodyPr anchor="ctr"/>
          <a:lstStyle>
            <a:lvl1pPr marL="0" indent="0" algn="l">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4963500"/>
            <a:ext cx="9144000" cy="18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Rectangle 5"/>
          <p:cNvSpPr/>
          <p:nvPr userDrawn="1"/>
        </p:nvSpPr>
        <p:spPr>
          <a:xfrm>
            <a:off x="0" y="0"/>
            <a:ext cx="9144000" cy="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Picture Placeholder 2"/>
          <p:cNvSpPr>
            <a:spLocks noGrp="1"/>
          </p:cNvSpPr>
          <p:nvPr>
            <p:ph type="pic" idx="12" hasCustomPrompt="1"/>
          </p:nvPr>
        </p:nvSpPr>
        <p:spPr>
          <a:xfrm>
            <a:off x="467544" y="339502"/>
            <a:ext cx="3312128" cy="2808072"/>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3" hasCustomPrompt="1"/>
          </p:nvPr>
        </p:nvSpPr>
        <p:spPr>
          <a:xfrm>
            <a:off x="3995936" y="339502"/>
            <a:ext cx="4680520" cy="133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9" name="Picture Placeholder 2"/>
          <p:cNvSpPr>
            <a:spLocks noGrp="1"/>
          </p:cNvSpPr>
          <p:nvPr>
            <p:ph type="pic" idx="14" hasCustomPrompt="1"/>
          </p:nvPr>
        </p:nvSpPr>
        <p:spPr>
          <a:xfrm>
            <a:off x="3995936" y="1815574"/>
            <a:ext cx="1440000" cy="133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2" name="Picture Placeholder 2"/>
          <p:cNvSpPr>
            <a:spLocks noGrp="1"/>
          </p:cNvSpPr>
          <p:nvPr>
            <p:ph type="pic" idx="15" hasCustomPrompt="1"/>
          </p:nvPr>
        </p:nvSpPr>
        <p:spPr>
          <a:xfrm>
            <a:off x="5616196" y="1815574"/>
            <a:ext cx="1440000" cy="133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3" name="Picture Placeholder 2"/>
          <p:cNvSpPr>
            <a:spLocks noGrp="1"/>
          </p:cNvSpPr>
          <p:nvPr>
            <p:ph type="pic" idx="16" hasCustomPrompt="1"/>
          </p:nvPr>
        </p:nvSpPr>
        <p:spPr>
          <a:xfrm>
            <a:off x="7236456" y="1815574"/>
            <a:ext cx="1440000" cy="133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652426109"/>
      </p:ext>
    </p:extLst>
  </p:cSld>
  <p:clrMapOvr>
    <a:masterClrMapping/>
  </p:clrMapOvr>
  <p:transition>
    <p:wipe dir="d"/>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hapes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242646" y="92610"/>
            <a:ext cx="8679898" cy="543185"/>
          </a:xfrm>
          <a:prstGeom prst="rect">
            <a:avLst/>
          </a:prstGeom>
        </p:spPr>
        <p:txBody>
          <a:bodyPr anchor="ctr"/>
          <a:lstStyle>
            <a:lvl1pPr marL="0" indent="0" algn="ctr">
              <a:buNone/>
              <a:defRPr sz="4050" b="0" baseline="0">
                <a:solidFill>
                  <a:schemeClr val="tx1">
                    <a:lumMod val="85000"/>
                    <a:lumOff val="15000"/>
                  </a:schemeClr>
                </a:solidFill>
                <a:latin typeface="+mj-lt"/>
                <a:cs typeface="Arial" pitchFamily="34" charset="0"/>
              </a:defRPr>
            </a:lvl1pPr>
          </a:lstStyle>
          <a:p>
            <a:r>
              <a:rPr lang="en-US" altLang="ko-KR" dirty="0"/>
              <a:t>Fully Editable Shapes</a:t>
            </a:r>
          </a:p>
        </p:txBody>
      </p:sp>
    </p:spTree>
    <p:extLst>
      <p:ext uri="{BB962C8B-B14F-4D97-AF65-F5344CB8AC3E}">
        <p14:creationId xmlns:p14="http://schemas.microsoft.com/office/powerpoint/2010/main" val="3106909289"/>
      </p:ext>
    </p:extLst>
  </p:cSld>
  <p:clrMapOvr>
    <a:masterClrMapping/>
  </p:clrMapOvr>
  <p:transition>
    <p:wipe dir="d"/>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ICON SETS LAYOUT</a:t>
            </a:r>
          </a:p>
        </p:txBody>
      </p:sp>
      <p:sp>
        <p:nvSpPr>
          <p:cNvPr id="11" name="Rounded Rectangle 10"/>
          <p:cNvSpPr/>
          <p:nvPr userDrawn="1"/>
        </p:nvSpPr>
        <p:spPr>
          <a:xfrm>
            <a:off x="354008" y="1131590"/>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7" name="Rounded Rectangle 16"/>
          <p:cNvSpPr/>
          <p:nvPr userDrawn="1"/>
        </p:nvSpPr>
        <p:spPr>
          <a:xfrm>
            <a:off x="531932" y="1347501"/>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sp>
        <p:nvSpPr>
          <p:cNvPr id="18" name="Half Frame 17"/>
          <p:cNvSpPr/>
          <p:nvPr userDrawn="1"/>
        </p:nvSpPr>
        <p:spPr>
          <a:xfrm rot="5400000">
            <a:off x="2592644" y="1238202"/>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Tree>
    <p:extLst>
      <p:ext uri="{BB962C8B-B14F-4D97-AF65-F5344CB8AC3E}">
        <p14:creationId xmlns:p14="http://schemas.microsoft.com/office/powerpoint/2010/main" val="738182204"/>
      </p:ext>
    </p:extLst>
  </p:cSld>
  <p:clrMapOvr>
    <a:masterClrMapping/>
  </p:clrMapOvr>
  <p:transition>
    <p:wipe dir="d"/>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Break Layout">
    <p:spTree>
      <p:nvGrpSpPr>
        <p:cNvPr id="1" name=""/>
        <p:cNvGrpSpPr/>
        <p:nvPr/>
      </p:nvGrpSpPr>
      <p:grpSpPr>
        <a:xfrm>
          <a:off x="0" y="0"/>
          <a:ext cx="0" cy="0"/>
          <a:chOff x="0" y="0"/>
          <a:chExt cx="0" cy="0"/>
        </a:xfrm>
      </p:grpSpPr>
      <p:sp>
        <p:nvSpPr>
          <p:cNvPr id="3" name="Rectangle 2"/>
          <p:cNvSpPr/>
          <p:nvPr userDrawn="1"/>
        </p:nvSpPr>
        <p:spPr>
          <a:xfrm>
            <a:off x="0" y="2571750"/>
            <a:ext cx="9144000" cy="25717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Rectangle 1"/>
          <p:cNvSpPr/>
          <p:nvPr userDrawn="1"/>
        </p:nvSpPr>
        <p:spPr>
          <a:xfrm>
            <a:off x="2116108" y="843558"/>
            <a:ext cx="4896544" cy="34563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5" name="Rectangle 4"/>
          <p:cNvSpPr/>
          <p:nvPr userDrawn="1"/>
        </p:nvSpPr>
        <p:spPr>
          <a:xfrm>
            <a:off x="2116108" y="0"/>
            <a:ext cx="4896544" cy="1954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Rectangle 5"/>
          <p:cNvSpPr/>
          <p:nvPr userDrawn="1"/>
        </p:nvSpPr>
        <p:spPr>
          <a:xfrm>
            <a:off x="2116108" y="4948014"/>
            <a:ext cx="4896544" cy="1954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Text Placeholder 9"/>
          <p:cNvSpPr>
            <a:spLocks noGrp="1"/>
          </p:cNvSpPr>
          <p:nvPr>
            <p:ph type="body" sz="quarter" idx="10" hasCustomPrompt="1"/>
          </p:nvPr>
        </p:nvSpPr>
        <p:spPr>
          <a:xfrm>
            <a:off x="2116108" y="3049518"/>
            <a:ext cx="4896544" cy="576064"/>
          </a:xfrm>
          <a:prstGeom prst="rect">
            <a:avLst/>
          </a:prstGeom>
        </p:spPr>
        <p:txBody>
          <a:bodyPr anchor="ctr"/>
          <a:lstStyle>
            <a:lvl1pPr marL="0" indent="0" algn="ctr">
              <a:buNone/>
              <a:defRPr sz="3600" b="0" baseline="0">
                <a:solidFill>
                  <a:schemeClr val="bg1"/>
                </a:solidFill>
                <a:latin typeface="+mj-lt"/>
                <a:cs typeface="Arial" pitchFamily="34" charset="0"/>
              </a:defRPr>
            </a:lvl1pPr>
          </a:lstStyle>
          <a:p>
            <a:pPr lvl="0"/>
            <a:r>
              <a:rPr lang="en-US" altLang="ko-KR" dirty="0"/>
              <a:t>SECTION BREAK</a:t>
            </a:r>
          </a:p>
        </p:txBody>
      </p:sp>
      <p:sp>
        <p:nvSpPr>
          <p:cNvPr id="11" name="Text Placeholder 9"/>
          <p:cNvSpPr>
            <a:spLocks noGrp="1"/>
          </p:cNvSpPr>
          <p:nvPr>
            <p:ph type="body" sz="quarter" idx="11" hasCustomPrompt="1"/>
          </p:nvPr>
        </p:nvSpPr>
        <p:spPr>
          <a:xfrm>
            <a:off x="2116108" y="3625582"/>
            <a:ext cx="4896544" cy="288032"/>
          </a:xfrm>
          <a:prstGeom prst="rect">
            <a:avLst/>
          </a:prstGeom>
        </p:spPr>
        <p:txBody>
          <a:bodyPr anchor="ctr"/>
          <a:lstStyle>
            <a:lvl1pPr marL="0" indent="0" algn="ctr">
              <a:buNone/>
              <a:defRPr sz="1400" b="0" baseline="0">
                <a:solidFill>
                  <a:schemeClr val="bg1"/>
                </a:solidFill>
                <a:latin typeface="+mn-lt"/>
                <a:cs typeface="Arial" pitchFamily="34" charset="0"/>
              </a:defRPr>
            </a:lvl1pPr>
          </a:lstStyle>
          <a:p>
            <a:pPr lvl="0"/>
            <a:r>
              <a:rPr lang="en-US" altLang="ko-KR" dirty="0"/>
              <a:t>Insert the title of your subtitle Here</a:t>
            </a:r>
          </a:p>
        </p:txBody>
      </p:sp>
      <p:pic>
        <p:nvPicPr>
          <p:cNvPr id="2050" name="Picture 2" descr="E:\002-KIMS BUSINESS\007-02-Fullslidesppt-Contents\20161228\02-edu\bulb-item.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flipH="1">
            <a:off x="4155985" y="1156326"/>
            <a:ext cx="816788" cy="18128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8235425"/>
      </p:ext>
    </p:extLst>
  </p:cSld>
  <p:clrMapOvr>
    <a:masterClrMapping/>
  </p:clrMapOvr>
  <p:transition>
    <p:wipe dir="d"/>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0"/>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C270C03-0217-422B-9804-1030A8DBF8C0}" type="datetimeFigureOut">
              <a:rPr lang="en-US" smtClean="0"/>
              <a:pPr/>
              <a:t>29-Jul-21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F16C81-40D3-45BB-8D29-CB10E9D5CD25}" type="slidenum">
              <a:rPr lang="en-US" smtClean="0"/>
              <a:pPr/>
              <a:t>‹#›</a:t>
            </a:fld>
            <a:endParaRPr lang="en-US"/>
          </a:p>
        </p:txBody>
      </p:sp>
    </p:spTree>
  </p:cSld>
  <p:clrMapOvr>
    <a:masterClrMapping/>
  </p:clrMapOvr>
  <p:transition>
    <p:wipe dir="d"/>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C270C03-0217-422B-9804-1030A8DBF8C0}" type="datetimeFigureOut">
              <a:rPr lang="en-US" smtClean="0"/>
              <a:pPr/>
              <a:t>29-Jul-21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F16C81-40D3-45BB-8D29-CB10E9D5CD25}" type="slidenum">
              <a:rPr lang="en-US" smtClean="0"/>
              <a:pPr/>
              <a:t>‹#›</a:t>
            </a:fld>
            <a:endParaRPr lang="en-US"/>
          </a:p>
        </p:txBody>
      </p:sp>
    </p:spTree>
  </p:cSld>
  <p:clrMapOvr>
    <a:masterClrMapping/>
  </p:clrMapOvr>
  <p:transition>
    <p:wipe di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Agenda Layout">
    <p:spTree>
      <p:nvGrpSpPr>
        <p:cNvPr id="1" name=""/>
        <p:cNvGrpSpPr/>
        <p:nvPr/>
      </p:nvGrpSpPr>
      <p:grpSpPr>
        <a:xfrm>
          <a:off x="0" y="0"/>
          <a:ext cx="0" cy="0"/>
          <a:chOff x="0" y="0"/>
          <a:chExt cx="0" cy="0"/>
        </a:xfrm>
      </p:grpSpPr>
      <p:sp>
        <p:nvSpPr>
          <p:cNvPr id="6" name="Rectangle 5"/>
          <p:cNvSpPr/>
          <p:nvPr userDrawn="1"/>
        </p:nvSpPr>
        <p:spPr>
          <a:xfrm>
            <a:off x="-2604" y="0"/>
            <a:ext cx="1584176"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3074" name="Picture 2" descr="E:\002-KIMS BUSINESS\007-02-Fullslidesppt-Contents\20161228\02-edu\bulb-item2.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16735" y="2931791"/>
            <a:ext cx="945499" cy="20984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5998830"/>
      </p:ext>
    </p:extLst>
  </p:cSld>
  <p:clrMapOvr>
    <a:masterClrMapping/>
  </p:clrMapOvr>
  <p:transition>
    <p:wipe dir="d"/>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C270C03-0217-422B-9804-1030A8DBF8C0}" type="datetimeFigureOut">
              <a:rPr lang="en-US" smtClean="0"/>
              <a:pPr/>
              <a:t>29-Jul-21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F16C81-40D3-45BB-8D29-CB10E9D5CD25}" type="slidenum">
              <a:rPr lang="en-US" smtClean="0"/>
              <a:pPr/>
              <a:t>‹#›</a:t>
            </a:fld>
            <a:endParaRPr lang="en-US"/>
          </a:p>
        </p:txBody>
      </p:sp>
    </p:spTree>
  </p:cSld>
  <p:clrMapOvr>
    <a:masterClrMapping/>
  </p:clrMapOvr>
  <p:transition>
    <p:wipe dir="d"/>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900114"/>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900114"/>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C270C03-0217-422B-9804-1030A8DBF8C0}" type="datetimeFigureOut">
              <a:rPr lang="en-US" smtClean="0"/>
              <a:pPr/>
              <a:t>29-Jul-21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F16C81-40D3-45BB-8D29-CB10E9D5CD25}" type="slidenum">
              <a:rPr lang="en-US" smtClean="0"/>
              <a:pPr/>
              <a:t>‹#›</a:t>
            </a:fld>
            <a:endParaRPr lang="en-US"/>
          </a:p>
        </p:txBody>
      </p:sp>
    </p:spTree>
  </p:cSld>
  <p:clrMapOvr>
    <a:masterClrMapping/>
  </p:clrMapOvr>
  <p:transition>
    <p:wipe dir="d"/>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8"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8"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C270C03-0217-422B-9804-1030A8DBF8C0}" type="datetimeFigureOut">
              <a:rPr lang="en-US" smtClean="0"/>
              <a:pPr/>
              <a:t>29-Jul-21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F16C81-40D3-45BB-8D29-CB10E9D5CD25}" type="slidenum">
              <a:rPr lang="en-US" smtClean="0"/>
              <a:pPr/>
              <a:t>‹#›</a:t>
            </a:fld>
            <a:endParaRPr lang="en-US"/>
          </a:p>
        </p:txBody>
      </p:sp>
    </p:spTree>
  </p:cSld>
  <p:clrMapOvr>
    <a:masterClrMapping/>
  </p:clrMapOvr>
  <p:transition>
    <p:wipe dir="d"/>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C270C03-0217-422B-9804-1030A8DBF8C0}" type="datetimeFigureOut">
              <a:rPr lang="en-US" smtClean="0"/>
              <a:pPr/>
              <a:t>29-Jul-21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F16C81-40D3-45BB-8D29-CB10E9D5CD25}" type="slidenum">
              <a:rPr lang="en-US" smtClean="0"/>
              <a:pPr/>
              <a:t>‹#›</a:t>
            </a:fld>
            <a:endParaRPr lang="en-US"/>
          </a:p>
        </p:txBody>
      </p:sp>
    </p:spTree>
  </p:cSld>
  <p:clrMapOvr>
    <a:masterClrMapping/>
  </p:clrMapOvr>
  <p:transition>
    <p:wipe dir="d"/>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270C03-0217-422B-9804-1030A8DBF8C0}" type="datetimeFigureOut">
              <a:rPr lang="en-US" smtClean="0"/>
              <a:pPr/>
              <a:t>29-Jul-21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F16C81-40D3-45BB-8D29-CB10E9D5CD25}" type="slidenum">
              <a:rPr lang="en-US" smtClean="0"/>
              <a:pPr/>
              <a:t>‹#›</a:t>
            </a:fld>
            <a:endParaRPr lang="en-US"/>
          </a:p>
        </p:txBody>
      </p:sp>
    </p:spTree>
  </p:cSld>
  <p:clrMapOvr>
    <a:masterClrMapping/>
  </p:clrMapOvr>
  <p:transition>
    <p:wipe dir="d"/>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3"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9"/>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3" y="1076327"/>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C270C03-0217-422B-9804-1030A8DBF8C0}" type="datetimeFigureOut">
              <a:rPr lang="en-US" smtClean="0"/>
              <a:pPr/>
              <a:t>29-Jul-21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F16C81-40D3-45BB-8D29-CB10E9D5CD25}" type="slidenum">
              <a:rPr lang="en-US" smtClean="0"/>
              <a:pPr/>
              <a:t>‹#›</a:t>
            </a:fld>
            <a:endParaRPr lang="en-US"/>
          </a:p>
        </p:txBody>
      </p:sp>
    </p:spTree>
  </p:cSld>
  <p:clrMapOvr>
    <a:masterClrMapping/>
  </p:clrMapOvr>
  <p:transition>
    <p:wipe dir="d"/>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1"/>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4"/>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C270C03-0217-422B-9804-1030A8DBF8C0}" type="datetimeFigureOut">
              <a:rPr lang="en-US" smtClean="0"/>
              <a:pPr/>
              <a:t>29-Jul-21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F16C81-40D3-45BB-8D29-CB10E9D5CD25}" type="slidenum">
              <a:rPr lang="en-US" smtClean="0"/>
              <a:pPr/>
              <a:t>‹#›</a:t>
            </a:fld>
            <a:endParaRPr lang="en-US"/>
          </a:p>
        </p:txBody>
      </p:sp>
    </p:spTree>
  </p:cSld>
  <p:clrMapOvr>
    <a:masterClrMapping/>
  </p:clrMapOvr>
  <p:transition>
    <p:wipe dir="d"/>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270C03-0217-422B-9804-1030A8DBF8C0}" type="datetimeFigureOut">
              <a:rPr lang="en-US" smtClean="0"/>
              <a:pPr/>
              <a:t>29-Jul-21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F16C81-40D3-45BB-8D29-CB10E9D5CD25}" type="slidenum">
              <a:rPr lang="en-US" smtClean="0"/>
              <a:pPr/>
              <a:t>‹#›</a:t>
            </a:fld>
            <a:endParaRPr lang="en-US"/>
          </a:p>
        </p:txBody>
      </p:sp>
    </p:spTree>
  </p:cSld>
  <p:clrMapOvr>
    <a:masterClrMapping/>
  </p:clrMapOvr>
  <p:transition>
    <p:wipe dir="d"/>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4782"/>
            <a:ext cx="2057400" cy="329088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154782"/>
            <a:ext cx="6019800" cy="32908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270C03-0217-422B-9804-1030A8DBF8C0}" type="datetimeFigureOut">
              <a:rPr lang="en-US" smtClean="0"/>
              <a:pPr/>
              <a:t>29-Jul-21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F16C81-40D3-45BB-8D29-CB10E9D5CD25}" type="slidenum">
              <a:rPr lang="en-US" smtClean="0"/>
              <a:pPr/>
              <a:t>‹#›</a:t>
            </a:fld>
            <a:endParaRPr lang="en-US"/>
          </a:p>
        </p:txBody>
      </p:sp>
    </p:spTree>
  </p:cSld>
  <p:clrMapOvr>
    <a:masterClrMapping/>
  </p:clrMapOvr>
  <p:transition>
    <p:wipe dir="d"/>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Basic Layout">
    <p:spTree>
      <p:nvGrpSpPr>
        <p:cNvPr id="1" name=""/>
        <p:cNvGrpSpPr/>
        <p:nvPr/>
      </p:nvGrpSpPr>
      <p:grpSpPr>
        <a:xfrm>
          <a:off x="0" y="0"/>
          <a:ext cx="0" cy="0"/>
          <a:chOff x="0" y="0"/>
          <a:chExt cx="0" cy="0"/>
        </a:xfrm>
      </p:grpSpPr>
      <p:sp>
        <p:nvSpPr>
          <p:cNvPr id="2" name="Rectangle 1"/>
          <p:cNvSpPr/>
          <p:nvPr userDrawn="1"/>
        </p:nvSpPr>
        <p:spPr>
          <a:xfrm>
            <a:off x="0" y="3399843"/>
            <a:ext cx="9144000" cy="174365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3"/>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4" name="Oval 3"/>
          <p:cNvSpPr/>
          <p:nvPr userDrawn="1"/>
        </p:nvSpPr>
        <p:spPr>
          <a:xfrm>
            <a:off x="4043561" y="2859782"/>
            <a:ext cx="1080120" cy="1080120"/>
          </a:xfrm>
          <a:prstGeom prst="ellipse">
            <a:avLst/>
          </a:prstGeom>
          <a:solidFill>
            <a:schemeClr val="accent1"/>
          </a:solidFill>
          <a:ln w="635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5" name="Picture 2" descr="E:\002-KIMS BUSINESS\007-02-Fullslidesppt-Contents\20161228\02-edu\bulb-item.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408057" y="3010193"/>
            <a:ext cx="351128" cy="7793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6867806"/>
      </p:ext>
    </p:extLst>
  </p:cSld>
  <p:clrMapOvr>
    <a:masterClrMapping/>
  </p:clrMapOvr>
  <p:transition>
    <p:wipe dir="d"/>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asic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3"/>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4" name="Rectangle 3"/>
          <p:cNvSpPr/>
          <p:nvPr userDrawn="1"/>
        </p:nvSpPr>
        <p:spPr>
          <a:xfrm>
            <a:off x="0" y="4963500"/>
            <a:ext cx="9144000" cy="18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Rectangle 4"/>
          <p:cNvSpPr/>
          <p:nvPr userDrawn="1"/>
        </p:nvSpPr>
        <p:spPr>
          <a:xfrm>
            <a:off x="0" y="0"/>
            <a:ext cx="9144000" cy="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312904482"/>
      </p:ext>
    </p:extLst>
  </p:cSld>
  <p:clrMapOvr>
    <a:masterClrMapping/>
  </p:clrMapOvr>
  <p:transition>
    <p:wipe dir="d"/>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Basic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3"/>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1960850198"/>
      </p:ext>
    </p:extLst>
  </p:cSld>
  <p:clrMapOvr>
    <a:masterClrMapping/>
  </p:clrMapOvr>
  <p:transition>
    <p:wipe di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mages and Contents Layout">
    <p:bg>
      <p:bgPr>
        <a:solidFill>
          <a:schemeClr val="bg1"/>
        </a:solidFill>
        <a:effectLst/>
      </p:bgPr>
    </p:bg>
    <p:spTree>
      <p:nvGrpSpPr>
        <p:cNvPr id="1" name=""/>
        <p:cNvGrpSpPr/>
        <p:nvPr/>
      </p:nvGrpSpPr>
      <p:grpSpPr>
        <a:xfrm>
          <a:off x="0" y="0"/>
          <a:ext cx="0" cy="0"/>
          <a:chOff x="0" y="0"/>
          <a:chExt cx="0" cy="0"/>
        </a:xfrm>
      </p:grpSpPr>
      <p:sp>
        <p:nvSpPr>
          <p:cNvPr id="2" name="Rectangle 1"/>
          <p:cNvSpPr/>
          <p:nvPr userDrawn="1"/>
        </p:nvSpPr>
        <p:spPr>
          <a:xfrm>
            <a:off x="143508" y="92609"/>
            <a:ext cx="8856984" cy="49582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Text Placeholder 9"/>
          <p:cNvSpPr>
            <a:spLocks noGrp="1"/>
          </p:cNvSpPr>
          <p:nvPr>
            <p:ph type="body" sz="quarter" idx="10" hasCustomPrompt="1"/>
          </p:nvPr>
        </p:nvSpPr>
        <p:spPr>
          <a:xfrm>
            <a:off x="0" y="181632"/>
            <a:ext cx="9144000" cy="576064"/>
          </a:xfrm>
          <a:prstGeom prst="rect">
            <a:avLst/>
          </a:prstGeom>
        </p:spPr>
        <p:txBody>
          <a:bodyPr anchor="ctr"/>
          <a:lstStyle>
            <a:lvl1pPr marL="0" indent="0" algn="ctr">
              <a:buNone/>
              <a:defRPr sz="3600" b="0" baseline="0">
                <a:solidFill>
                  <a:schemeClr val="bg1"/>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757696"/>
            <a:ext cx="9144000" cy="288032"/>
          </a:xfrm>
          <a:prstGeom prst="rect">
            <a:avLst/>
          </a:prstGeom>
        </p:spPr>
        <p:txBody>
          <a:bodyPr anchor="ctr"/>
          <a:lstStyle>
            <a:lvl1pPr marL="0" indent="0" algn="ctr">
              <a:buNone/>
              <a:defRPr sz="1400" b="0" baseline="0">
                <a:solidFill>
                  <a:schemeClr val="bg1"/>
                </a:solidFill>
                <a:latin typeface="+mn-lt"/>
                <a:cs typeface="Arial" pitchFamily="34" charset="0"/>
              </a:defRPr>
            </a:lvl1pPr>
          </a:lstStyle>
          <a:p>
            <a:pPr lvl="0"/>
            <a:r>
              <a:rPr lang="en-US" altLang="ko-KR" dirty="0"/>
              <a:t>Insert the title of your subtitle Here</a:t>
            </a:r>
          </a:p>
        </p:txBody>
      </p:sp>
      <p:sp>
        <p:nvSpPr>
          <p:cNvPr id="6" name="Picture Placeholder 2"/>
          <p:cNvSpPr>
            <a:spLocks noGrp="1"/>
          </p:cNvSpPr>
          <p:nvPr>
            <p:ph type="pic" idx="12" hasCustomPrompt="1"/>
          </p:nvPr>
        </p:nvSpPr>
        <p:spPr>
          <a:xfrm>
            <a:off x="0" y="1347774"/>
            <a:ext cx="2160240" cy="187204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3" hasCustomPrompt="1"/>
          </p:nvPr>
        </p:nvSpPr>
        <p:spPr>
          <a:xfrm>
            <a:off x="2327920" y="1347774"/>
            <a:ext cx="2160240" cy="187204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4" hasCustomPrompt="1"/>
          </p:nvPr>
        </p:nvSpPr>
        <p:spPr>
          <a:xfrm>
            <a:off x="4655840" y="1347774"/>
            <a:ext cx="2160240" cy="187204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9" name="Picture Placeholder 2"/>
          <p:cNvSpPr>
            <a:spLocks noGrp="1"/>
          </p:cNvSpPr>
          <p:nvPr>
            <p:ph type="pic" idx="15" hasCustomPrompt="1"/>
          </p:nvPr>
        </p:nvSpPr>
        <p:spPr>
          <a:xfrm>
            <a:off x="6983760" y="1347774"/>
            <a:ext cx="2160240" cy="187204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3" name="Rectangle 2"/>
          <p:cNvSpPr/>
          <p:nvPr userDrawn="1"/>
        </p:nvSpPr>
        <p:spPr>
          <a:xfrm>
            <a:off x="0" y="3219823"/>
            <a:ext cx="2160000" cy="15841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Rectangle 11"/>
          <p:cNvSpPr/>
          <p:nvPr userDrawn="1"/>
        </p:nvSpPr>
        <p:spPr>
          <a:xfrm>
            <a:off x="2328000" y="3219823"/>
            <a:ext cx="2160000" cy="15841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Rectangle 12"/>
          <p:cNvSpPr/>
          <p:nvPr userDrawn="1"/>
        </p:nvSpPr>
        <p:spPr>
          <a:xfrm>
            <a:off x="4656000" y="3219823"/>
            <a:ext cx="2160000" cy="15841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Rectangle 13"/>
          <p:cNvSpPr/>
          <p:nvPr userDrawn="1"/>
        </p:nvSpPr>
        <p:spPr>
          <a:xfrm>
            <a:off x="6984000" y="3219823"/>
            <a:ext cx="2160000" cy="15841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615967038"/>
      </p:ext>
    </p:extLst>
  </p:cSld>
  <p:clrMapOvr>
    <a:masterClrMapping/>
  </p:clrMapOvr>
  <p:transition>
    <p:wipe dir="d"/>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7" name="Rectangle 6"/>
          <p:cNvSpPr/>
          <p:nvPr userDrawn="1"/>
        </p:nvSpPr>
        <p:spPr>
          <a:xfrm>
            <a:off x="0" y="2932114"/>
            <a:ext cx="9144000" cy="22113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0" name="Text Placeholder 9"/>
          <p:cNvSpPr>
            <a:spLocks noGrp="1"/>
          </p:cNvSpPr>
          <p:nvPr>
            <p:ph type="body" sz="quarter" idx="10" hasCustomPrompt="1"/>
          </p:nvPr>
        </p:nvSpPr>
        <p:spPr>
          <a:xfrm>
            <a:off x="0" y="181632"/>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757696"/>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3" descr="D:\Fullppt\005-PNG이미지\노트북.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555776" y="1131591"/>
            <a:ext cx="7230270" cy="3677432"/>
          </a:xfrm>
          <a:prstGeom prst="rect">
            <a:avLst/>
          </a:prstGeom>
          <a:noFill/>
          <a:extLst>
            <a:ext uri="{909E8E84-426E-40DD-AFC4-6F175D3DCCD1}">
              <a14:hiddenFill xmlns:a14="http://schemas.microsoft.com/office/drawing/2010/main">
                <a:solidFill>
                  <a:srgbClr val="FFFFFF"/>
                </a:solidFill>
              </a14:hiddenFill>
            </a:ext>
          </a:extLst>
        </p:spPr>
      </p:pic>
      <p:sp>
        <p:nvSpPr>
          <p:cNvPr id="6" name="Picture Placeholder 2"/>
          <p:cNvSpPr>
            <a:spLocks noGrp="1"/>
          </p:cNvSpPr>
          <p:nvPr>
            <p:ph type="pic" idx="1" hasCustomPrompt="1"/>
          </p:nvPr>
        </p:nvSpPr>
        <p:spPr>
          <a:xfrm>
            <a:off x="4513482" y="1626258"/>
            <a:ext cx="3465217" cy="2562605"/>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3" name="Rectangle 2"/>
          <p:cNvSpPr/>
          <p:nvPr userDrawn="1"/>
        </p:nvSpPr>
        <p:spPr>
          <a:xfrm>
            <a:off x="467544" y="3363839"/>
            <a:ext cx="3024336" cy="10081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326058886"/>
      </p:ext>
    </p:extLst>
  </p:cSld>
  <p:clrMapOvr>
    <a:masterClrMapping/>
  </p:clrMapOvr>
  <p:transition>
    <p:wipe di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81632"/>
            <a:ext cx="9144000" cy="576064"/>
          </a:xfrm>
          <a:prstGeom prst="rect">
            <a:avLst/>
          </a:prstGeom>
        </p:spPr>
        <p:txBody>
          <a:bodyPr anchor="ctr"/>
          <a:lstStyle>
            <a:lvl1pPr marL="0" indent="0" algn="ctr">
              <a:buNone/>
              <a:defRPr sz="36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757696"/>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1759754"/>
            <a:ext cx="9144000" cy="22113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pic>
        <p:nvPicPr>
          <p:cNvPr id="6" name="Picture 2" descr="D:\Fullppt\PNG이미지\핸드폰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023208" y="1042231"/>
            <a:ext cx="2869272" cy="3474631"/>
          </a:xfrm>
          <a:prstGeom prst="rect">
            <a:avLst/>
          </a:prstGeom>
          <a:noFill/>
          <a:extLst>
            <a:ext uri="{909E8E84-426E-40DD-AFC4-6F175D3DCCD1}">
              <a14:hiddenFill xmlns:a14="http://schemas.microsoft.com/office/drawing/2010/main">
                <a:solidFill>
                  <a:srgbClr val="FFFFFF"/>
                </a:solidFill>
              </a14:hiddenFill>
            </a:ext>
          </a:extLst>
        </p:spPr>
      </p:pic>
      <p:sp>
        <p:nvSpPr>
          <p:cNvPr id="7" name="Picture Placeholder 2"/>
          <p:cNvSpPr>
            <a:spLocks noGrp="1"/>
          </p:cNvSpPr>
          <p:nvPr>
            <p:ph type="pic" idx="1" hasCustomPrompt="1"/>
          </p:nvPr>
        </p:nvSpPr>
        <p:spPr>
          <a:xfrm>
            <a:off x="7380312" y="1175233"/>
            <a:ext cx="1008112" cy="2556104"/>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9" name="Picture Placeholder 2"/>
          <p:cNvSpPr>
            <a:spLocks noGrp="1"/>
          </p:cNvSpPr>
          <p:nvPr>
            <p:ph type="pic" idx="12" hasCustomPrompt="1"/>
          </p:nvPr>
        </p:nvSpPr>
        <p:spPr>
          <a:xfrm>
            <a:off x="5643269" y="1261135"/>
            <a:ext cx="1654766" cy="2556104"/>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700137395"/>
      </p:ext>
    </p:extLst>
  </p:cSld>
  <p:clrMapOvr>
    <a:masterClrMapping/>
  </p:clrMapOvr>
  <p:transition>
    <p:wipe di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0" y="-1"/>
            <a:ext cx="3059832" cy="514350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2" name="Rectangle 1"/>
          <p:cNvSpPr/>
          <p:nvPr userDrawn="1"/>
        </p:nvSpPr>
        <p:spPr>
          <a:xfrm>
            <a:off x="4860032" y="0"/>
            <a:ext cx="36000"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Rectangle 2"/>
          <p:cNvSpPr/>
          <p:nvPr userDrawn="1"/>
        </p:nvSpPr>
        <p:spPr>
          <a:xfrm>
            <a:off x="4896032" y="1311750"/>
            <a:ext cx="180000" cy="252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293440264"/>
      </p:ext>
    </p:extLst>
  </p:cSld>
  <p:clrMapOvr>
    <a:masterClrMapping/>
  </p:clrMapOvr>
  <p:transition>
    <p:wipe di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7.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5.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theme" Target="../theme/theme3.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7555548"/>
      </p:ext>
    </p:extLst>
  </p:cSld>
  <p:clrMap bg1="lt1" tx1="dk1" bg2="lt2" tx2="dk2" accent1="accent1" accent2="accent2" accent3="accent3" accent4="accent4" accent5="accent5" accent6="accent6" hlink="hlink" folHlink="folHlink"/>
  <p:sldLayoutIdLst>
    <p:sldLayoutId id="2147483659" r:id="rId1"/>
    <p:sldLayoutId id="2147483672" r:id="rId2"/>
    <p:sldLayoutId id="2147483670" r:id="rId3"/>
    <p:sldLayoutId id="2147483652" r:id="rId4"/>
    <p:sldLayoutId id="2147483671" r:id="rId5"/>
    <p:sldLayoutId id="2147483655" r:id="rId6"/>
    <p:sldLayoutId id="2147483662" r:id="rId7"/>
    <p:sldLayoutId id="2147483663" r:id="rId8"/>
    <p:sldLayoutId id="2147483665" r:id="rId9"/>
    <p:sldLayoutId id="2147483666" r:id="rId10"/>
    <p:sldLayoutId id="2147483667" r:id="rId11"/>
    <p:sldLayoutId id="2147483664" r:id="rId12"/>
    <p:sldLayoutId id="2147483668" r:id="rId13"/>
    <p:sldLayoutId id="2147483669" r:id="rId14"/>
    <p:sldLayoutId id="2147483673" r:id="rId15"/>
    <p:sldLayoutId id="2147483656" r:id="rId16"/>
  </p:sldLayoutIdLst>
  <p:transition>
    <p:wipe dir="d"/>
  </p:transition>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4710703"/>
      </p:ext>
    </p:extLst>
  </p:cSld>
  <p:clrMap bg1="lt1" tx1="dk1" bg2="lt2" tx2="dk2" accent1="accent1" accent2="accent2" accent3="accent3" accent4="accent4" accent5="accent5" accent6="accent6" hlink="hlink" folHlink="folHlink"/>
  <p:sldLayoutIdLst>
    <p:sldLayoutId id="2147483654" r:id="rId1"/>
  </p:sldLayoutIdLst>
  <p:transition>
    <p:wipe dir="d"/>
  </p:transition>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4"/>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2C270C03-0217-422B-9804-1030A8DBF8C0}" type="datetimeFigureOut">
              <a:rPr lang="en-US" smtClean="0"/>
              <a:pPr/>
              <a:t>29-Jul-21</a:t>
            </a:fld>
            <a:endParaRPr lang="en-US"/>
          </a:p>
        </p:txBody>
      </p:sp>
      <p:sp>
        <p:nvSpPr>
          <p:cNvPr id="5" name="Footer Placeholder 4"/>
          <p:cNvSpPr>
            <a:spLocks noGrp="1"/>
          </p:cNvSpPr>
          <p:nvPr>
            <p:ph type="ftr" sz="quarter" idx="3"/>
          </p:nvPr>
        </p:nvSpPr>
        <p:spPr>
          <a:xfrm>
            <a:off x="3124200" y="4767264"/>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4"/>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3AF16C81-40D3-45BB-8D29-CB10E9D5CD2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transition>
    <p:wipe dir="d"/>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9.xml"/></Relationships>
</file>

<file path=ppt/slides/_rels/slide1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0.png"/><Relationship Id="rId1" Type="http://schemas.openxmlformats.org/officeDocument/2006/relationships/slideLayout" Target="../slideLayouts/slideLayout19.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0.png"/><Relationship Id="rId1" Type="http://schemas.openxmlformats.org/officeDocument/2006/relationships/slideLayout" Target="../slideLayouts/slideLayout19.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19.xml"/><Relationship Id="rId6" Type="http://schemas.openxmlformats.org/officeDocument/2006/relationships/image" Target="../media/image9.png"/><Relationship Id="rId5" Type="http://schemas.openxmlformats.org/officeDocument/2006/relationships/hyperlink" Target="mailto:scalive4u@gmail.com" TargetMode="External"/><Relationship Id="rId4" Type="http://schemas.openxmlformats.org/officeDocument/2006/relationships/image" Target="../media/image12.jpeg"/></Relationships>
</file>

<file path=ppt/slides/_rels/slide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9.xml"/><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0.png"/><Relationship Id="rId1" Type="http://schemas.openxmlformats.org/officeDocument/2006/relationships/slideLayout" Target="../slideLayouts/slideLayout19.xml"/><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0.png"/><Relationship Id="rId1" Type="http://schemas.openxmlformats.org/officeDocument/2006/relationships/slideLayout" Target="../slideLayouts/slideLayout19.xml"/><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0.png"/><Relationship Id="rId1" Type="http://schemas.openxmlformats.org/officeDocument/2006/relationships/slideLayout" Target="../slideLayouts/slideLayout19.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0.png"/><Relationship Id="rId1" Type="http://schemas.openxmlformats.org/officeDocument/2006/relationships/slideLayout" Target="../slideLayouts/slideLayout19.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0.png"/><Relationship Id="rId1" Type="http://schemas.openxmlformats.org/officeDocument/2006/relationships/slideLayout" Target="../slideLayouts/slideLayout19.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0.png"/><Relationship Id="rId1" Type="http://schemas.openxmlformats.org/officeDocument/2006/relationships/slideLayout" Target="../slideLayouts/slideLayout19.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0.png"/><Relationship Id="rId1" Type="http://schemas.openxmlformats.org/officeDocument/2006/relationships/slideLayout" Target="../slideLayouts/slideLayout19.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TextBox 20"/>
          <p:cNvSpPr txBox="1"/>
          <p:nvPr/>
        </p:nvSpPr>
        <p:spPr>
          <a:xfrm>
            <a:off x="3428992" y="1214428"/>
            <a:ext cx="533164" cy="400110"/>
          </a:xfrm>
          <a:prstGeom prst="rect">
            <a:avLst/>
          </a:prstGeom>
          <a:noFill/>
        </p:spPr>
        <p:txBody>
          <a:bodyPr wrap="square" rtlCol="0">
            <a:spAutoFit/>
          </a:bodyPr>
          <a:lstStyle/>
          <a:p>
            <a:r>
              <a:rPr lang="en-US" altLang="ko-KR" sz="2000" b="1" dirty="0">
                <a:solidFill>
                  <a:schemeClr val="bg1"/>
                </a:solidFill>
                <a:cs typeface="Arial" pitchFamily="34" charset="0"/>
              </a:rPr>
              <a:t>01</a:t>
            </a:r>
            <a:endParaRPr lang="ko-KR" altLang="en-US" sz="2000" b="1" dirty="0">
              <a:solidFill>
                <a:schemeClr val="bg1"/>
              </a:solidFill>
              <a:cs typeface="Arial" pitchFamily="34" charset="0"/>
            </a:endParaRPr>
          </a:p>
        </p:txBody>
      </p:sp>
      <p:sp>
        <p:nvSpPr>
          <p:cNvPr id="22" name="TextBox 21"/>
          <p:cNvSpPr txBox="1"/>
          <p:nvPr/>
        </p:nvSpPr>
        <p:spPr>
          <a:xfrm>
            <a:off x="3417482" y="2105824"/>
            <a:ext cx="533164" cy="400110"/>
          </a:xfrm>
          <a:prstGeom prst="rect">
            <a:avLst/>
          </a:prstGeom>
          <a:noFill/>
        </p:spPr>
        <p:txBody>
          <a:bodyPr wrap="square" rtlCol="0">
            <a:spAutoFit/>
          </a:bodyPr>
          <a:lstStyle/>
          <a:p>
            <a:r>
              <a:rPr lang="en-US" altLang="ko-KR" sz="2000" b="1" dirty="0">
                <a:solidFill>
                  <a:schemeClr val="bg1"/>
                </a:solidFill>
                <a:cs typeface="Arial" pitchFamily="34" charset="0"/>
              </a:rPr>
              <a:t>02</a:t>
            </a:r>
            <a:endParaRPr lang="ko-KR" altLang="en-US" sz="2000" b="1" dirty="0">
              <a:solidFill>
                <a:schemeClr val="bg1"/>
              </a:solidFill>
              <a:cs typeface="Arial" pitchFamily="34" charset="0"/>
            </a:endParaRPr>
          </a:p>
        </p:txBody>
      </p:sp>
      <p:sp>
        <p:nvSpPr>
          <p:cNvPr id="29" name="TextBox 28"/>
          <p:cNvSpPr txBox="1"/>
          <p:nvPr/>
        </p:nvSpPr>
        <p:spPr>
          <a:xfrm>
            <a:off x="3387272" y="3786196"/>
            <a:ext cx="533164" cy="400110"/>
          </a:xfrm>
          <a:prstGeom prst="rect">
            <a:avLst/>
          </a:prstGeom>
          <a:noFill/>
        </p:spPr>
        <p:txBody>
          <a:bodyPr wrap="square" rtlCol="0">
            <a:spAutoFit/>
          </a:bodyPr>
          <a:lstStyle/>
          <a:p>
            <a:r>
              <a:rPr lang="en-US" altLang="ko-KR" sz="2000" b="1" dirty="0">
                <a:solidFill>
                  <a:schemeClr val="bg1"/>
                </a:solidFill>
                <a:cs typeface="Arial" pitchFamily="34" charset="0"/>
              </a:rPr>
              <a:t>04</a:t>
            </a:r>
            <a:endParaRPr lang="ko-KR" altLang="en-US" sz="2000" b="1" dirty="0">
              <a:solidFill>
                <a:schemeClr val="bg1"/>
              </a:solidFill>
              <a:cs typeface="Arial" pitchFamily="34" charset="0"/>
            </a:endParaRPr>
          </a:p>
        </p:txBody>
      </p:sp>
      <p:sp>
        <p:nvSpPr>
          <p:cNvPr id="33" name="Rectangle 32"/>
          <p:cNvSpPr/>
          <p:nvPr/>
        </p:nvSpPr>
        <p:spPr>
          <a:xfrm>
            <a:off x="2143108" y="2428874"/>
            <a:ext cx="5072098" cy="1754326"/>
          </a:xfrm>
          <a:prstGeom prst="rect">
            <a:avLst/>
          </a:prstGeom>
          <a:noFill/>
        </p:spPr>
        <p:txBody>
          <a:bodyPr wrap="square" lIns="91440" tIns="45720" rIns="91440" bIns="45720">
            <a:spAutoFit/>
          </a:bodyPr>
          <a:lstStyle/>
          <a:p>
            <a:pPr algn="ctr"/>
            <a:endParaRPr lang="en-US" sz="54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a:p>
            <a:pPr algn="ctr"/>
            <a:r>
              <a:rPr lang="en-US" sz="5400" b="1" cap="all"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Lecture 22</a:t>
            </a:r>
            <a:endParaRPr lang="en-US" sz="54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pic>
        <p:nvPicPr>
          <p:cNvPr id="7" name="Picture 6" descr="cpp-mini-logo.png"/>
          <p:cNvPicPr>
            <a:picLocks noChangeAspect="1"/>
          </p:cNvPicPr>
          <p:nvPr/>
        </p:nvPicPr>
        <p:blipFill>
          <a:blip r:embed="rId2"/>
          <a:stretch>
            <a:fillRect/>
          </a:stretch>
        </p:blipFill>
        <p:spPr>
          <a:xfrm>
            <a:off x="3204741" y="142858"/>
            <a:ext cx="2792090" cy="3000414"/>
          </a:xfrm>
          <a:prstGeom prst="rect">
            <a:avLst/>
          </a:prstGeom>
        </p:spPr>
      </p:pic>
    </p:spTree>
    <p:extLst>
      <p:ext uri="{BB962C8B-B14F-4D97-AF65-F5344CB8AC3E}">
        <p14:creationId xmlns:p14="http://schemas.microsoft.com/office/powerpoint/2010/main" val="3239406661"/>
      </p:ext>
    </p:extLst>
  </p:cSld>
  <p:clrMapOvr>
    <a:masterClrMapping/>
  </p:clrMapOvr>
  <p:transition>
    <p:wipe dir="d"/>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p:cNvSpPr/>
          <p:nvPr/>
        </p:nvSpPr>
        <p:spPr>
          <a:xfrm>
            <a:off x="0" y="1000114"/>
            <a:ext cx="9144000" cy="400052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0" name="Title 9"/>
          <p:cNvSpPr>
            <a:spLocks noGrp="1"/>
          </p:cNvSpPr>
          <p:nvPr>
            <p:ph type="title"/>
          </p:nvPr>
        </p:nvSpPr>
        <p:spPr>
          <a:xfrm>
            <a:off x="0" y="0"/>
            <a:ext cx="9144000" cy="857250"/>
          </a:xfrm>
        </p:spPr>
        <p:style>
          <a:lnRef idx="2">
            <a:schemeClr val="accent1"/>
          </a:lnRef>
          <a:fillRef idx="1">
            <a:schemeClr val="lt1"/>
          </a:fillRef>
          <a:effectRef idx="0">
            <a:schemeClr val="accent1"/>
          </a:effectRef>
          <a:fontRef idx="minor">
            <a:schemeClr val="dk1"/>
          </a:fontRef>
        </p:style>
        <p:txBody>
          <a:bodyPr>
            <a:noAutofit/>
          </a:bodyPr>
          <a:lstStyle/>
          <a:p>
            <a:r>
              <a:rPr lang="en-US" sz="32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Example of Friend Classes</a:t>
            </a:r>
          </a:p>
        </p:txBody>
      </p:sp>
      <p:pic>
        <p:nvPicPr>
          <p:cNvPr id="41" name="Picture 40" descr="sca.png"/>
          <p:cNvPicPr>
            <a:picLocks noChangeAspect="1"/>
          </p:cNvPicPr>
          <p:nvPr/>
        </p:nvPicPr>
        <p:blipFill>
          <a:blip r:embed="rId2"/>
          <a:stretch>
            <a:fillRect/>
          </a:stretch>
        </p:blipFill>
        <p:spPr>
          <a:xfrm>
            <a:off x="142844" y="71420"/>
            <a:ext cx="714380" cy="714380"/>
          </a:xfrm>
          <a:prstGeom prst="rect">
            <a:avLst/>
          </a:prstGeom>
        </p:spPr>
      </p:pic>
      <p:pic>
        <p:nvPicPr>
          <p:cNvPr id="9" name="Picture 8" descr="c-logo.png"/>
          <p:cNvPicPr>
            <a:picLocks noChangeAspect="1"/>
          </p:cNvPicPr>
          <p:nvPr/>
        </p:nvPicPr>
        <p:blipFill>
          <a:blip r:embed="rId3" cstate="print"/>
          <a:stretch>
            <a:fillRect/>
          </a:stretch>
        </p:blipFill>
        <p:spPr>
          <a:xfrm>
            <a:off x="8221833" y="71438"/>
            <a:ext cx="820089" cy="785800"/>
          </a:xfrm>
          <a:prstGeom prst="rect">
            <a:avLst/>
          </a:prstGeom>
        </p:spPr>
      </p:pic>
      <p:pic>
        <p:nvPicPr>
          <p:cNvPr id="7" name="Picture 6" descr="webcodeft-c.png"/>
          <p:cNvPicPr>
            <a:picLocks noChangeAspect="1"/>
          </p:cNvPicPr>
          <p:nvPr/>
        </p:nvPicPr>
        <p:blipFill>
          <a:blip r:embed="rId4" cstate="print"/>
          <a:stretch>
            <a:fillRect/>
          </a:stretch>
        </p:blipFill>
        <p:spPr>
          <a:xfrm>
            <a:off x="7786710" y="0"/>
            <a:ext cx="1357290" cy="857238"/>
          </a:xfrm>
          <a:prstGeom prst="rect">
            <a:avLst/>
          </a:prstGeom>
        </p:spPr>
      </p:pic>
      <p:sp>
        <p:nvSpPr>
          <p:cNvPr id="11" name="Content Placeholder 2"/>
          <p:cNvSpPr>
            <a:spLocks noGrp="1"/>
          </p:cNvSpPr>
          <p:nvPr>
            <p:ph sz="quarter" idx="1"/>
          </p:nvPr>
        </p:nvSpPr>
        <p:spPr>
          <a:xfrm>
            <a:off x="0" y="1000114"/>
            <a:ext cx="9144000" cy="4143386"/>
          </a:xfrm>
        </p:spPr>
        <p:txBody>
          <a:bodyPr>
            <a:normAutofit/>
          </a:bodyPr>
          <a:lstStyle/>
          <a:p>
            <a:pPr>
              <a:buSzPct val="100000"/>
              <a:buNone/>
            </a:pPr>
            <a:r>
              <a:rPr lang="en-US" sz="2000" b="1" dirty="0">
                <a:solidFill>
                  <a:srgbClr val="FFFFFF"/>
                </a:solidFill>
              </a:rPr>
              <a:t>.</a:t>
            </a:r>
          </a:p>
        </p:txBody>
      </p:sp>
      <p:sp>
        <p:nvSpPr>
          <p:cNvPr id="19" name="TextBox 18"/>
          <p:cNvSpPr txBox="1"/>
          <p:nvPr/>
        </p:nvSpPr>
        <p:spPr>
          <a:xfrm>
            <a:off x="1785918" y="3143254"/>
            <a:ext cx="184731" cy="369332"/>
          </a:xfrm>
          <a:prstGeom prst="rect">
            <a:avLst/>
          </a:prstGeom>
          <a:noFill/>
        </p:spPr>
        <p:txBody>
          <a:bodyPr wrap="none" rtlCol="0">
            <a:spAutoFit/>
          </a:bodyPr>
          <a:lstStyle/>
          <a:p>
            <a:endParaRPr lang="en-US" dirty="0"/>
          </a:p>
        </p:txBody>
      </p:sp>
      <p:sp>
        <p:nvSpPr>
          <p:cNvPr id="29" name="TextBox 28"/>
          <p:cNvSpPr txBox="1"/>
          <p:nvPr/>
        </p:nvSpPr>
        <p:spPr>
          <a:xfrm>
            <a:off x="142844" y="1071552"/>
            <a:ext cx="4429156" cy="584775"/>
          </a:xfrm>
          <a:prstGeom prst="rect">
            <a:avLst/>
          </a:prstGeom>
          <a:noFill/>
        </p:spPr>
        <p:txBody>
          <a:bodyPr wrap="square" rtlCol="0">
            <a:spAutoFit/>
          </a:bodyPr>
          <a:lstStyle/>
          <a:p>
            <a:pPr marL="342900" indent="-342900"/>
            <a:endParaRPr lang="en-US" sz="1600" b="1" dirty="0">
              <a:solidFill>
                <a:srgbClr val="FFFFFF"/>
              </a:solidFill>
            </a:endParaRPr>
          </a:p>
          <a:p>
            <a:pPr marL="342900" indent="-342900">
              <a:buAutoNum type="arabicPeriod"/>
            </a:pPr>
            <a:endParaRPr lang="en-US" sz="1600" b="1" dirty="0">
              <a:solidFill>
                <a:srgbClr val="FFFFFF"/>
              </a:solidFill>
            </a:endParaRPr>
          </a:p>
        </p:txBody>
      </p:sp>
      <p:sp>
        <p:nvSpPr>
          <p:cNvPr id="15" name="TextBox 14"/>
          <p:cNvSpPr txBox="1"/>
          <p:nvPr/>
        </p:nvSpPr>
        <p:spPr>
          <a:xfrm>
            <a:off x="35496" y="987574"/>
            <a:ext cx="8933561" cy="4023360"/>
          </a:xfrm>
          <a:prstGeom prst="rect">
            <a:avLst/>
          </a:prstGeom>
          <a:solidFill>
            <a:srgbClr val="0070C0"/>
          </a:solidFill>
        </p:spPr>
        <p:txBody>
          <a:bodyPr wrap="square" numCol="2" rtlCol="0">
            <a:spAutoFit/>
          </a:bodyPr>
          <a:lstStyle/>
          <a:p>
            <a:r>
              <a:rPr lang="en-US" sz="1200" b="1" dirty="0">
                <a:solidFill>
                  <a:srgbClr val="FFFFFF"/>
                </a:solidFill>
              </a:rPr>
              <a:t>class Num</a:t>
            </a:r>
          </a:p>
          <a:p>
            <a:r>
              <a:rPr lang="en-US" sz="1200" b="1" dirty="0">
                <a:solidFill>
                  <a:srgbClr val="FFFFFF"/>
                </a:solidFill>
              </a:rPr>
              <a:t>{</a:t>
            </a:r>
          </a:p>
          <a:p>
            <a:r>
              <a:rPr lang="en-US" sz="1200" b="1" dirty="0">
                <a:solidFill>
                  <a:srgbClr val="FFFFFF"/>
                </a:solidFill>
              </a:rPr>
              <a:t>    private:</a:t>
            </a:r>
          </a:p>
          <a:p>
            <a:r>
              <a:rPr lang="en-US" sz="1200" b="1" dirty="0">
                <a:solidFill>
                  <a:srgbClr val="FFFFFF"/>
                </a:solidFill>
              </a:rPr>
              <a:t>        int a;</a:t>
            </a:r>
          </a:p>
          <a:p>
            <a:r>
              <a:rPr lang="en-US" sz="1200" b="1" dirty="0">
                <a:solidFill>
                  <a:srgbClr val="FFFFFF"/>
                </a:solidFill>
              </a:rPr>
              <a:t>        int b;</a:t>
            </a:r>
          </a:p>
          <a:p>
            <a:r>
              <a:rPr lang="en-US" sz="1200" b="1" dirty="0">
                <a:solidFill>
                  <a:srgbClr val="FFFFFF"/>
                </a:solidFill>
              </a:rPr>
              <a:t>    public:</a:t>
            </a:r>
          </a:p>
          <a:p>
            <a:r>
              <a:rPr lang="en-US" sz="1200" b="1" dirty="0">
                <a:solidFill>
                  <a:srgbClr val="FFFFFF"/>
                </a:solidFill>
              </a:rPr>
              <a:t>        void get()</a:t>
            </a:r>
          </a:p>
          <a:p>
            <a:r>
              <a:rPr lang="en-US" sz="1200" b="1" dirty="0">
                <a:solidFill>
                  <a:srgbClr val="FFFFFF"/>
                </a:solidFill>
              </a:rPr>
              <a:t>        {</a:t>
            </a:r>
          </a:p>
          <a:p>
            <a:r>
              <a:rPr lang="en-US" sz="1200" b="1" dirty="0">
                <a:solidFill>
                  <a:srgbClr val="FFFFFF"/>
                </a:solidFill>
              </a:rPr>
              <a:t>            </a:t>
            </a:r>
            <a:r>
              <a:rPr lang="en-US" sz="1200" b="1" dirty="0" err="1">
                <a:solidFill>
                  <a:srgbClr val="FFFFFF"/>
                </a:solidFill>
              </a:rPr>
              <a:t>cout</a:t>
            </a:r>
            <a:r>
              <a:rPr lang="en-US" sz="1200" b="1" dirty="0">
                <a:solidFill>
                  <a:srgbClr val="FFFFFF"/>
                </a:solidFill>
              </a:rPr>
              <a:t>&lt;&lt;"Enter a and b: ";</a:t>
            </a:r>
          </a:p>
          <a:p>
            <a:r>
              <a:rPr lang="en-US" sz="1200" b="1" dirty="0">
                <a:solidFill>
                  <a:srgbClr val="FFFFFF"/>
                </a:solidFill>
              </a:rPr>
              <a:t>            </a:t>
            </a:r>
            <a:r>
              <a:rPr lang="en-US" sz="1200" b="1" dirty="0" err="1">
                <a:solidFill>
                  <a:srgbClr val="FFFFFF"/>
                </a:solidFill>
              </a:rPr>
              <a:t>cin</a:t>
            </a:r>
            <a:r>
              <a:rPr lang="en-US" sz="1200" b="1" dirty="0">
                <a:solidFill>
                  <a:srgbClr val="FFFFFF"/>
                </a:solidFill>
              </a:rPr>
              <a:t>&gt;&gt;a&gt;&gt;b;</a:t>
            </a:r>
          </a:p>
          <a:p>
            <a:r>
              <a:rPr lang="en-US" sz="1200" b="1" dirty="0">
                <a:solidFill>
                  <a:srgbClr val="FFFFFF"/>
                </a:solidFill>
              </a:rPr>
              <a:t>        }</a:t>
            </a:r>
          </a:p>
          <a:p>
            <a:r>
              <a:rPr lang="en-US" sz="1200" b="1" dirty="0">
                <a:solidFill>
                  <a:srgbClr val="FFFFFF"/>
                </a:solidFill>
              </a:rPr>
              <a:t>        friend class </a:t>
            </a:r>
            <a:r>
              <a:rPr lang="en-US" sz="1200" b="1" dirty="0" err="1">
                <a:solidFill>
                  <a:srgbClr val="FFFFFF"/>
                </a:solidFill>
              </a:rPr>
              <a:t>AddNum</a:t>
            </a:r>
            <a:r>
              <a:rPr lang="en-US" sz="1200" b="1" dirty="0">
                <a:solidFill>
                  <a:srgbClr val="FFFFFF"/>
                </a:solidFill>
              </a:rPr>
              <a:t>;</a:t>
            </a:r>
          </a:p>
          <a:p>
            <a:r>
              <a:rPr lang="en-US" sz="1200" b="1" dirty="0">
                <a:solidFill>
                  <a:srgbClr val="FFFFFF"/>
                </a:solidFill>
              </a:rPr>
              <a:t>};</a:t>
            </a:r>
          </a:p>
          <a:p>
            <a:endParaRPr lang="en-US" sz="1200" b="1" dirty="0">
              <a:solidFill>
                <a:srgbClr val="FFFFFF"/>
              </a:solidFill>
            </a:endParaRPr>
          </a:p>
          <a:p>
            <a:r>
              <a:rPr lang="en-US" sz="1200" b="1" dirty="0">
                <a:solidFill>
                  <a:srgbClr val="FFFFFF"/>
                </a:solidFill>
              </a:rPr>
              <a:t>class </a:t>
            </a:r>
            <a:r>
              <a:rPr lang="en-US" sz="1200" b="1" dirty="0" err="1">
                <a:solidFill>
                  <a:srgbClr val="FFFFFF"/>
                </a:solidFill>
              </a:rPr>
              <a:t>AddNum</a:t>
            </a:r>
            <a:endParaRPr lang="en-US" sz="1200" b="1" dirty="0">
              <a:solidFill>
                <a:srgbClr val="FFFFFF"/>
              </a:solidFill>
            </a:endParaRPr>
          </a:p>
          <a:p>
            <a:r>
              <a:rPr lang="en-US" sz="1200" b="1" dirty="0">
                <a:solidFill>
                  <a:srgbClr val="FFFFFF"/>
                </a:solidFill>
              </a:rPr>
              <a:t>{</a:t>
            </a:r>
          </a:p>
          <a:p>
            <a:r>
              <a:rPr lang="en-US" sz="1200" b="1" dirty="0">
                <a:solidFill>
                  <a:srgbClr val="FFFFFF"/>
                </a:solidFill>
              </a:rPr>
              <a:t>    private:</a:t>
            </a:r>
          </a:p>
          <a:p>
            <a:r>
              <a:rPr lang="en-US" sz="1200" b="1" dirty="0">
                <a:solidFill>
                  <a:srgbClr val="FFFFFF"/>
                </a:solidFill>
              </a:rPr>
              <a:t>        int c;</a:t>
            </a:r>
          </a:p>
          <a:p>
            <a:r>
              <a:rPr lang="en-US" sz="1200" b="1" dirty="0">
                <a:solidFill>
                  <a:srgbClr val="FFFFFF"/>
                </a:solidFill>
              </a:rPr>
              <a:t>    public:</a:t>
            </a:r>
          </a:p>
          <a:p>
            <a:r>
              <a:rPr lang="en-US" sz="1200" b="1" dirty="0">
                <a:solidFill>
                  <a:srgbClr val="FFFFFF"/>
                </a:solidFill>
              </a:rPr>
              <a:t>        void add(const Num &amp;);</a:t>
            </a:r>
          </a:p>
          <a:p>
            <a:r>
              <a:rPr lang="en-US" sz="1200" b="1" dirty="0">
                <a:solidFill>
                  <a:srgbClr val="FFFFFF"/>
                </a:solidFill>
              </a:rPr>
              <a:t>        void display(const Num &amp;);</a:t>
            </a:r>
          </a:p>
          <a:p>
            <a:r>
              <a:rPr lang="en-US" sz="1200" b="1" dirty="0">
                <a:solidFill>
                  <a:srgbClr val="FFFFFF"/>
                </a:solidFill>
              </a:rPr>
              <a:t>};</a:t>
            </a:r>
          </a:p>
          <a:p>
            <a:endParaRPr lang="en-US" sz="1200" b="1" dirty="0">
              <a:solidFill>
                <a:srgbClr val="FFFFFF"/>
              </a:solidFill>
            </a:endParaRPr>
          </a:p>
          <a:p>
            <a:r>
              <a:rPr lang="en-US" sz="1200" b="1" dirty="0">
                <a:solidFill>
                  <a:srgbClr val="FFFFFF"/>
                </a:solidFill>
              </a:rPr>
              <a:t>void </a:t>
            </a:r>
            <a:r>
              <a:rPr lang="en-US" sz="1200" b="1" dirty="0" err="1">
                <a:solidFill>
                  <a:srgbClr val="FFFFFF"/>
                </a:solidFill>
              </a:rPr>
              <a:t>AddNum</a:t>
            </a:r>
            <a:r>
              <a:rPr lang="en-US" sz="1200" b="1" dirty="0">
                <a:solidFill>
                  <a:srgbClr val="FFFFFF"/>
                </a:solidFill>
              </a:rPr>
              <a:t>::add(const Num &amp;P)</a:t>
            </a:r>
          </a:p>
          <a:p>
            <a:r>
              <a:rPr lang="en-US" sz="1200" b="1" dirty="0">
                <a:solidFill>
                  <a:srgbClr val="FFFFFF"/>
                </a:solidFill>
              </a:rPr>
              <a:t>{</a:t>
            </a:r>
          </a:p>
          <a:p>
            <a:r>
              <a:rPr lang="en-US" sz="1200" b="1" dirty="0">
                <a:solidFill>
                  <a:srgbClr val="FFFFFF"/>
                </a:solidFill>
              </a:rPr>
              <a:t>    c = </a:t>
            </a:r>
            <a:r>
              <a:rPr lang="en-US" sz="1200" b="1" dirty="0" err="1">
                <a:solidFill>
                  <a:srgbClr val="FFFFFF"/>
                </a:solidFill>
              </a:rPr>
              <a:t>P.a</a:t>
            </a:r>
            <a:r>
              <a:rPr lang="en-US" sz="1200" b="1" dirty="0">
                <a:solidFill>
                  <a:srgbClr val="FFFFFF"/>
                </a:solidFill>
              </a:rPr>
              <a:t> + </a:t>
            </a:r>
            <a:r>
              <a:rPr lang="en-US" sz="1200" b="1" dirty="0" err="1">
                <a:solidFill>
                  <a:srgbClr val="FFFFFF"/>
                </a:solidFill>
              </a:rPr>
              <a:t>P.b</a:t>
            </a:r>
            <a:r>
              <a:rPr lang="en-US" sz="1200" b="1" dirty="0">
                <a:solidFill>
                  <a:srgbClr val="FFFFFF"/>
                </a:solidFill>
              </a:rPr>
              <a:t>;</a:t>
            </a:r>
          </a:p>
          <a:p>
            <a:r>
              <a:rPr lang="en-US" sz="1200" b="1" dirty="0">
                <a:solidFill>
                  <a:srgbClr val="FFFFFF"/>
                </a:solidFill>
              </a:rPr>
              <a:t>}</a:t>
            </a:r>
          </a:p>
          <a:p>
            <a:endParaRPr lang="en-US" sz="1200" b="1" dirty="0">
              <a:solidFill>
                <a:srgbClr val="FFFFFF"/>
              </a:solidFill>
            </a:endParaRPr>
          </a:p>
          <a:p>
            <a:r>
              <a:rPr lang="en-US" sz="1200" b="1" dirty="0">
                <a:solidFill>
                  <a:srgbClr val="FFFFFF"/>
                </a:solidFill>
              </a:rPr>
              <a:t>void </a:t>
            </a:r>
            <a:r>
              <a:rPr lang="en-US" sz="1200" b="1" dirty="0" err="1">
                <a:solidFill>
                  <a:srgbClr val="FFFFFF"/>
                </a:solidFill>
              </a:rPr>
              <a:t>AddNum</a:t>
            </a:r>
            <a:r>
              <a:rPr lang="en-US" sz="1200" b="1" dirty="0">
                <a:solidFill>
                  <a:srgbClr val="FFFFFF"/>
                </a:solidFill>
              </a:rPr>
              <a:t>::display(const Num &amp;P)</a:t>
            </a:r>
          </a:p>
          <a:p>
            <a:r>
              <a:rPr lang="en-US" sz="1200" b="1" dirty="0">
                <a:solidFill>
                  <a:srgbClr val="FFFFFF"/>
                </a:solidFill>
              </a:rPr>
              <a:t>{</a:t>
            </a:r>
          </a:p>
          <a:p>
            <a:r>
              <a:rPr lang="en-US" sz="1200" b="1" dirty="0">
                <a:solidFill>
                  <a:srgbClr val="FFFFFF"/>
                </a:solidFill>
              </a:rPr>
              <a:t>    </a:t>
            </a:r>
            <a:r>
              <a:rPr lang="en-US" sz="1200" b="1" dirty="0" err="1">
                <a:solidFill>
                  <a:srgbClr val="FFFFFF"/>
                </a:solidFill>
              </a:rPr>
              <a:t>cout</a:t>
            </a:r>
            <a:r>
              <a:rPr lang="en-US" sz="1200" b="1" dirty="0">
                <a:solidFill>
                  <a:srgbClr val="FFFFFF"/>
                </a:solidFill>
              </a:rPr>
              <a:t>&lt;&lt;"Numbers are: "&lt;&lt;</a:t>
            </a:r>
            <a:r>
              <a:rPr lang="en-US" sz="1200" b="1" dirty="0" err="1">
                <a:solidFill>
                  <a:srgbClr val="FFFFFF"/>
                </a:solidFill>
              </a:rPr>
              <a:t>P.a</a:t>
            </a:r>
            <a:r>
              <a:rPr lang="en-US" sz="1200" b="1" dirty="0">
                <a:solidFill>
                  <a:srgbClr val="FFFFFF"/>
                </a:solidFill>
              </a:rPr>
              <a:t>&lt;&lt;", "&lt;&lt;</a:t>
            </a:r>
            <a:r>
              <a:rPr lang="en-US" sz="1200" b="1" dirty="0" err="1">
                <a:solidFill>
                  <a:srgbClr val="FFFFFF"/>
                </a:solidFill>
              </a:rPr>
              <a:t>P.b</a:t>
            </a:r>
            <a:r>
              <a:rPr lang="en-US" sz="1200" b="1" dirty="0">
                <a:solidFill>
                  <a:srgbClr val="FFFFFF"/>
                </a:solidFill>
              </a:rPr>
              <a:t>&lt;&lt;</a:t>
            </a:r>
            <a:r>
              <a:rPr lang="en-US" sz="1200" b="1" dirty="0" err="1">
                <a:solidFill>
                  <a:srgbClr val="FFFFFF"/>
                </a:solidFill>
              </a:rPr>
              <a:t>endl</a:t>
            </a:r>
            <a:r>
              <a:rPr lang="en-US" sz="1200" b="1" dirty="0">
                <a:solidFill>
                  <a:srgbClr val="FFFFFF"/>
                </a:solidFill>
              </a:rPr>
              <a:t>;</a:t>
            </a:r>
          </a:p>
          <a:p>
            <a:r>
              <a:rPr lang="en-US" sz="1200" b="1" dirty="0">
                <a:solidFill>
                  <a:srgbClr val="FFFFFF"/>
                </a:solidFill>
              </a:rPr>
              <a:t>    </a:t>
            </a:r>
            <a:r>
              <a:rPr lang="en-US" sz="1200" b="1" dirty="0" err="1">
                <a:solidFill>
                  <a:srgbClr val="FFFFFF"/>
                </a:solidFill>
              </a:rPr>
              <a:t>cout</a:t>
            </a:r>
            <a:r>
              <a:rPr lang="en-US" sz="1200" b="1" dirty="0">
                <a:solidFill>
                  <a:srgbClr val="FFFFFF"/>
                </a:solidFill>
              </a:rPr>
              <a:t>&lt;&lt;"Sum is: "&lt;&lt;c&lt;&lt;</a:t>
            </a:r>
            <a:r>
              <a:rPr lang="en-US" sz="1200" b="1" dirty="0" err="1">
                <a:solidFill>
                  <a:srgbClr val="FFFFFF"/>
                </a:solidFill>
              </a:rPr>
              <a:t>endl</a:t>
            </a:r>
            <a:r>
              <a:rPr lang="en-US" sz="1200" b="1" dirty="0">
                <a:solidFill>
                  <a:srgbClr val="FFFFFF"/>
                </a:solidFill>
              </a:rPr>
              <a:t>;</a:t>
            </a:r>
          </a:p>
          <a:p>
            <a:r>
              <a:rPr lang="en-US" sz="1200" b="1" dirty="0">
                <a:solidFill>
                  <a:srgbClr val="FFFFFF"/>
                </a:solidFill>
              </a:rPr>
              <a:t>}</a:t>
            </a:r>
          </a:p>
          <a:p>
            <a:endParaRPr lang="en-US" sz="1200" b="1" dirty="0">
              <a:solidFill>
                <a:srgbClr val="FFFFFF"/>
              </a:solidFill>
            </a:endParaRPr>
          </a:p>
          <a:p>
            <a:r>
              <a:rPr lang="en-US" sz="1200" b="1" dirty="0">
                <a:solidFill>
                  <a:srgbClr val="FFFFFF"/>
                </a:solidFill>
              </a:rPr>
              <a:t>int main()</a:t>
            </a:r>
          </a:p>
          <a:p>
            <a:r>
              <a:rPr lang="en-US" sz="1200" b="1" dirty="0">
                <a:solidFill>
                  <a:srgbClr val="FFFFFF"/>
                </a:solidFill>
              </a:rPr>
              <a:t>{</a:t>
            </a:r>
          </a:p>
          <a:p>
            <a:r>
              <a:rPr lang="en-US" sz="1200" b="1" dirty="0">
                <a:solidFill>
                  <a:srgbClr val="FFFFFF"/>
                </a:solidFill>
              </a:rPr>
              <a:t>    Num obj1;</a:t>
            </a:r>
          </a:p>
          <a:p>
            <a:r>
              <a:rPr lang="en-US" sz="1200" b="1" dirty="0">
                <a:solidFill>
                  <a:srgbClr val="FFFFFF"/>
                </a:solidFill>
              </a:rPr>
              <a:t>    </a:t>
            </a:r>
            <a:r>
              <a:rPr lang="en-US" sz="1200" b="1" dirty="0" err="1">
                <a:solidFill>
                  <a:srgbClr val="FFFFFF"/>
                </a:solidFill>
              </a:rPr>
              <a:t>AddNum</a:t>
            </a:r>
            <a:r>
              <a:rPr lang="en-US" sz="1200" b="1" dirty="0">
                <a:solidFill>
                  <a:srgbClr val="FFFFFF"/>
                </a:solidFill>
              </a:rPr>
              <a:t> obj2;</a:t>
            </a:r>
          </a:p>
          <a:p>
            <a:r>
              <a:rPr lang="en-US" sz="1200" b="1" dirty="0">
                <a:solidFill>
                  <a:srgbClr val="FFFFFF"/>
                </a:solidFill>
              </a:rPr>
              <a:t>    obj1.get();</a:t>
            </a:r>
          </a:p>
          <a:p>
            <a:r>
              <a:rPr lang="en-US" sz="1200" b="1" dirty="0">
                <a:solidFill>
                  <a:srgbClr val="FFFFFF"/>
                </a:solidFill>
              </a:rPr>
              <a:t>    obj2.add(obj1);</a:t>
            </a:r>
          </a:p>
          <a:p>
            <a:r>
              <a:rPr lang="en-US" sz="1200" b="1" dirty="0">
                <a:solidFill>
                  <a:srgbClr val="FFFFFF"/>
                </a:solidFill>
              </a:rPr>
              <a:t>    obj2.display(obj1);</a:t>
            </a:r>
          </a:p>
          <a:p>
            <a:r>
              <a:rPr lang="en-US" sz="1200" b="1" dirty="0">
                <a:solidFill>
                  <a:srgbClr val="FFFFFF"/>
                </a:solidFill>
              </a:rPr>
              <a:t>    return 0;</a:t>
            </a:r>
          </a:p>
          <a:p>
            <a:r>
              <a:rPr lang="en-US" sz="1200" b="1" dirty="0">
                <a:solidFill>
                  <a:srgbClr val="FFFFFF"/>
                </a:solidFill>
              </a:rPr>
              <a:t>}</a:t>
            </a:r>
          </a:p>
        </p:txBody>
      </p:sp>
      <p:sp>
        <p:nvSpPr>
          <p:cNvPr id="12" name="Rectangle 11">
            <a:extLst>
              <a:ext uri="{FF2B5EF4-FFF2-40B4-BE49-F238E27FC236}">
                <a16:creationId xmlns:a16="http://schemas.microsoft.com/office/drawing/2014/main" id="{0B3B049F-1C3B-470F-A33C-01952882C855}"/>
              </a:ext>
            </a:extLst>
          </p:cNvPr>
          <p:cNvSpPr/>
          <p:nvPr/>
        </p:nvSpPr>
        <p:spPr>
          <a:xfrm>
            <a:off x="2339752" y="1142990"/>
            <a:ext cx="1008112" cy="58477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Another Way</a:t>
            </a:r>
          </a:p>
        </p:txBody>
      </p:sp>
      <p:sp>
        <p:nvSpPr>
          <p:cNvPr id="13" name="Rectangle 12">
            <a:extLst>
              <a:ext uri="{FF2B5EF4-FFF2-40B4-BE49-F238E27FC236}">
                <a16:creationId xmlns:a16="http://schemas.microsoft.com/office/drawing/2014/main" id="{DC7476D2-DEFC-4766-A119-F0BF05E70E70}"/>
              </a:ext>
            </a:extLst>
          </p:cNvPr>
          <p:cNvSpPr/>
          <p:nvPr/>
        </p:nvSpPr>
        <p:spPr>
          <a:xfrm>
            <a:off x="7730746" y="1567316"/>
            <a:ext cx="914400" cy="9144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cxnSp>
        <p:nvCxnSpPr>
          <p:cNvPr id="14" name="Straight Connector 13">
            <a:extLst>
              <a:ext uri="{FF2B5EF4-FFF2-40B4-BE49-F238E27FC236}">
                <a16:creationId xmlns:a16="http://schemas.microsoft.com/office/drawing/2014/main" id="{4B9AFBCC-A599-4D64-865A-857FF153060D}"/>
              </a:ext>
            </a:extLst>
          </p:cNvPr>
          <p:cNvCxnSpPr>
            <a:cxnSpLocks/>
            <a:stCxn id="13" idx="1"/>
            <a:endCxn id="13" idx="3"/>
          </p:cNvCxnSpPr>
          <p:nvPr/>
        </p:nvCxnSpPr>
        <p:spPr>
          <a:xfrm>
            <a:off x="7730746" y="2024516"/>
            <a:ext cx="914400" cy="0"/>
          </a:xfrm>
          <a:prstGeom prst="line">
            <a:avLst/>
          </a:prstGeom>
          <a:ln w="28575"/>
        </p:spPr>
        <p:style>
          <a:lnRef idx="1">
            <a:schemeClr val="accent2"/>
          </a:lnRef>
          <a:fillRef idx="0">
            <a:schemeClr val="accent2"/>
          </a:fillRef>
          <a:effectRef idx="0">
            <a:schemeClr val="accent2"/>
          </a:effectRef>
          <a:fontRef idx="minor">
            <a:schemeClr val="tx1"/>
          </a:fontRef>
        </p:style>
      </p:cxnSp>
      <p:sp>
        <p:nvSpPr>
          <p:cNvPr id="16" name="TextBox 15">
            <a:extLst>
              <a:ext uri="{FF2B5EF4-FFF2-40B4-BE49-F238E27FC236}">
                <a16:creationId xmlns:a16="http://schemas.microsoft.com/office/drawing/2014/main" id="{0E0A3390-90FF-4F68-AF15-E54E57E4F003}"/>
              </a:ext>
            </a:extLst>
          </p:cNvPr>
          <p:cNvSpPr txBox="1"/>
          <p:nvPr/>
        </p:nvSpPr>
        <p:spPr>
          <a:xfrm>
            <a:off x="7978594" y="1614057"/>
            <a:ext cx="418704" cy="369332"/>
          </a:xfrm>
          <a:prstGeom prst="rect">
            <a:avLst/>
          </a:prstGeom>
          <a:noFill/>
        </p:spPr>
        <p:txBody>
          <a:bodyPr wrap="none" rtlCol="0">
            <a:spAutoFit/>
          </a:bodyPr>
          <a:lstStyle/>
          <a:p>
            <a:r>
              <a:rPr lang="en-US" dirty="0"/>
              <a:t>10</a:t>
            </a:r>
          </a:p>
        </p:txBody>
      </p:sp>
      <p:sp>
        <p:nvSpPr>
          <p:cNvPr id="17" name="TextBox 16">
            <a:extLst>
              <a:ext uri="{FF2B5EF4-FFF2-40B4-BE49-F238E27FC236}">
                <a16:creationId xmlns:a16="http://schemas.microsoft.com/office/drawing/2014/main" id="{90071615-BAA6-49FC-95EA-E045C42AF1A9}"/>
              </a:ext>
            </a:extLst>
          </p:cNvPr>
          <p:cNvSpPr txBox="1"/>
          <p:nvPr/>
        </p:nvSpPr>
        <p:spPr>
          <a:xfrm>
            <a:off x="8018778" y="2062080"/>
            <a:ext cx="418704" cy="369332"/>
          </a:xfrm>
          <a:prstGeom prst="rect">
            <a:avLst/>
          </a:prstGeom>
          <a:noFill/>
        </p:spPr>
        <p:txBody>
          <a:bodyPr wrap="none" rtlCol="0">
            <a:spAutoFit/>
          </a:bodyPr>
          <a:lstStyle/>
          <a:p>
            <a:r>
              <a:rPr lang="en-US" dirty="0"/>
              <a:t>20</a:t>
            </a:r>
          </a:p>
        </p:txBody>
      </p:sp>
      <p:sp>
        <p:nvSpPr>
          <p:cNvPr id="18" name="TextBox 17">
            <a:extLst>
              <a:ext uri="{FF2B5EF4-FFF2-40B4-BE49-F238E27FC236}">
                <a16:creationId xmlns:a16="http://schemas.microsoft.com/office/drawing/2014/main" id="{1B464612-8907-47E2-858F-0077AF7EDE1B}"/>
              </a:ext>
            </a:extLst>
          </p:cNvPr>
          <p:cNvSpPr txBox="1"/>
          <p:nvPr/>
        </p:nvSpPr>
        <p:spPr>
          <a:xfrm>
            <a:off x="7874265" y="1203598"/>
            <a:ext cx="599844" cy="369332"/>
          </a:xfrm>
          <a:prstGeom prst="rect">
            <a:avLst/>
          </a:prstGeom>
          <a:noFill/>
        </p:spPr>
        <p:txBody>
          <a:bodyPr wrap="none" rtlCol="0">
            <a:spAutoFit/>
          </a:bodyPr>
          <a:lstStyle/>
          <a:p>
            <a:r>
              <a:rPr lang="en-US" dirty="0"/>
              <a:t>obj1</a:t>
            </a:r>
          </a:p>
        </p:txBody>
      </p:sp>
      <p:sp>
        <p:nvSpPr>
          <p:cNvPr id="20" name="TextBox 19">
            <a:extLst>
              <a:ext uri="{FF2B5EF4-FFF2-40B4-BE49-F238E27FC236}">
                <a16:creationId xmlns:a16="http://schemas.microsoft.com/office/drawing/2014/main" id="{23CF59EB-D1F0-4B5E-83C2-34E2871B0CAA}"/>
              </a:ext>
            </a:extLst>
          </p:cNvPr>
          <p:cNvSpPr txBox="1"/>
          <p:nvPr/>
        </p:nvSpPr>
        <p:spPr>
          <a:xfrm>
            <a:off x="7388326" y="1626539"/>
            <a:ext cx="295274" cy="369332"/>
          </a:xfrm>
          <a:prstGeom prst="rect">
            <a:avLst/>
          </a:prstGeom>
          <a:noFill/>
        </p:spPr>
        <p:txBody>
          <a:bodyPr wrap="none" rtlCol="0">
            <a:spAutoFit/>
          </a:bodyPr>
          <a:lstStyle/>
          <a:p>
            <a:r>
              <a:rPr lang="en-US" dirty="0"/>
              <a:t>a</a:t>
            </a:r>
          </a:p>
        </p:txBody>
      </p:sp>
      <p:sp>
        <p:nvSpPr>
          <p:cNvPr id="21" name="TextBox 20">
            <a:extLst>
              <a:ext uri="{FF2B5EF4-FFF2-40B4-BE49-F238E27FC236}">
                <a16:creationId xmlns:a16="http://schemas.microsoft.com/office/drawing/2014/main" id="{00712454-4563-4A2C-A22B-D54001D79971}"/>
              </a:ext>
            </a:extLst>
          </p:cNvPr>
          <p:cNvSpPr txBox="1"/>
          <p:nvPr/>
        </p:nvSpPr>
        <p:spPr>
          <a:xfrm>
            <a:off x="7400679" y="2024516"/>
            <a:ext cx="306494" cy="369332"/>
          </a:xfrm>
          <a:prstGeom prst="rect">
            <a:avLst/>
          </a:prstGeom>
          <a:noFill/>
        </p:spPr>
        <p:txBody>
          <a:bodyPr wrap="none" rtlCol="0">
            <a:spAutoFit/>
          </a:bodyPr>
          <a:lstStyle/>
          <a:p>
            <a:r>
              <a:rPr lang="en-US" dirty="0"/>
              <a:t>b</a:t>
            </a:r>
          </a:p>
        </p:txBody>
      </p:sp>
      <p:sp>
        <p:nvSpPr>
          <p:cNvPr id="22" name="Rectangle 21">
            <a:extLst>
              <a:ext uri="{FF2B5EF4-FFF2-40B4-BE49-F238E27FC236}">
                <a16:creationId xmlns:a16="http://schemas.microsoft.com/office/drawing/2014/main" id="{1516B3C6-811F-4043-A166-9F584C89AC7C}"/>
              </a:ext>
            </a:extLst>
          </p:cNvPr>
          <p:cNvSpPr/>
          <p:nvPr/>
        </p:nvSpPr>
        <p:spPr>
          <a:xfrm>
            <a:off x="7779879" y="3329196"/>
            <a:ext cx="914400" cy="9144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30</a:t>
            </a:r>
          </a:p>
        </p:txBody>
      </p:sp>
      <p:sp>
        <p:nvSpPr>
          <p:cNvPr id="23" name="TextBox 22">
            <a:extLst>
              <a:ext uri="{FF2B5EF4-FFF2-40B4-BE49-F238E27FC236}">
                <a16:creationId xmlns:a16="http://schemas.microsoft.com/office/drawing/2014/main" id="{85C53D12-2462-4C63-A6F1-E9431ED8EB23}"/>
              </a:ext>
            </a:extLst>
          </p:cNvPr>
          <p:cNvSpPr txBox="1"/>
          <p:nvPr/>
        </p:nvSpPr>
        <p:spPr>
          <a:xfrm>
            <a:off x="7424252" y="3574248"/>
            <a:ext cx="282450" cy="369332"/>
          </a:xfrm>
          <a:prstGeom prst="rect">
            <a:avLst/>
          </a:prstGeom>
          <a:noFill/>
        </p:spPr>
        <p:txBody>
          <a:bodyPr wrap="none" rtlCol="0">
            <a:spAutoFit/>
          </a:bodyPr>
          <a:lstStyle/>
          <a:p>
            <a:r>
              <a:rPr lang="en-US" dirty="0"/>
              <a:t>c</a:t>
            </a:r>
          </a:p>
        </p:txBody>
      </p:sp>
      <p:sp>
        <p:nvSpPr>
          <p:cNvPr id="24" name="TextBox 23">
            <a:extLst>
              <a:ext uri="{FF2B5EF4-FFF2-40B4-BE49-F238E27FC236}">
                <a16:creationId xmlns:a16="http://schemas.microsoft.com/office/drawing/2014/main" id="{40557D6E-3E8C-46A3-BB79-F2FA88477779}"/>
              </a:ext>
            </a:extLst>
          </p:cNvPr>
          <p:cNvSpPr txBox="1"/>
          <p:nvPr/>
        </p:nvSpPr>
        <p:spPr>
          <a:xfrm>
            <a:off x="7946770" y="2998184"/>
            <a:ext cx="599844" cy="369332"/>
          </a:xfrm>
          <a:prstGeom prst="rect">
            <a:avLst/>
          </a:prstGeom>
          <a:noFill/>
        </p:spPr>
        <p:txBody>
          <a:bodyPr wrap="none" rtlCol="0">
            <a:spAutoFit/>
          </a:bodyPr>
          <a:lstStyle/>
          <a:p>
            <a:r>
              <a:rPr lang="en-US" dirty="0"/>
              <a:t>obj2</a:t>
            </a:r>
          </a:p>
        </p:txBody>
      </p:sp>
      <p:sp>
        <p:nvSpPr>
          <p:cNvPr id="25" name="TextBox 24">
            <a:extLst>
              <a:ext uri="{FF2B5EF4-FFF2-40B4-BE49-F238E27FC236}">
                <a16:creationId xmlns:a16="http://schemas.microsoft.com/office/drawing/2014/main" id="{5D6959E1-831E-4BF5-AFEE-2102563B3A12}"/>
              </a:ext>
            </a:extLst>
          </p:cNvPr>
          <p:cNvSpPr txBox="1"/>
          <p:nvPr/>
        </p:nvSpPr>
        <p:spPr>
          <a:xfrm>
            <a:off x="7874762" y="2494128"/>
            <a:ext cx="793807" cy="369332"/>
          </a:xfrm>
          <a:prstGeom prst="rect">
            <a:avLst/>
          </a:prstGeom>
          <a:noFill/>
        </p:spPr>
        <p:txBody>
          <a:bodyPr wrap="none" rtlCol="0">
            <a:spAutoFit/>
          </a:bodyPr>
          <a:lstStyle/>
          <a:p>
            <a:r>
              <a:rPr lang="en-US" dirty="0"/>
              <a:t>(1000)</a:t>
            </a:r>
          </a:p>
        </p:txBody>
      </p:sp>
      <p:sp>
        <p:nvSpPr>
          <p:cNvPr id="27" name="TextBox 26">
            <a:extLst>
              <a:ext uri="{FF2B5EF4-FFF2-40B4-BE49-F238E27FC236}">
                <a16:creationId xmlns:a16="http://schemas.microsoft.com/office/drawing/2014/main" id="{953543CA-BE13-47C8-8AFD-2C08D79BFF42}"/>
              </a:ext>
            </a:extLst>
          </p:cNvPr>
          <p:cNvSpPr txBox="1"/>
          <p:nvPr/>
        </p:nvSpPr>
        <p:spPr>
          <a:xfrm>
            <a:off x="8026665" y="4222320"/>
            <a:ext cx="793807" cy="369332"/>
          </a:xfrm>
          <a:prstGeom prst="rect">
            <a:avLst/>
          </a:prstGeom>
          <a:noFill/>
        </p:spPr>
        <p:txBody>
          <a:bodyPr wrap="none" rtlCol="0">
            <a:spAutoFit/>
          </a:bodyPr>
          <a:lstStyle/>
          <a:p>
            <a:r>
              <a:rPr lang="en-US" dirty="0"/>
              <a:t>(2000)</a:t>
            </a:r>
          </a:p>
        </p:txBody>
      </p:sp>
    </p:spTree>
    <p:extLst>
      <p:ext uri="{BB962C8B-B14F-4D97-AF65-F5344CB8AC3E}">
        <p14:creationId xmlns:p14="http://schemas.microsoft.com/office/powerpoint/2010/main" val="3239406661"/>
      </p:ext>
    </p:extLst>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p:cNvSpPr/>
          <p:nvPr/>
        </p:nvSpPr>
        <p:spPr>
          <a:xfrm>
            <a:off x="0" y="1000114"/>
            <a:ext cx="9144000" cy="400052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0" name="Title 9"/>
          <p:cNvSpPr>
            <a:spLocks noGrp="1"/>
          </p:cNvSpPr>
          <p:nvPr>
            <p:ph type="title"/>
          </p:nvPr>
        </p:nvSpPr>
        <p:spPr>
          <a:xfrm>
            <a:off x="0" y="0"/>
            <a:ext cx="9144000" cy="857250"/>
          </a:xfrm>
        </p:spPr>
        <p:style>
          <a:lnRef idx="2">
            <a:schemeClr val="accent1"/>
          </a:lnRef>
          <a:fillRef idx="1">
            <a:schemeClr val="lt1"/>
          </a:fillRef>
          <a:effectRef idx="0">
            <a:schemeClr val="accent1"/>
          </a:effectRef>
          <a:fontRef idx="minor">
            <a:schemeClr val="dk1"/>
          </a:fontRef>
        </p:style>
        <p:txBody>
          <a:bodyPr>
            <a:noAutofit/>
          </a:bodyPr>
          <a:lstStyle/>
          <a:p>
            <a:r>
              <a:rPr lang="en-US" sz="32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 Output of The Previous Code</a:t>
            </a:r>
          </a:p>
        </p:txBody>
      </p:sp>
      <p:pic>
        <p:nvPicPr>
          <p:cNvPr id="41" name="Picture 40" descr="sca.png"/>
          <p:cNvPicPr>
            <a:picLocks noChangeAspect="1"/>
          </p:cNvPicPr>
          <p:nvPr/>
        </p:nvPicPr>
        <p:blipFill>
          <a:blip r:embed="rId2"/>
          <a:stretch>
            <a:fillRect/>
          </a:stretch>
        </p:blipFill>
        <p:spPr>
          <a:xfrm>
            <a:off x="142844" y="71420"/>
            <a:ext cx="714380" cy="714380"/>
          </a:xfrm>
          <a:prstGeom prst="rect">
            <a:avLst/>
          </a:prstGeom>
        </p:spPr>
      </p:pic>
      <p:pic>
        <p:nvPicPr>
          <p:cNvPr id="9" name="Picture 8" descr="c-logo.png"/>
          <p:cNvPicPr>
            <a:picLocks noChangeAspect="1"/>
          </p:cNvPicPr>
          <p:nvPr/>
        </p:nvPicPr>
        <p:blipFill>
          <a:blip r:embed="rId3" cstate="print"/>
          <a:stretch>
            <a:fillRect/>
          </a:stretch>
        </p:blipFill>
        <p:spPr>
          <a:xfrm>
            <a:off x="8221833" y="71438"/>
            <a:ext cx="820089" cy="785800"/>
          </a:xfrm>
          <a:prstGeom prst="rect">
            <a:avLst/>
          </a:prstGeom>
        </p:spPr>
      </p:pic>
      <p:pic>
        <p:nvPicPr>
          <p:cNvPr id="7" name="Picture 6" descr="webcodeft-c.png"/>
          <p:cNvPicPr>
            <a:picLocks noChangeAspect="1"/>
          </p:cNvPicPr>
          <p:nvPr/>
        </p:nvPicPr>
        <p:blipFill>
          <a:blip r:embed="rId4" cstate="print"/>
          <a:stretch>
            <a:fillRect/>
          </a:stretch>
        </p:blipFill>
        <p:spPr>
          <a:xfrm>
            <a:off x="7786710" y="0"/>
            <a:ext cx="1357290" cy="857238"/>
          </a:xfrm>
          <a:prstGeom prst="rect">
            <a:avLst/>
          </a:prstGeom>
        </p:spPr>
      </p:pic>
      <p:sp>
        <p:nvSpPr>
          <p:cNvPr id="11" name="Content Placeholder 2"/>
          <p:cNvSpPr>
            <a:spLocks noGrp="1"/>
          </p:cNvSpPr>
          <p:nvPr>
            <p:ph sz="quarter" idx="1"/>
          </p:nvPr>
        </p:nvSpPr>
        <p:spPr>
          <a:xfrm>
            <a:off x="0" y="1000114"/>
            <a:ext cx="9144000" cy="4143386"/>
          </a:xfrm>
        </p:spPr>
        <p:txBody>
          <a:bodyPr>
            <a:normAutofit/>
          </a:bodyPr>
          <a:lstStyle/>
          <a:p>
            <a:pPr>
              <a:buSzPct val="100000"/>
              <a:buNone/>
            </a:pPr>
            <a:endParaRPr lang="en-US" sz="2000" b="1" dirty="0">
              <a:solidFill>
                <a:srgbClr val="FFFFFF"/>
              </a:solidFill>
            </a:endParaRPr>
          </a:p>
          <a:p>
            <a:pPr>
              <a:buSzPct val="100000"/>
              <a:buNone/>
            </a:pPr>
            <a:endParaRPr lang="en-US" sz="2000" b="1" dirty="0">
              <a:solidFill>
                <a:srgbClr val="FFFFFF"/>
              </a:solidFill>
            </a:endParaRPr>
          </a:p>
        </p:txBody>
      </p:sp>
      <p:sp>
        <p:nvSpPr>
          <p:cNvPr id="19" name="TextBox 18"/>
          <p:cNvSpPr txBox="1"/>
          <p:nvPr/>
        </p:nvSpPr>
        <p:spPr>
          <a:xfrm>
            <a:off x="1785918" y="3143254"/>
            <a:ext cx="184731" cy="369332"/>
          </a:xfrm>
          <a:prstGeom prst="rect">
            <a:avLst/>
          </a:prstGeom>
          <a:noFill/>
        </p:spPr>
        <p:txBody>
          <a:bodyPr wrap="none" rtlCol="0">
            <a:spAutoFit/>
          </a:bodyPr>
          <a:lstStyle/>
          <a:p>
            <a:endParaRPr lang="en-US" dirty="0"/>
          </a:p>
        </p:txBody>
      </p:sp>
      <p:sp>
        <p:nvSpPr>
          <p:cNvPr id="29" name="TextBox 28"/>
          <p:cNvSpPr txBox="1"/>
          <p:nvPr/>
        </p:nvSpPr>
        <p:spPr>
          <a:xfrm>
            <a:off x="142844" y="1071552"/>
            <a:ext cx="4429156" cy="584775"/>
          </a:xfrm>
          <a:prstGeom prst="rect">
            <a:avLst/>
          </a:prstGeom>
          <a:noFill/>
        </p:spPr>
        <p:txBody>
          <a:bodyPr wrap="square" rtlCol="0">
            <a:spAutoFit/>
          </a:bodyPr>
          <a:lstStyle/>
          <a:p>
            <a:pPr marL="342900" indent="-342900"/>
            <a:endParaRPr lang="en-US" sz="1600" b="1" dirty="0">
              <a:solidFill>
                <a:srgbClr val="FFFFFF"/>
              </a:solidFill>
            </a:endParaRPr>
          </a:p>
          <a:p>
            <a:pPr marL="342900" indent="-342900">
              <a:buAutoNum type="arabicPeriod"/>
            </a:pPr>
            <a:endParaRPr lang="en-US" sz="1600" b="1" dirty="0">
              <a:solidFill>
                <a:srgbClr val="FFFFFF"/>
              </a:solidFill>
            </a:endParaRPr>
          </a:p>
        </p:txBody>
      </p:sp>
      <p:sp>
        <p:nvSpPr>
          <p:cNvPr id="15" name="TextBox 14"/>
          <p:cNvSpPr txBox="1"/>
          <p:nvPr/>
        </p:nvSpPr>
        <p:spPr>
          <a:xfrm>
            <a:off x="214282" y="1142990"/>
            <a:ext cx="8678198" cy="2308324"/>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US" b="1" dirty="0">
                <a:solidFill>
                  <a:srgbClr val="FFFFFF"/>
                </a:solidFill>
              </a:rPr>
              <a:t>Output:-</a:t>
            </a:r>
          </a:p>
          <a:p>
            <a:endParaRPr lang="en-US" b="1" dirty="0">
              <a:solidFill>
                <a:srgbClr val="FFFFFF"/>
              </a:solidFill>
            </a:endParaRPr>
          </a:p>
          <a:p>
            <a:r>
              <a:rPr lang="en-US" b="1" dirty="0">
                <a:solidFill>
                  <a:srgbClr val="FFFFFF"/>
                </a:solidFill>
              </a:rPr>
              <a:t>Enter a and b: 10 20</a:t>
            </a:r>
          </a:p>
          <a:p>
            <a:r>
              <a:rPr lang="en-US" b="1" dirty="0">
                <a:solidFill>
                  <a:srgbClr val="FFFFFF"/>
                </a:solidFill>
              </a:rPr>
              <a:t>Numbers are: 10, 20</a:t>
            </a:r>
          </a:p>
          <a:p>
            <a:r>
              <a:rPr lang="en-US" b="1" dirty="0">
                <a:solidFill>
                  <a:srgbClr val="FFFFFF"/>
                </a:solidFill>
              </a:rPr>
              <a:t>The sum is: 30</a:t>
            </a:r>
          </a:p>
          <a:p>
            <a:endParaRPr lang="en-US" b="1" dirty="0">
              <a:solidFill>
                <a:srgbClr val="FFFFFF"/>
              </a:solidFill>
            </a:endParaRPr>
          </a:p>
          <a:p>
            <a:r>
              <a:rPr lang="en-US" b="1" dirty="0">
                <a:solidFill>
                  <a:srgbClr val="FFFFFF"/>
                </a:solidFill>
              </a:rPr>
              <a:t>Process returned 0 (0x0)   execution time : 4.497 s</a:t>
            </a:r>
          </a:p>
          <a:p>
            <a:r>
              <a:rPr lang="en-US" b="1" dirty="0">
                <a:solidFill>
                  <a:srgbClr val="FFFFFF"/>
                </a:solidFill>
              </a:rPr>
              <a:t>Press any key to continue.</a:t>
            </a:r>
            <a:endParaRPr lang="en-US" sz="2000" b="1" dirty="0">
              <a:solidFill>
                <a:srgbClr val="FFFFFF"/>
              </a:solidFill>
            </a:endParaRPr>
          </a:p>
        </p:txBody>
      </p:sp>
    </p:spTree>
    <p:extLst>
      <p:ext uri="{BB962C8B-B14F-4D97-AF65-F5344CB8AC3E}">
        <p14:creationId xmlns:p14="http://schemas.microsoft.com/office/powerpoint/2010/main" val="3239406661"/>
      </p:ext>
    </p:extLst>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Title 9"/>
          <p:cNvSpPr>
            <a:spLocks noGrp="1"/>
          </p:cNvSpPr>
          <p:nvPr>
            <p:ph type="title"/>
          </p:nvPr>
        </p:nvSpPr>
        <p:spPr>
          <a:xfrm>
            <a:off x="0" y="0"/>
            <a:ext cx="9144000" cy="857250"/>
          </a:xfrm>
        </p:spPr>
        <p:style>
          <a:lnRef idx="2">
            <a:schemeClr val="accent1"/>
          </a:lnRef>
          <a:fillRef idx="1">
            <a:schemeClr val="lt1"/>
          </a:fillRef>
          <a:effectRef idx="0">
            <a:schemeClr val="accent1"/>
          </a:effectRef>
          <a:fontRef idx="minor">
            <a:schemeClr val="dk1"/>
          </a:fontRef>
        </p:style>
        <p:txBody>
          <a:bodyPr>
            <a:noAutofit/>
          </a:bodyPr>
          <a:lstStyle/>
          <a:p>
            <a:r>
              <a:rPr lang="en-US" sz="32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End of Lecture 22</a:t>
            </a:r>
          </a:p>
        </p:txBody>
      </p:sp>
      <p:pic>
        <p:nvPicPr>
          <p:cNvPr id="41" name="Picture 40" descr="sca.png"/>
          <p:cNvPicPr>
            <a:picLocks noChangeAspect="1"/>
          </p:cNvPicPr>
          <p:nvPr/>
        </p:nvPicPr>
        <p:blipFill>
          <a:blip r:embed="rId3"/>
          <a:stretch>
            <a:fillRect/>
          </a:stretch>
        </p:blipFill>
        <p:spPr>
          <a:xfrm>
            <a:off x="142844" y="71420"/>
            <a:ext cx="714380" cy="714380"/>
          </a:xfrm>
          <a:prstGeom prst="rect">
            <a:avLst/>
          </a:prstGeom>
        </p:spPr>
      </p:pic>
      <p:pic>
        <p:nvPicPr>
          <p:cNvPr id="9" name="Picture 8" descr="c-logo.png"/>
          <p:cNvPicPr>
            <a:picLocks noChangeAspect="1"/>
          </p:cNvPicPr>
          <p:nvPr/>
        </p:nvPicPr>
        <p:blipFill>
          <a:blip r:embed="rId4" cstate="print"/>
          <a:stretch>
            <a:fillRect/>
          </a:stretch>
        </p:blipFill>
        <p:spPr>
          <a:xfrm>
            <a:off x="8221833" y="71438"/>
            <a:ext cx="820089" cy="785800"/>
          </a:xfrm>
          <a:prstGeom prst="rect">
            <a:avLst/>
          </a:prstGeom>
        </p:spPr>
      </p:pic>
      <p:sp>
        <p:nvSpPr>
          <p:cNvPr id="7" name="Text Placeholder 1"/>
          <p:cNvSpPr txBox="1">
            <a:spLocks/>
          </p:cNvSpPr>
          <p:nvPr/>
        </p:nvSpPr>
        <p:spPr>
          <a:xfrm>
            <a:off x="0" y="3561194"/>
            <a:ext cx="9144000" cy="576063"/>
          </a:xfrm>
          <a:prstGeom prst="rect">
            <a:avLst/>
          </a:prstGeom>
        </p:spPr>
        <p:txBody>
          <a:bodyPr vert="horz" lIns="91440" tIns="45720" rIns="91440" bIns="45720"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5000" b="1" i="0" u="none" strike="noStrike" kern="1200" normalizeH="0" baseline="0" noProof="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uLnTx/>
                <a:uFillTx/>
                <a:latin typeface="+mn-lt"/>
                <a:ea typeface="+mn-ea"/>
                <a:cs typeface="+mn-cs"/>
              </a:rPr>
              <a:t>Thank you</a:t>
            </a:r>
            <a:endParaRPr kumimoji="0" lang="ko-KR" altLang="en-US" sz="5000" b="1" i="0" u="none" strike="noStrike" kern="1200" normalizeH="0" baseline="0" noProof="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uLnTx/>
              <a:uFillTx/>
              <a:latin typeface="+mn-lt"/>
              <a:ea typeface="+mn-ea"/>
              <a:cs typeface="+mn-cs"/>
            </a:endParaRPr>
          </a:p>
        </p:txBody>
      </p:sp>
      <p:grpSp>
        <p:nvGrpSpPr>
          <p:cNvPr id="8" name="Group 13318">
            <a:extLst>
              <a:ext uri="{FF2B5EF4-FFF2-40B4-BE49-F238E27FC236}">
                <a16:creationId xmlns:a16="http://schemas.microsoft.com/office/drawing/2014/main" id="{3176A925-9561-4C3F-8238-DB986AC67B50}"/>
              </a:ext>
            </a:extLst>
          </p:cNvPr>
          <p:cNvGrpSpPr/>
          <p:nvPr/>
        </p:nvGrpSpPr>
        <p:grpSpPr>
          <a:xfrm rot="1682053" flipH="1">
            <a:off x="6024982" y="611301"/>
            <a:ext cx="1665869" cy="3558872"/>
            <a:chOff x="1359132" y="345882"/>
            <a:chExt cx="1966239" cy="4200564"/>
          </a:xfrm>
        </p:grpSpPr>
        <p:grpSp>
          <p:nvGrpSpPr>
            <p:cNvPr id="11" name="Group 23">
              <a:extLst>
                <a:ext uri="{FF2B5EF4-FFF2-40B4-BE49-F238E27FC236}">
                  <a16:creationId xmlns:a16="http://schemas.microsoft.com/office/drawing/2014/main" id="{F1830171-F3BF-4D8C-BBE7-DC399D6D1691}"/>
                </a:ext>
              </a:extLst>
            </p:cNvPr>
            <p:cNvGrpSpPr/>
            <p:nvPr/>
          </p:nvGrpSpPr>
          <p:grpSpPr>
            <a:xfrm>
              <a:off x="2073901" y="2186669"/>
              <a:ext cx="501313" cy="2359777"/>
              <a:chOff x="2810055" y="1677194"/>
              <a:chExt cx="535258" cy="2519562"/>
            </a:xfrm>
          </p:grpSpPr>
          <p:sp>
            <p:nvSpPr>
              <p:cNvPr id="25" name="Rectangle 8">
                <a:extLst>
                  <a:ext uri="{FF2B5EF4-FFF2-40B4-BE49-F238E27FC236}">
                    <a16:creationId xmlns:a16="http://schemas.microsoft.com/office/drawing/2014/main" id="{EA6408B1-590A-4B35-99D9-FD571251018D}"/>
                  </a:ext>
                </a:extLst>
              </p:cNvPr>
              <p:cNvSpPr/>
              <p:nvPr/>
            </p:nvSpPr>
            <p:spPr>
              <a:xfrm>
                <a:off x="2810675" y="3399597"/>
                <a:ext cx="534638" cy="779141"/>
              </a:xfrm>
              <a:custGeom>
                <a:avLst/>
                <a:gdLst/>
                <a:ahLst/>
                <a:cxnLst/>
                <a:rect l="l" t="t" r="r" b="b"/>
                <a:pathLst>
                  <a:path w="1802378" h="1800199">
                    <a:moveTo>
                      <a:pt x="0" y="0"/>
                    </a:moveTo>
                    <a:lnTo>
                      <a:pt x="1802378" y="0"/>
                    </a:lnTo>
                    <a:lnTo>
                      <a:pt x="1802378" y="289727"/>
                    </a:lnTo>
                    <a:lnTo>
                      <a:pt x="1801366" y="289727"/>
                    </a:lnTo>
                    <a:lnTo>
                      <a:pt x="901188" y="1800199"/>
                    </a:lnTo>
                    <a:lnTo>
                      <a:pt x="1012" y="289727"/>
                    </a:lnTo>
                    <a:lnTo>
                      <a:pt x="0" y="289727"/>
                    </a:lnTo>
                    <a:lnTo>
                      <a:pt x="0" y="288030"/>
                    </a:lnTo>
                    <a:close/>
                  </a:path>
                </a:pathLst>
              </a:custGeom>
              <a:gradFill>
                <a:gsLst>
                  <a:gs pos="0">
                    <a:schemeClr val="accent2">
                      <a:lumMod val="70000"/>
                      <a:lumOff val="30000"/>
                    </a:schemeClr>
                  </a:gs>
                  <a:gs pos="100000">
                    <a:schemeClr val="accent2">
                      <a:lumMod val="70000"/>
                      <a:lumOff val="30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7" name="Rectangle 8">
                <a:extLst>
                  <a:ext uri="{FF2B5EF4-FFF2-40B4-BE49-F238E27FC236}">
                    <a16:creationId xmlns:a16="http://schemas.microsoft.com/office/drawing/2014/main" id="{9AD44607-A66D-48A0-9FE2-E296E272740A}"/>
                  </a:ext>
                </a:extLst>
              </p:cNvPr>
              <p:cNvSpPr/>
              <p:nvPr/>
            </p:nvSpPr>
            <p:spPr>
              <a:xfrm>
                <a:off x="2984722" y="3392706"/>
                <a:ext cx="180870" cy="787996"/>
              </a:xfrm>
              <a:custGeom>
                <a:avLst/>
                <a:gdLst>
                  <a:gd name="connsiteX0" fmla="*/ 0 w 1359043"/>
                  <a:gd name="connsiteY0" fmla="*/ 0 h 1813992"/>
                  <a:gd name="connsiteX1" fmla="*/ 1359043 w 1359043"/>
                  <a:gd name="connsiteY1" fmla="*/ 0 h 1813992"/>
                  <a:gd name="connsiteX2" fmla="*/ 1359043 w 1359043"/>
                  <a:gd name="connsiteY2" fmla="*/ 212596 h 1813992"/>
                  <a:gd name="connsiteX3" fmla="*/ 806822 w 1359043"/>
                  <a:gd name="connsiteY3" fmla="*/ 1813992 h 1813992"/>
                  <a:gd name="connsiteX4" fmla="*/ 1012 w 1359043"/>
                  <a:gd name="connsiteY4" fmla="*/ 289727 h 1813992"/>
                  <a:gd name="connsiteX5" fmla="*/ 0 w 1359043"/>
                  <a:gd name="connsiteY5" fmla="*/ 289727 h 1813992"/>
                  <a:gd name="connsiteX6" fmla="*/ 0 w 1359043"/>
                  <a:gd name="connsiteY6" fmla="*/ 288030 h 1813992"/>
                  <a:gd name="connsiteX7" fmla="*/ 0 w 1359043"/>
                  <a:gd name="connsiteY7" fmla="*/ 0 h 1813992"/>
                  <a:gd name="connsiteX0" fmla="*/ 0 w 1359043"/>
                  <a:gd name="connsiteY0" fmla="*/ 0 h 1820658"/>
                  <a:gd name="connsiteX1" fmla="*/ 1359043 w 1359043"/>
                  <a:gd name="connsiteY1" fmla="*/ 0 h 1820658"/>
                  <a:gd name="connsiteX2" fmla="*/ 1359043 w 1359043"/>
                  <a:gd name="connsiteY2" fmla="*/ 212596 h 1820658"/>
                  <a:gd name="connsiteX3" fmla="*/ 720119 w 1359043"/>
                  <a:gd name="connsiteY3" fmla="*/ 1820658 h 1820658"/>
                  <a:gd name="connsiteX4" fmla="*/ 1012 w 1359043"/>
                  <a:gd name="connsiteY4" fmla="*/ 289727 h 1820658"/>
                  <a:gd name="connsiteX5" fmla="*/ 0 w 1359043"/>
                  <a:gd name="connsiteY5" fmla="*/ 289727 h 1820658"/>
                  <a:gd name="connsiteX6" fmla="*/ 0 w 1359043"/>
                  <a:gd name="connsiteY6" fmla="*/ 288030 h 1820658"/>
                  <a:gd name="connsiteX7" fmla="*/ 0 w 1359043"/>
                  <a:gd name="connsiteY7" fmla="*/ 0 h 1820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59043" h="1820658">
                    <a:moveTo>
                      <a:pt x="0" y="0"/>
                    </a:moveTo>
                    <a:lnTo>
                      <a:pt x="1359043" y="0"/>
                    </a:lnTo>
                    <a:lnTo>
                      <a:pt x="1359043" y="212596"/>
                    </a:lnTo>
                    <a:lnTo>
                      <a:pt x="720119" y="1820658"/>
                    </a:lnTo>
                    <a:lnTo>
                      <a:pt x="1012" y="289727"/>
                    </a:lnTo>
                    <a:lnTo>
                      <a:pt x="0" y="289727"/>
                    </a:lnTo>
                    <a:lnTo>
                      <a:pt x="0" y="288030"/>
                    </a:lnTo>
                    <a:lnTo>
                      <a:pt x="0" y="0"/>
                    </a:lnTo>
                    <a:close/>
                  </a:path>
                </a:pathLst>
              </a:custGeom>
              <a:gradFill>
                <a:gsLst>
                  <a:gs pos="0">
                    <a:schemeClr val="accent2">
                      <a:lumMod val="50000"/>
                      <a:lumOff val="50000"/>
                    </a:schemeClr>
                  </a:gs>
                  <a:gs pos="100000">
                    <a:schemeClr val="accent2">
                      <a:lumMod val="50000"/>
                      <a:lumOff val="50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8" name="Rectangle 8">
                <a:extLst>
                  <a:ext uri="{FF2B5EF4-FFF2-40B4-BE49-F238E27FC236}">
                    <a16:creationId xmlns:a16="http://schemas.microsoft.com/office/drawing/2014/main" id="{8281CE4E-D56C-4E49-B3E2-5D78C9EA1732}"/>
                  </a:ext>
                </a:extLst>
              </p:cNvPr>
              <p:cNvSpPr/>
              <p:nvPr/>
            </p:nvSpPr>
            <p:spPr>
              <a:xfrm>
                <a:off x="2810055" y="3399597"/>
                <a:ext cx="264192" cy="763141"/>
              </a:xfrm>
              <a:custGeom>
                <a:avLst/>
                <a:gdLst>
                  <a:gd name="connsiteX0" fmla="*/ 0 w 1345558"/>
                  <a:gd name="connsiteY0" fmla="*/ 0 h 1783227"/>
                  <a:gd name="connsiteX1" fmla="*/ 897414 w 1345558"/>
                  <a:gd name="connsiteY1" fmla="*/ 0 h 1783227"/>
                  <a:gd name="connsiteX2" fmla="*/ 901843 w 1345558"/>
                  <a:gd name="connsiteY2" fmla="*/ 212596 h 1783227"/>
                  <a:gd name="connsiteX3" fmla="*/ 1345558 w 1345558"/>
                  <a:gd name="connsiteY3" fmla="*/ 1783227 h 1783227"/>
                  <a:gd name="connsiteX4" fmla="*/ 1012 w 1345558"/>
                  <a:gd name="connsiteY4" fmla="*/ 289727 h 1783227"/>
                  <a:gd name="connsiteX5" fmla="*/ 0 w 1345558"/>
                  <a:gd name="connsiteY5" fmla="*/ 289727 h 1783227"/>
                  <a:gd name="connsiteX6" fmla="*/ 0 w 1345558"/>
                  <a:gd name="connsiteY6" fmla="*/ 288030 h 1783227"/>
                  <a:gd name="connsiteX7" fmla="*/ 0 w 1345558"/>
                  <a:gd name="connsiteY7" fmla="*/ 0 h 1783227"/>
                  <a:gd name="connsiteX0" fmla="*/ 0 w 1331023"/>
                  <a:gd name="connsiteY0" fmla="*/ 0 h 1763232"/>
                  <a:gd name="connsiteX1" fmla="*/ 897414 w 1331023"/>
                  <a:gd name="connsiteY1" fmla="*/ 0 h 1763232"/>
                  <a:gd name="connsiteX2" fmla="*/ 901843 w 1331023"/>
                  <a:gd name="connsiteY2" fmla="*/ 212596 h 1763232"/>
                  <a:gd name="connsiteX3" fmla="*/ 1331023 w 1331023"/>
                  <a:gd name="connsiteY3" fmla="*/ 1763232 h 1763232"/>
                  <a:gd name="connsiteX4" fmla="*/ 1012 w 1331023"/>
                  <a:gd name="connsiteY4" fmla="*/ 289727 h 1763232"/>
                  <a:gd name="connsiteX5" fmla="*/ 0 w 1331023"/>
                  <a:gd name="connsiteY5" fmla="*/ 289727 h 1763232"/>
                  <a:gd name="connsiteX6" fmla="*/ 0 w 1331023"/>
                  <a:gd name="connsiteY6" fmla="*/ 288030 h 1763232"/>
                  <a:gd name="connsiteX7" fmla="*/ 0 w 1331023"/>
                  <a:gd name="connsiteY7" fmla="*/ 0 h 1763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31023" h="1763232">
                    <a:moveTo>
                      <a:pt x="0" y="0"/>
                    </a:moveTo>
                    <a:lnTo>
                      <a:pt x="897414" y="0"/>
                    </a:lnTo>
                    <a:cubicBezTo>
                      <a:pt x="898890" y="70865"/>
                      <a:pt x="900367" y="141731"/>
                      <a:pt x="901843" y="212596"/>
                    </a:cubicBezTo>
                    <a:lnTo>
                      <a:pt x="1331023" y="1763232"/>
                    </a:lnTo>
                    <a:lnTo>
                      <a:pt x="1012" y="289727"/>
                    </a:lnTo>
                    <a:lnTo>
                      <a:pt x="0" y="289727"/>
                    </a:lnTo>
                    <a:lnTo>
                      <a:pt x="0" y="288030"/>
                    </a:lnTo>
                    <a:lnTo>
                      <a:pt x="0" y="0"/>
                    </a:lnTo>
                    <a:close/>
                  </a:path>
                </a:pathLst>
              </a:custGeom>
              <a:gradFill>
                <a:gsLst>
                  <a:gs pos="0">
                    <a:schemeClr val="accent2">
                      <a:lumMod val="30000"/>
                      <a:lumOff val="70000"/>
                    </a:schemeClr>
                  </a:gs>
                  <a:gs pos="100000">
                    <a:schemeClr val="accent2">
                      <a:lumMod val="30000"/>
                      <a:lumOff val="70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9" name="Rectangle 2">
                <a:extLst>
                  <a:ext uri="{FF2B5EF4-FFF2-40B4-BE49-F238E27FC236}">
                    <a16:creationId xmlns:a16="http://schemas.microsoft.com/office/drawing/2014/main" id="{3E95295E-B3E7-4F6E-8448-4A4089D20A1A}"/>
                  </a:ext>
                </a:extLst>
              </p:cNvPr>
              <p:cNvSpPr/>
              <p:nvPr/>
            </p:nvSpPr>
            <p:spPr>
              <a:xfrm>
                <a:off x="2811292" y="1677194"/>
                <a:ext cx="177768" cy="1815900"/>
              </a:xfrm>
              <a:custGeom>
                <a:avLst/>
                <a:gdLst/>
                <a:ahLst/>
                <a:cxnLst/>
                <a:rect l="l" t="t" r="r" b="b"/>
                <a:pathLst>
                  <a:path w="571061" h="4392488">
                    <a:moveTo>
                      <a:pt x="0" y="0"/>
                    </a:moveTo>
                    <a:lnTo>
                      <a:pt x="571061" y="0"/>
                    </a:lnTo>
                    <a:lnTo>
                      <a:pt x="571061" y="4392488"/>
                    </a:lnTo>
                    <a:lnTo>
                      <a:pt x="560315" y="4392488"/>
                    </a:lnTo>
                    <a:cubicBezTo>
                      <a:pt x="531263" y="4268191"/>
                      <a:pt x="419108" y="4176464"/>
                      <a:pt x="285530" y="4176464"/>
                    </a:cubicBezTo>
                    <a:cubicBezTo>
                      <a:pt x="151952" y="4176464"/>
                      <a:pt x="39798" y="4268191"/>
                      <a:pt x="10747" y="4392488"/>
                    </a:cubicBezTo>
                    <a:lnTo>
                      <a:pt x="0" y="4392488"/>
                    </a:lnTo>
                    <a:close/>
                  </a:path>
                </a:pathLst>
              </a:custGeom>
              <a:gradFill>
                <a:gsLst>
                  <a:gs pos="0">
                    <a:schemeClr val="accent1">
                      <a:lumMod val="30000"/>
                      <a:lumOff val="70000"/>
                    </a:schemeClr>
                  </a:gs>
                  <a:gs pos="100000">
                    <a:schemeClr val="accent1">
                      <a:lumMod val="30000"/>
                      <a:lumOff val="70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0" name="Rectangle 2">
                <a:extLst>
                  <a:ext uri="{FF2B5EF4-FFF2-40B4-BE49-F238E27FC236}">
                    <a16:creationId xmlns:a16="http://schemas.microsoft.com/office/drawing/2014/main" id="{BCDA3D7C-208F-4796-9CD0-D2F312817A95}"/>
                  </a:ext>
                </a:extLst>
              </p:cNvPr>
              <p:cNvSpPr/>
              <p:nvPr/>
            </p:nvSpPr>
            <p:spPr>
              <a:xfrm>
                <a:off x="2987824" y="1677195"/>
                <a:ext cx="177768" cy="1815900"/>
              </a:xfrm>
              <a:custGeom>
                <a:avLst/>
                <a:gdLst/>
                <a:ahLst/>
                <a:cxnLst/>
                <a:rect l="l" t="t" r="r" b="b"/>
                <a:pathLst>
                  <a:path w="571061" h="4392488">
                    <a:moveTo>
                      <a:pt x="0" y="0"/>
                    </a:moveTo>
                    <a:lnTo>
                      <a:pt x="571061" y="0"/>
                    </a:lnTo>
                    <a:lnTo>
                      <a:pt x="571061" y="4392488"/>
                    </a:lnTo>
                    <a:lnTo>
                      <a:pt x="560315" y="4392488"/>
                    </a:lnTo>
                    <a:cubicBezTo>
                      <a:pt x="531263" y="4268191"/>
                      <a:pt x="419108" y="4176464"/>
                      <a:pt x="285530" y="4176464"/>
                    </a:cubicBezTo>
                    <a:cubicBezTo>
                      <a:pt x="151952" y="4176464"/>
                      <a:pt x="39798" y="4268191"/>
                      <a:pt x="10747" y="4392488"/>
                    </a:cubicBezTo>
                    <a:lnTo>
                      <a:pt x="0" y="4392488"/>
                    </a:lnTo>
                    <a:close/>
                  </a:path>
                </a:pathLst>
              </a:custGeom>
              <a:gradFill>
                <a:gsLst>
                  <a:gs pos="0">
                    <a:schemeClr val="accent1">
                      <a:lumMod val="50000"/>
                      <a:lumOff val="50000"/>
                    </a:schemeClr>
                  </a:gs>
                  <a:gs pos="100000">
                    <a:schemeClr val="accent1">
                      <a:lumMod val="50000"/>
                      <a:lumOff val="50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1" name="Rectangle 2">
                <a:extLst>
                  <a:ext uri="{FF2B5EF4-FFF2-40B4-BE49-F238E27FC236}">
                    <a16:creationId xmlns:a16="http://schemas.microsoft.com/office/drawing/2014/main" id="{5990E51F-BEB5-4B24-98F7-94F4F212A2D3}"/>
                  </a:ext>
                </a:extLst>
              </p:cNvPr>
              <p:cNvSpPr/>
              <p:nvPr/>
            </p:nvSpPr>
            <p:spPr>
              <a:xfrm>
                <a:off x="3165590" y="1677196"/>
                <a:ext cx="177768" cy="1815899"/>
              </a:xfrm>
              <a:custGeom>
                <a:avLst/>
                <a:gdLst/>
                <a:ahLst/>
                <a:cxnLst/>
                <a:rect l="l" t="t" r="r" b="b"/>
                <a:pathLst>
                  <a:path w="571061" h="4392488">
                    <a:moveTo>
                      <a:pt x="0" y="0"/>
                    </a:moveTo>
                    <a:lnTo>
                      <a:pt x="571061" y="0"/>
                    </a:lnTo>
                    <a:lnTo>
                      <a:pt x="571061" y="4392488"/>
                    </a:lnTo>
                    <a:lnTo>
                      <a:pt x="560315" y="4392488"/>
                    </a:lnTo>
                    <a:cubicBezTo>
                      <a:pt x="531263" y="4268191"/>
                      <a:pt x="419108" y="4176464"/>
                      <a:pt x="285530" y="4176464"/>
                    </a:cubicBezTo>
                    <a:cubicBezTo>
                      <a:pt x="151952" y="4176464"/>
                      <a:pt x="39798" y="4268191"/>
                      <a:pt x="10747" y="4392488"/>
                    </a:cubicBezTo>
                    <a:lnTo>
                      <a:pt x="0" y="43924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2" name="Isosceles Triangle 4">
                <a:extLst>
                  <a:ext uri="{FF2B5EF4-FFF2-40B4-BE49-F238E27FC236}">
                    <a16:creationId xmlns:a16="http://schemas.microsoft.com/office/drawing/2014/main" id="{0764F1D1-C010-460B-9C7C-2FF50681B51A}"/>
                  </a:ext>
                </a:extLst>
              </p:cNvPr>
              <p:cNvSpPr/>
              <p:nvPr/>
            </p:nvSpPr>
            <p:spPr>
              <a:xfrm rot="10800000">
                <a:off x="2987823" y="3961239"/>
                <a:ext cx="177768" cy="235517"/>
              </a:xfrm>
              <a:prstGeom prst="triangl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grpSp>
          <p:nvGrpSpPr>
            <p:cNvPr id="12" name="Group 26">
              <a:extLst>
                <a:ext uri="{FF2B5EF4-FFF2-40B4-BE49-F238E27FC236}">
                  <a16:creationId xmlns:a16="http://schemas.microsoft.com/office/drawing/2014/main" id="{187C0761-B81E-4279-BA43-015F4789B66D}"/>
                </a:ext>
              </a:extLst>
            </p:cNvPr>
            <p:cNvGrpSpPr/>
            <p:nvPr/>
          </p:nvGrpSpPr>
          <p:grpSpPr>
            <a:xfrm>
              <a:off x="1359132" y="345883"/>
              <a:ext cx="1966239" cy="1811156"/>
              <a:chOff x="1888981" y="1110787"/>
              <a:chExt cx="2254374" cy="2076562"/>
            </a:xfrm>
          </p:grpSpPr>
          <p:sp>
            <p:nvSpPr>
              <p:cNvPr id="13" name="Teardrop 30">
                <a:extLst>
                  <a:ext uri="{FF2B5EF4-FFF2-40B4-BE49-F238E27FC236}">
                    <a16:creationId xmlns:a16="http://schemas.microsoft.com/office/drawing/2014/main" id="{64AC187B-0A2A-489A-A907-3D496D0F402B}"/>
                  </a:ext>
                </a:extLst>
              </p:cNvPr>
              <p:cNvSpPr/>
              <p:nvPr/>
            </p:nvSpPr>
            <p:spPr>
              <a:xfrm rot="8100000">
                <a:off x="2322441" y="1563466"/>
                <a:ext cx="1333455" cy="1333457"/>
              </a:xfrm>
              <a:custGeom>
                <a:avLst/>
                <a:gdLst>
                  <a:gd name="connsiteX0" fmla="*/ 293361 w 2192670"/>
                  <a:gd name="connsiteY0" fmla="*/ 1899310 h 2192671"/>
                  <a:gd name="connsiteX1" fmla="*/ 0 w 2192670"/>
                  <a:gd name="connsiteY1" fmla="*/ 1191074 h 2192671"/>
                  <a:gd name="connsiteX2" fmla="*/ 1001597 w 2192670"/>
                  <a:gd name="connsiteY2" fmla="*/ 189477 h 2192671"/>
                  <a:gd name="connsiteX3" fmla="*/ 1341342 w 2192670"/>
                  <a:gd name="connsiteY3" fmla="*/ 189477 h 2192671"/>
                  <a:gd name="connsiteX4" fmla="*/ 1530818 w 2192670"/>
                  <a:gd name="connsiteY4" fmla="*/ 0 h 2192671"/>
                  <a:gd name="connsiteX5" fmla="*/ 1806586 w 2192670"/>
                  <a:gd name="connsiteY5" fmla="*/ 0 h 2192671"/>
                  <a:gd name="connsiteX6" fmla="*/ 1996062 w 2192670"/>
                  <a:gd name="connsiteY6" fmla="*/ 189477 h 2192671"/>
                  <a:gd name="connsiteX7" fmla="*/ 2003194 w 2192670"/>
                  <a:gd name="connsiteY7" fmla="*/ 189477 h 2192671"/>
                  <a:gd name="connsiteX8" fmla="*/ 2003194 w 2192670"/>
                  <a:gd name="connsiteY8" fmla="*/ 196609 h 2192671"/>
                  <a:gd name="connsiteX9" fmla="*/ 2192670 w 2192670"/>
                  <a:gd name="connsiteY9" fmla="*/ 386085 h 2192671"/>
                  <a:gd name="connsiteX10" fmla="*/ 2192670 w 2192670"/>
                  <a:gd name="connsiteY10" fmla="*/ 661852 h 2192671"/>
                  <a:gd name="connsiteX11" fmla="*/ 2003193 w 2192670"/>
                  <a:gd name="connsiteY11" fmla="*/ 851329 h 2192671"/>
                  <a:gd name="connsiteX12" fmla="*/ 2003194 w 2192670"/>
                  <a:gd name="connsiteY12" fmla="*/ 1191074 h 2192671"/>
                  <a:gd name="connsiteX13" fmla="*/ 1001597 w 2192670"/>
                  <a:gd name="connsiteY13" fmla="*/ 2192671 h 2192671"/>
                  <a:gd name="connsiteX14" fmla="*/ 293361 w 2192670"/>
                  <a:gd name="connsiteY14" fmla="*/ 1899310 h 2192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192670" h="2192671">
                    <a:moveTo>
                      <a:pt x="293361" y="1899310"/>
                    </a:moveTo>
                    <a:cubicBezTo>
                      <a:pt x="112107" y="1718057"/>
                      <a:pt x="0" y="1467657"/>
                      <a:pt x="0" y="1191074"/>
                    </a:cubicBezTo>
                    <a:cubicBezTo>
                      <a:pt x="0" y="637907"/>
                      <a:pt x="448430" y="189477"/>
                      <a:pt x="1001597" y="189477"/>
                    </a:cubicBezTo>
                    <a:lnTo>
                      <a:pt x="1341342" y="189477"/>
                    </a:lnTo>
                    <a:lnTo>
                      <a:pt x="1530818" y="0"/>
                    </a:lnTo>
                    <a:cubicBezTo>
                      <a:pt x="1606970" y="-76151"/>
                      <a:pt x="1730435" y="-76151"/>
                      <a:pt x="1806586" y="0"/>
                    </a:cubicBezTo>
                    <a:lnTo>
                      <a:pt x="1996062" y="189477"/>
                    </a:lnTo>
                    <a:lnTo>
                      <a:pt x="2003194" y="189477"/>
                    </a:lnTo>
                    <a:lnTo>
                      <a:pt x="2003194" y="196609"/>
                    </a:lnTo>
                    <a:lnTo>
                      <a:pt x="2192670" y="386085"/>
                    </a:lnTo>
                    <a:cubicBezTo>
                      <a:pt x="2268822" y="462236"/>
                      <a:pt x="2268822" y="585701"/>
                      <a:pt x="2192670" y="661852"/>
                    </a:cubicBezTo>
                    <a:lnTo>
                      <a:pt x="2003193" y="851329"/>
                    </a:lnTo>
                    <a:cubicBezTo>
                      <a:pt x="2003193" y="964577"/>
                      <a:pt x="2003194" y="1077826"/>
                      <a:pt x="2003194" y="1191074"/>
                    </a:cubicBezTo>
                    <a:cubicBezTo>
                      <a:pt x="2003194" y="1744241"/>
                      <a:pt x="1554764" y="2192671"/>
                      <a:pt x="1001597" y="2192671"/>
                    </a:cubicBezTo>
                    <a:cubicBezTo>
                      <a:pt x="725014" y="2192671"/>
                      <a:pt x="474614" y="2080563"/>
                      <a:pt x="293361" y="1899310"/>
                    </a:cubicBezTo>
                    <a:close/>
                  </a:path>
                </a:pathLst>
              </a:custGeom>
              <a:solidFill>
                <a:schemeClr val="bg1"/>
              </a:solidFill>
              <a:ln w="508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Trapezoid 24">
                <a:extLst>
                  <a:ext uri="{FF2B5EF4-FFF2-40B4-BE49-F238E27FC236}">
                    <a16:creationId xmlns:a16="http://schemas.microsoft.com/office/drawing/2014/main" id="{7651C308-51DD-43ED-AD7A-2E53A4CDDA81}"/>
                  </a:ext>
                </a:extLst>
              </p:cNvPr>
              <p:cNvSpPr/>
              <p:nvPr/>
            </p:nvSpPr>
            <p:spPr>
              <a:xfrm rot="10800000">
                <a:off x="2751763" y="2230194"/>
                <a:ext cx="457200" cy="783671"/>
              </a:xfrm>
              <a:prstGeom prst="trapezoid">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5" name="Rounded Rectangle 18">
                <a:extLst>
                  <a:ext uri="{FF2B5EF4-FFF2-40B4-BE49-F238E27FC236}">
                    <a16:creationId xmlns:a16="http://schemas.microsoft.com/office/drawing/2014/main" id="{62930416-EBA5-4143-8370-943F45E8700C}"/>
                  </a:ext>
                </a:extLst>
              </p:cNvPr>
              <p:cNvSpPr/>
              <p:nvPr/>
            </p:nvSpPr>
            <p:spPr>
              <a:xfrm rot="2700000">
                <a:off x="3710962" y="1407964"/>
                <a:ext cx="119821" cy="299553"/>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6" name="Rounded Rectangle 19">
                <a:extLst>
                  <a:ext uri="{FF2B5EF4-FFF2-40B4-BE49-F238E27FC236}">
                    <a16:creationId xmlns:a16="http://schemas.microsoft.com/office/drawing/2014/main" id="{0353A222-C645-4858-A96B-D4B4B9C69293}"/>
                  </a:ext>
                </a:extLst>
              </p:cNvPr>
              <p:cNvSpPr/>
              <p:nvPr/>
            </p:nvSpPr>
            <p:spPr>
              <a:xfrm rot="18900000" flipH="1">
                <a:off x="2156327" y="1407964"/>
                <a:ext cx="119821" cy="299553"/>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8" name="Rounded Rectangle 20">
                <a:extLst>
                  <a:ext uri="{FF2B5EF4-FFF2-40B4-BE49-F238E27FC236}">
                    <a16:creationId xmlns:a16="http://schemas.microsoft.com/office/drawing/2014/main" id="{AE7A8672-48A3-4738-9AFC-10E91DD06D6B}"/>
                  </a:ext>
                </a:extLst>
              </p:cNvPr>
              <p:cNvSpPr/>
              <p:nvPr/>
            </p:nvSpPr>
            <p:spPr>
              <a:xfrm>
                <a:off x="2935970" y="1110787"/>
                <a:ext cx="119821" cy="299553"/>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9" name="Rounded Rectangle 21">
                <a:extLst>
                  <a:ext uri="{FF2B5EF4-FFF2-40B4-BE49-F238E27FC236}">
                    <a16:creationId xmlns:a16="http://schemas.microsoft.com/office/drawing/2014/main" id="{971073D8-F5DB-49E0-90B8-CB5EE821BBDF}"/>
                  </a:ext>
                </a:extLst>
              </p:cNvPr>
              <p:cNvSpPr/>
              <p:nvPr/>
            </p:nvSpPr>
            <p:spPr>
              <a:xfrm rot="5400000">
                <a:off x="3933668" y="1996109"/>
                <a:ext cx="119821" cy="299553"/>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20" name="Rounded Rectangle 22">
                <a:extLst>
                  <a:ext uri="{FF2B5EF4-FFF2-40B4-BE49-F238E27FC236}">
                    <a16:creationId xmlns:a16="http://schemas.microsoft.com/office/drawing/2014/main" id="{84868AB7-B7FC-41AD-8F70-C0362E013604}"/>
                  </a:ext>
                </a:extLst>
              </p:cNvPr>
              <p:cNvSpPr/>
              <p:nvPr/>
            </p:nvSpPr>
            <p:spPr>
              <a:xfrm rot="16200000" flipH="1">
                <a:off x="1978847" y="1919902"/>
                <a:ext cx="119821" cy="299553"/>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21" name="Rounded Rectangle 25">
                <a:extLst>
                  <a:ext uri="{FF2B5EF4-FFF2-40B4-BE49-F238E27FC236}">
                    <a16:creationId xmlns:a16="http://schemas.microsoft.com/office/drawing/2014/main" id="{D3DAEEE6-E3DD-4070-AFC9-DF5EF5A20C44}"/>
                  </a:ext>
                </a:extLst>
              </p:cNvPr>
              <p:cNvSpPr/>
              <p:nvPr/>
            </p:nvSpPr>
            <p:spPr>
              <a:xfrm>
                <a:off x="2692290" y="3074683"/>
                <a:ext cx="612000" cy="112666"/>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2" name="Rounded Rectangle 27">
                <a:extLst>
                  <a:ext uri="{FF2B5EF4-FFF2-40B4-BE49-F238E27FC236}">
                    <a16:creationId xmlns:a16="http://schemas.microsoft.com/office/drawing/2014/main" id="{577B8435-1E8C-4F57-B74D-B56C83326D65}"/>
                  </a:ext>
                </a:extLst>
              </p:cNvPr>
              <p:cNvSpPr/>
              <p:nvPr/>
            </p:nvSpPr>
            <p:spPr>
              <a:xfrm>
                <a:off x="2833284" y="2139702"/>
                <a:ext cx="71867" cy="179668"/>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23" name="Rounded Rectangle 28">
                <a:extLst>
                  <a:ext uri="{FF2B5EF4-FFF2-40B4-BE49-F238E27FC236}">
                    <a16:creationId xmlns:a16="http://schemas.microsoft.com/office/drawing/2014/main" id="{B0241759-7E69-42F7-8D33-266DE9417147}"/>
                  </a:ext>
                </a:extLst>
              </p:cNvPr>
              <p:cNvSpPr/>
              <p:nvPr/>
            </p:nvSpPr>
            <p:spPr>
              <a:xfrm>
                <a:off x="2957504" y="2139702"/>
                <a:ext cx="71867" cy="179668"/>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24" name="Rounded Rectangle 29">
                <a:extLst>
                  <a:ext uri="{FF2B5EF4-FFF2-40B4-BE49-F238E27FC236}">
                    <a16:creationId xmlns:a16="http://schemas.microsoft.com/office/drawing/2014/main" id="{DD2DBE1F-0326-42C7-B5F3-A1B7E8B47779}"/>
                  </a:ext>
                </a:extLst>
              </p:cNvPr>
              <p:cNvSpPr/>
              <p:nvPr/>
            </p:nvSpPr>
            <p:spPr>
              <a:xfrm>
                <a:off x="3081724" y="2139702"/>
                <a:ext cx="71867" cy="179668"/>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grpSp>
      </p:grpSp>
      <p:sp>
        <p:nvSpPr>
          <p:cNvPr id="33" name="Freeform 13312">
            <a:extLst>
              <a:ext uri="{FF2B5EF4-FFF2-40B4-BE49-F238E27FC236}">
                <a16:creationId xmlns:a16="http://schemas.microsoft.com/office/drawing/2014/main" id="{36A901D8-68F0-4EDC-8133-6AF6E902A151}"/>
              </a:ext>
            </a:extLst>
          </p:cNvPr>
          <p:cNvSpPr/>
          <p:nvPr/>
        </p:nvSpPr>
        <p:spPr>
          <a:xfrm flipH="1">
            <a:off x="6052352" y="1859326"/>
            <a:ext cx="3091680" cy="1938501"/>
          </a:xfrm>
          <a:custGeom>
            <a:avLst/>
            <a:gdLst>
              <a:gd name="connsiteX0" fmla="*/ 2514265 w 2896332"/>
              <a:gd name="connsiteY0" fmla="*/ 466772 h 1875813"/>
              <a:gd name="connsiteX1" fmla="*/ 2655476 w 2896332"/>
              <a:gd name="connsiteY1" fmla="*/ 584615 h 1875813"/>
              <a:gd name="connsiteX2" fmla="*/ 2828170 w 2896332"/>
              <a:gd name="connsiteY2" fmla="*/ 1010501 h 1875813"/>
              <a:gd name="connsiteX3" fmla="*/ 2883834 w 2896332"/>
              <a:gd name="connsiteY3" fmla="*/ 1308835 h 1875813"/>
              <a:gd name="connsiteX4" fmla="*/ 2799743 w 2896332"/>
              <a:gd name="connsiteY4" fmla="*/ 1672098 h 1875813"/>
              <a:gd name="connsiteX5" fmla="*/ 2521033 w 2896332"/>
              <a:gd name="connsiteY5" fmla="*/ 1160421 h 1875813"/>
              <a:gd name="connsiteX6" fmla="*/ 2514265 w 2896332"/>
              <a:gd name="connsiteY6" fmla="*/ 466772 h 1875813"/>
              <a:gd name="connsiteX7" fmla="*/ 1898646 w 2896332"/>
              <a:gd name="connsiteY7" fmla="*/ 46 h 1875813"/>
              <a:gd name="connsiteX8" fmla="*/ 1969811 w 2896332"/>
              <a:gd name="connsiteY8" fmla="*/ 83938 h 1875813"/>
              <a:gd name="connsiteX9" fmla="*/ 1970003 w 2896332"/>
              <a:gd name="connsiteY9" fmla="*/ 120627 h 1875813"/>
              <a:gd name="connsiteX10" fmla="*/ 1962950 w 2896332"/>
              <a:gd name="connsiteY10" fmla="*/ 120627 h 1875813"/>
              <a:gd name="connsiteX11" fmla="*/ 1906617 w 2896332"/>
              <a:gd name="connsiteY11" fmla="*/ 176960 h 1875813"/>
              <a:gd name="connsiteX12" fmla="*/ 1962950 w 2896332"/>
              <a:gd name="connsiteY12" fmla="*/ 233293 h 1875813"/>
              <a:gd name="connsiteX13" fmla="*/ 1970591 w 2896332"/>
              <a:gd name="connsiteY13" fmla="*/ 233293 h 1875813"/>
              <a:gd name="connsiteX14" fmla="*/ 1973469 w 2896332"/>
              <a:gd name="connsiteY14" fmla="*/ 784519 h 1875813"/>
              <a:gd name="connsiteX15" fmla="*/ 1866010 w 2896332"/>
              <a:gd name="connsiteY15" fmla="*/ 878218 h 1875813"/>
              <a:gd name="connsiteX16" fmla="*/ 2733769 w 2896332"/>
              <a:gd name="connsiteY16" fmla="*/ 1387129 h 1875813"/>
              <a:gd name="connsiteX17" fmla="*/ 2694623 w 2896332"/>
              <a:gd name="connsiteY17" fmla="*/ 1674208 h 1875813"/>
              <a:gd name="connsiteX18" fmla="*/ 2394496 w 2896332"/>
              <a:gd name="connsiteY18" fmla="*/ 1654634 h 1875813"/>
              <a:gd name="connsiteX19" fmla="*/ 2069239 w 2896332"/>
              <a:gd name="connsiteY19" fmla="*/ 1875813 h 1875813"/>
              <a:gd name="connsiteX20" fmla="*/ 2023060 w 2896332"/>
              <a:gd name="connsiteY20" fmla="*/ 1634793 h 1875813"/>
              <a:gd name="connsiteX21" fmla="*/ 1739085 w 2896332"/>
              <a:gd name="connsiteY21" fmla="*/ 1871397 h 1875813"/>
              <a:gd name="connsiteX22" fmla="*/ 1648664 w 2896332"/>
              <a:gd name="connsiteY22" fmla="*/ 1582137 h 1875813"/>
              <a:gd name="connsiteX23" fmla="*/ 1376671 w 2896332"/>
              <a:gd name="connsiteY23" fmla="*/ 1700306 h 1875813"/>
              <a:gd name="connsiteX24" fmla="*/ 1415819 w 2896332"/>
              <a:gd name="connsiteY24" fmla="*/ 1334933 h 1875813"/>
              <a:gd name="connsiteX25" fmla="*/ 665501 w 2896332"/>
              <a:gd name="connsiteY25" fmla="*/ 1276212 h 1875813"/>
              <a:gd name="connsiteX26" fmla="*/ 0 w 2896332"/>
              <a:gd name="connsiteY26" fmla="*/ 1126148 h 1875813"/>
              <a:gd name="connsiteX27" fmla="*/ 13050 w 2896332"/>
              <a:gd name="connsiteY27" fmla="*/ 284488 h 1875813"/>
              <a:gd name="connsiteX28" fmla="*/ 1898646 w 2896332"/>
              <a:gd name="connsiteY28" fmla="*/ 46 h 1875813"/>
              <a:gd name="connsiteX0" fmla="*/ 2514265 w 2896332"/>
              <a:gd name="connsiteY0" fmla="*/ 466772 h 1875813"/>
              <a:gd name="connsiteX1" fmla="*/ 2655476 w 2896332"/>
              <a:gd name="connsiteY1" fmla="*/ 584615 h 1875813"/>
              <a:gd name="connsiteX2" fmla="*/ 2828170 w 2896332"/>
              <a:gd name="connsiteY2" fmla="*/ 1010501 h 1875813"/>
              <a:gd name="connsiteX3" fmla="*/ 2883834 w 2896332"/>
              <a:gd name="connsiteY3" fmla="*/ 1308835 h 1875813"/>
              <a:gd name="connsiteX4" fmla="*/ 2799743 w 2896332"/>
              <a:gd name="connsiteY4" fmla="*/ 1672098 h 1875813"/>
              <a:gd name="connsiteX5" fmla="*/ 2521033 w 2896332"/>
              <a:gd name="connsiteY5" fmla="*/ 1160421 h 1875813"/>
              <a:gd name="connsiteX6" fmla="*/ 2514265 w 2896332"/>
              <a:gd name="connsiteY6" fmla="*/ 466772 h 1875813"/>
              <a:gd name="connsiteX7" fmla="*/ 1898646 w 2896332"/>
              <a:gd name="connsiteY7" fmla="*/ 46 h 1875813"/>
              <a:gd name="connsiteX8" fmla="*/ 1969811 w 2896332"/>
              <a:gd name="connsiteY8" fmla="*/ 83938 h 1875813"/>
              <a:gd name="connsiteX9" fmla="*/ 1970003 w 2896332"/>
              <a:gd name="connsiteY9" fmla="*/ 120627 h 1875813"/>
              <a:gd name="connsiteX10" fmla="*/ 1962950 w 2896332"/>
              <a:gd name="connsiteY10" fmla="*/ 120627 h 1875813"/>
              <a:gd name="connsiteX11" fmla="*/ 1906617 w 2896332"/>
              <a:gd name="connsiteY11" fmla="*/ 176960 h 1875813"/>
              <a:gd name="connsiteX12" fmla="*/ 1962950 w 2896332"/>
              <a:gd name="connsiteY12" fmla="*/ 233293 h 1875813"/>
              <a:gd name="connsiteX13" fmla="*/ 1970591 w 2896332"/>
              <a:gd name="connsiteY13" fmla="*/ 233293 h 1875813"/>
              <a:gd name="connsiteX14" fmla="*/ 1973469 w 2896332"/>
              <a:gd name="connsiteY14" fmla="*/ 784519 h 1875813"/>
              <a:gd name="connsiteX15" fmla="*/ 1866010 w 2896332"/>
              <a:gd name="connsiteY15" fmla="*/ 878218 h 1875813"/>
              <a:gd name="connsiteX16" fmla="*/ 2733769 w 2896332"/>
              <a:gd name="connsiteY16" fmla="*/ 1387129 h 1875813"/>
              <a:gd name="connsiteX17" fmla="*/ 2694623 w 2896332"/>
              <a:gd name="connsiteY17" fmla="*/ 1674208 h 1875813"/>
              <a:gd name="connsiteX18" fmla="*/ 2394496 w 2896332"/>
              <a:gd name="connsiteY18" fmla="*/ 1654634 h 1875813"/>
              <a:gd name="connsiteX19" fmla="*/ 2069239 w 2896332"/>
              <a:gd name="connsiteY19" fmla="*/ 1875813 h 1875813"/>
              <a:gd name="connsiteX20" fmla="*/ 2023060 w 2896332"/>
              <a:gd name="connsiteY20" fmla="*/ 1634793 h 1875813"/>
              <a:gd name="connsiteX21" fmla="*/ 1739085 w 2896332"/>
              <a:gd name="connsiteY21" fmla="*/ 1871397 h 1875813"/>
              <a:gd name="connsiteX22" fmla="*/ 1648664 w 2896332"/>
              <a:gd name="connsiteY22" fmla="*/ 1582137 h 1875813"/>
              <a:gd name="connsiteX23" fmla="*/ 1376671 w 2896332"/>
              <a:gd name="connsiteY23" fmla="*/ 1700306 h 1875813"/>
              <a:gd name="connsiteX24" fmla="*/ 1415819 w 2896332"/>
              <a:gd name="connsiteY24" fmla="*/ 1334933 h 1875813"/>
              <a:gd name="connsiteX25" fmla="*/ 665501 w 2896332"/>
              <a:gd name="connsiteY25" fmla="*/ 1276212 h 1875813"/>
              <a:gd name="connsiteX26" fmla="*/ 0 w 2896332"/>
              <a:gd name="connsiteY26" fmla="*/ 1126148 h 1875813"/>
              <a:gd name="connsiteX27" fmla="*/ 13050 w 2896332"/>
              <a:gd name="connsiteY27" fmla="*/ 284488 h 1875813"/>
              <a:gd name="connsiteX28" fmla="*/ 1898646 w 2896332"/>
              <a:gd name="connsiteY28" fmla="*/ 46 h 1875813"/>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69811 w 2896332"/>
              <a:gd name="connsiteY8" fmla="*/ 83938 h 1871397"/>
              <a:gd name="connsiteX9" fmla="*/ 1970003 w 2896332"/>
              <a:gd name="connsiteY9" fmla="*/ 120627 h 1871397"/>
              <a:gd name="connsiteX10" fmla="*/ 1962950 w 2896332"/>
              <a:gd name="connsiteY10" fmla="*/ 120627 h 1871397"/>
              <a:gd name="connsiteX11" fmla="*/ 1906617 w 2896332"/>
              <a:gd name="connsiteY11" fmla="*/ 176960 h 1871397"/>
              <a:gd name="connsiteX12" fmla="*/ 1962950 w 2896332"/>
              <a:gd name="connsiteY12" fmla="*/ 233293 h 1871397"/>
              <a:gd name="connsiteX13" fmla="*/ 1970591 w 2896332"/>
              <a:gd name="connsiteY13" fmla="*/ 233293 h 1871397"/>
              <a:gd name="connsiteX14" fmla="*/ 1973469 w 2896332"/>
              <a:gd name="connsiteY14" fmla="*/ 784519 h 1871397"/>
              <a:gd name="connsiteX15" fmla="*/ 1866010 w 2896332"/>
              <a:gd name="connsiteY15" fmla="*/ 878218 h 1871397"/>
              <a:gd name="connsiteX16" fmla="*/ 2733769 w 2896332"/>
              <a:gd name="connsiteY16" fmla="*/ 1387129 h 1871397"/>
              <a:gd name="connsiteX17" fmla="*/ 2694623 w 2896332"/>
              <a:gd name="connsiteY17" fmla="*/ 1674208 h 1871397"/>
              <a:gd name="connsiteX18" fmla="*/ 2394496 w 2896332"/>
              <a:gd name="connsiteY18" fmla="*/ 1654634 h 1871397"/>
              <a:gd name="connsiteX19" fmla="*/ 2023060 w 2896332"/>
              <a:gd name="connsiteY19" fmla="*/ 1634793 h 1871397"/>
              <a:gd name="connsiteX20" fmla="*/ 1739085 w 2896332"/>
              <a:gd name="connsiteY20" fmla="*/ 1871397 h 1871397"/>
              <a:gd name="connsiteX21" fmla="*/ 1648664 w 2896332"/>
              <a:gd name="connsiteY21" fmla="*/ 1582137 h 1871397"/>
              <a:gd name="connsiteX22" fmla="*/ 1376671 w 2896332"/>
              <a:gd name="connsiteY22" fmla="*/ 1700306 h 1871397"/>
              <a:gd name="connsiteX23" fmla="*/ 1415819 w 2896332"/>
              <a:gd name="connsiteY23" fmla="*/ 1334933 h 1871397"/>
              <a:gd name="connsiteX24" fmla="*/ 665501 w 2896332"/>
              <a:gd name="connsiteY24" fmla="*/ 1276212 h 1871397"/>
              <a:gd name="connsiteX25" fmla="*/ 0 w 2896332"/>
              <a:gd name="connsiteY25" fmla="*/ 1126148 h 1871397"/>
              <a:gd name="connsiteX26" fmla="*/ 13050 w 2896332"/>
              <a:gd name="connsiteY26" fmla="*/ 284488 h 1871397"/>
              <a:gd name="connsiteX27" fmla="*/ 1898646 w 2896332"/>
              <a:gd name="connsiteY27"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69811 w 2896332"/>
              <a:gd name="connsiteY8" fmla="*/ 83938 h 1871397"/>
              <a:gd name="connsiteX9" fmla="*/ 1970003 w 2896332"/>
              <a:gd name="connsiteY9" fmla="*/ 120627 h 1871397"/>
              <a:gd name="connsiteX10" fmla="*/ 1962950 w 2896332"/>
              <a:gd name="connsiteY10" fmla="*/ 120627 h 1871397"/>
              <a:gd name="connsiteX11" fmla="*/ 1906617 w 2896332"/>
              <a:gd name="connsiteY11" fmla="*/ 176960 h 1871397"/>
              <a:gd name="connsiteX12" fmla="*/ 1962950 w 2896332"/>
              <a:gd name="connsiteY12" fmla="*/ 233293 h 1871397"/>
              <a:gd name="connsiteX13" fmla="*/ 1962971 w 2896332"/>
              <a:gd name="connsiteY13" fmla="*/ 267583 h 1871397"/>
              <a:gd name="connsiteX14" fmla="*/ 1973469 w 2896332"/>
              <a:gd name="connsiteY14" fmla="*/ 784519 h 1871397"/>
              <a:gd name="connsiteX15" fmla="*/ 1866010 w 2896332"/>
              <a:gd name="connsiteY15" fmla="*/ 878218 h 1871397"/>
              <a:gd name="connsiteX16" fmla="*/ 2733769 w 2896332"/>
              <a:gd name="connsiteY16" fmla="*/ 1387129 h 1871397"/>
              <a:gd name="connsiteX17" fmla="*/ 2694623 w 2896332"/>
              <a:gd name="connsiteY17" fmla="*/ 1674208 h 1871397"/>
              <a:gd name="connsiteX18" fmla="*/ 2394496 w 2896332"/>
              <a:gd name="connsiteY18" fmla="*/ 1654634 h 1871397"/>
              <a:gd name="connsiteX19" fmla="*/ 2023060 w 2896332"/>
              <a:gd name="connsiteY19" fmla="*/ 1634793 h 1871397"/>
              <a:gd name="connsiteX20" fmla="*/ 1739085 w 2896332"/>
              <a:gd name="connsiteY20" fmla="*/ 1871397 h 1871397"/>
              <a:gd name="connsiteX21" fmla="*/ 1648664 w 2896332"/>
              <a:gd name="connsiteY21" fmla="*/ 1582137 h 1871397"/>
              <a:gd name="connsiteX22" fmla="*/ 1376671 w 2896332"/>
              <a:gd name="connsiteY22" fmla="*/ 1700306 h 1871397"/>
              <a:gd name="connsiteX23" fmla="*/ 1415819 w 2896332"/>
              <a:gd name="connsiteY23" fmla="*/ 1334933 h 1871397"/>
              <a:gd name="connsiteX24" fmla="*/ 665501 w 2896332"/>
              <a:gd name="connsiteY24" fmla="*/ 1276212 h 1871397"/>
              <a:gd name="connsiteX25" fmla="*/ 0 w 2896332"/>
              <a:gd name="connsiteY25" fmla="*/ 1126148 h 1871397"/>
              <a:gd name="connsiteX26" fmla="*/ 13050 w 2896332"/>
              <a:gd name="connsiteY26" fmla="*/ 284488 h 1871397"/>
              <a:gd name="connsiteX27" fmla="*/ 1898646 w 2896332"/>
              <a:gd name="connsiteY27"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69811 w 2896332"/>
              <a:gd name="connsiteY8" fmla="*/ 83938 h 1871397"/>
              <a:gd name="connsiteX9" fmla="*/ 1970003 w 2896332"/>
              <a:gd name="connsiteY9" fmla="*/ 120627 h 1871397"/>
              <a:gd name="connsiteX10" fmla="*/ 1962950 w 2896332"/>
              <a:gd name="connsiteY10" fmla="*/ 120627 h 1871397"/>
              <a:gd name="connsiteX11" fmla="*/ 1906617 w 2896332"/>
              <a:gd name="connsiteY11" fmla="*/ 176960 h 1871397"/>
              <a:gd name="connsiteX12" fmla="*/ 1962971 w 2896332"/>
              <a:gd name="connsiteY12" fmla="*/ 267583 h 1871397"/>
              <a:gd name="connsiteX13" fmla="*/ 1973469 w 2896332"/>
              <a:gd name="connsiteY13" fmla="*/ 784519 h 1871397"/>
              <a:gd name="connsiteX14" fmla="*/ 1866010 w 2896332"/>
              <a:gd name="connsiteY14" fmla="*/ 878218 h 1871397"/>
              <a:gd name="connsiteX15" fmla="*/ 2733769 w 2896332"/>
              <a:gd name="connsiteY15" fmla="*/ 1387129 h 1871397"/>
              <a:gd name="connsiteX16" fmla="*/ 2694623 w 2896332"/>
              <a:gd name="connsiteY16" fmla="*/ 1674208 h 1871397"/>
              <a:gd name="connsiteX17" fmla="*/ 2394496 w 2896332"/>
              <a:gd name="connsiteY17" fmla="*/ 1654634 h 1871397"/>
              <a:gd name="connsiteX18" fmla="*/ 2023060 w 2896332"/>
              <a:gd name="connsiteY18" fmla="*/ 1634793 h 1871397"/>
              <a:gd name="connsiteX19" fmla="*/ 1739085 w 2896332"/>
              <a:gd name="connsiteY19" fmla="*/ 1871397 h 1871397"/>
              <a:gd name="connsiteX20" fmla="*/ 1648664 w 2896332"/>
              <a:gd name="connsiteY20" fmla="*/ 1582137 h 1871397"/>
              <a:gd name="connsiteX21" fmla="*/ 1376671 w 2896332"/>
              <a:gd name="connsiteY21" fmla="*/ 1700306 h 1871397"/>
              <a:gd name="connsiteX22" fmla="*/ 1415819 w 2896332"/>
              <a:gd name="connsiteY22" fmla="*/ 1334933 h 1871397"/>
              <a:gd name="connsiteX23" fmla="*/ 665501 w 2896332"/>
              <a:gd name="connsiteY23" fmla="*/ 1276212 h 1871397"/>
              <a:gd name="connsiteX24" fmla="*/ 0 w 2896332"/>
              <a:gd name="connsiteY24" fmla="*/ 1126148 h 1871397"/>
              <a:gd name="connsiteX25" fmla="*/ 13050 w 2896332"/>
              <a:gd name="connsiteY25" fmla="*/ 284488 h 1871397"/>
              <a:gd name="connsiteX26" fmla="*/ 1898646 w 2896332"/>
              <a:gd name="connsiteY26"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69811 w 2896332"/>
              <a:gd name="connsiteY8" fmla="*/ 83938 h 1871397"/>
              <a:gd name="connsiteX9" fmla="*/ 1970003 w 2896332"/>
              <a:gd name="connsiteY9" fmla="*/ 120627 h 1871397"/>
              <a:gd name="connsiteX10" fmla="*/ 1962950 w 2896332"/>
              <a:gd name="connsiteY10" fmla="*/ 120627 h 1871397"/>
              <a:gd name="connsiteX11" fmla="*/ 1906617 w 2896332"/>
              <a:gd name="connsiteY11" fmla="*/ 176960 h 1871397"/>
              <a:gd name="connsiteX12" fmla="*/ 1962971 w 2896332"/>
              <a:gd name="connsiteY12" fmla="*/ 267583 h 1871397"/>
              <a:gd name="connsiteX13" fmla="*/ 1973469 w 2896332"/>
              <a:gd name="connsiteY13" fmla="*/ 784519 h 1871397"/>
              <a:gd name="connsiteX14" fmla="*/ 1866010 w 2896332"/>
              <a:gd name="connsiteY14" fmla="*/ 878218 h 1871397"/>
              <a:gd name="connsiteX15" fmla="*/ 2733769 w 2896332"/>
              <a:gd name="connsiteY15" fmla="*/ 1387129 h 1871397"/>
              <a:gd name="connsiteX16" fmla="*/ 2694623 w 2896332"/>
              <a:gd name="connsiteY16" fmla="*/ 1674208 h 1871397"/>
              <a:gd name="connsiteX17" fmla="*/ 2394496 w 2896332"/>
              <a:gd name="connsiteY17" fmla="*/ 1654634 h 1871397"/>
              <a:gd name="connsiteX18" fmla="*/ 2023060 w 2896332"/>
              <a:gd name="connsiteY18" fmla="*/ 1634793 h 1871397"/>
              <a:gd name="connsiteX19" fmla="*/ 1739085 w 2896332"/>
              <a:gd name="connsiteY19" fmla="*/ 1871397 h 1871397"/>
              <a:gd name="connsiteX20" fmla="*/ 1648664 w 2896332"/>
              <a:gd name="connsiteY20" fmla="*/ 1582137 h 1871397"/>
              <a:gd name="connsiteX21" fmla="*/ 1376671 w 2896332"/>
              <a:gd name="connsiteY21" fmla="*/ 1700306 h 1871397"/>
              <a:gd name="connsiteX22" fmla="*/ 1415819 w 2896332"/>
              <a:gd name="connsiteY22" fmla="*/ 1334933 h 1871397"/>
              <a:gd name="connsiteX23" fmla="*/ 665501 w 2896332"/>
              <a:gd name="connsiteY23" fmla="*/ 1276212 h 1871397"/>
              <a:gd name="connsiteX24" fmla="*/ 0 w 2896332"/>
              <a:gd name="connsiteY24" fmla="*/ 1126148 h 1871397"/>
              <a:gd name="connsiteX25" fmla="*/ 13050 w 2896332"/>
              <a:gd name="connsiteY25" fmla="*/ 284488 h 1871397"/>
              <a:gd name="connsiteX26" fmla="*/ 1898646 w 2896332"/>
              <a:gd name="connsiteY26"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69811 w 2896332"/>
              <a:gd name="connsiteY8" fmla="*/ 83938 h 1871397"/>
              <a:gd name="connsiteX9" fmla="*/ 1970003 w 2896332"/>
              <a:gd name="connsiteY9" fmla="*/ 120627 h 1871397"/>
              <a:gd name="connsiteX10" fmla="*/ 1906617 w 2896332"/>
              <a:gd name="connsiteY10" fmla="*/ 176960 h 1871397"/>
              <a:gd name="connsiteX11" fmla="*/ 1962971 w 2896332"/>
              <a:gd name="connsiteY11" fmla="*/ 267583 h 1871397"/>
              <a:gd name="connsiteX12" fmla="*/ 1973469 w 2896332"/>
              <a:gd name="connsiteY12" fmla="*/ 784519 h 1871397"/>
              <a:gd name="connsiteX13" fmla="*/ 1866010 w 2896332"/>
              <a:gd name="connsiteY13" fmla="*/ 878218 h 1871397"/>
              <a:gd name="connsiteX14" fmla="*/ 2733769 w 2896332"/>
              <a:gd name="connsiteY14" fmla="*/ 1387129 h 1871397"/>
              <a:gd name="connsiteX15" fmla="*/ 2694623 w 2896332"/>
              <a:gd name="connsiteY15" fmla="*/ 1674208 h 1871397"/>
              <a:gd name="connsiteX16" fmla="*/ 2394496 w 2896332"/>
              <a:gd name="connsiteY16" fmla="*/ 1654634 h 1871397"/>
              <a:gd name="connsiteX17" fmla="*/ 2023060 w 2896332"/>
              <a:gd name="connsiteY17" fmla="*/ 1634793 h 1871397"/>
              <a:gd name="connsiteX18" fmla="*/ 1739085 w 2896332"/>
              <a:gd name="connsiteY18" fmla="*/ 1871397 h 1871397"/>
              <a:gd name="connsiteX19" fmla="*/ 1648664 w 2896332"/>
              <a:gd name="connsiteY19" fmla="*/ 1582137 h 1871397"/>
              <a:gd name="connsiteX20" fmla="*/ 1376671 w 2896332"/>
              <a:gd name="connsiteY20" fmla="*/ 1700306 h 1871397"/>
              <a:gd name="connsiteX21" fmla="*/ 1415819 w 2896332"/>
              <a:gd name="connsiteY21" fmla="*/ 1334933 h 1871397"/>
              <a:gd name="connsiteX22" fmla="*/ 665501 w 2896332"/>
              <a:gd name="connsiteY22" fmla="*/ 1276212 h 1871397"/>
              <a:gd name="connsiteX23" fmla="*/ 0 w 2896332"/>
              <a:gd name="connsiteY23" fmla="*/ 1126148 h 1871397"/>
              <a:gd name="connsiteX24" fmla="*/ 13050 w 2896332"/>
              <a:gd name="connsiteY24" fmla="*/ 284488 h 1871397"/>
              <a:gd name="connsiteX25" fmla="*/ 1898646 w 2896332"/>
              <a:gd name="connsiteY25"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69811 w 2896332"/>
              <a:gd name="connsiteY8" fmla="*/ 83938 h 1871397"/>
              <a:gd name="connsiteX9" fmla="*/ 1906617 w 2896332"/>
              <a:gd name="connsiteY9" fmla="*/ 176960 h 1871397"/>
              <a:gd name="connsiteX10" fmla="*/ 1962971 w 2896332"/>
              <a:gd name="connsiteY10" fmla="*/ 267583 h 1871397"/>
              <a:gd name="connsiteX11" fmla="*/ 1973469 w 2896332"/>
              <a:gd name="connsiteY11" fmla="*/ 784519 h 1871397"/>
              <a:gd name="connsiteX12" fmla="*/ 1866010 w 2896332"/>
              <a:gd name="connsiteY12" fmla="*/ 878218 h 1871397"/>
              <a:gd name="connsiteX13" fmla="*/ 2733769 w 2896332"/>
              <a:gd name="connsiteY13" fmla="*/ 1387129 h 1871397"/>
              <a:gd name="connsiteX14" fmla="*/ 2694623 w 2896332"/>
              <a:gd name="connsiteY14" fmla="*/ 1674208 h 1871397"/>
              <a:gd name="connsiteX15" fmla="*/ 2394496 w 2896332"/>
              <a:gd name="connsiteY15" fmla="*/ 1654634 h 1871397"/>
              <a:gd name="connsiteX16" fmla="*/ 2023060 w 2896332"/>
              <a:gd name="connsiteY16" fmla="*/ 1634793 h 1871397"/>
              <a:gd name="connsiteX17" fmla="*/ 1739085 w 2896332"/>
              <a:gd name="connsiteY17" fmla="*/ 1871397 h 1871397"/>
              <a:gd name="connsiteX18" fmla="*/ 1648664 w 2896332"/>
              <a:gd name="connsiteY18" fmla="*/ 1582137 h 1871397"/>
              <a:gd name="connsiteX19" fmla="*/ 1376671 w 2896332"/>
              <a:gd name="connsiteY19" fmla="*/ 1700306 h 1871397"/>
              <a:gd name="connsiteX20" fmla="*/ 1415819 w 2896332"/>
              <a:gd name="connsiteY20" fmla="*/ 1334933 h 1871397"/>
              <a:gd name="connsiteX21" fmla="*/ 665501 w 2896332"/>
              <a:gd name="connsiteY21" fmla="*/ 1276212 h 1871397"/>
              <a:gd name="connsiteX22" fmla="*/ 0 w 2896332"/>
              <a:gd name="connsiteY22" fmla="*/ 1126148 h 1871397"/>
              <a:gd name="connsiteX23" fmla="*/ 13050 w 2896332"/>
              <a:gd name="connsiteY23" fmla="*/ 284488 h 1871397"/>
              <a:gd name="connsiteX24" fmla="*/ 1898646 w 2896332"/>
              <a:gd name="connsiteY24"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69811 w 2896332"/>
              <a:gd name="connsiteY8" fmla="*/ 83938 h 1871397"/>
              <a:gd name="connsiteX9" fmla="*/ 1906617 w 2896332"/>
              <a:gd name="connsiteY9" fmla="*/ 176960 h 1871397"/>
              <a:gd name="connsiteX10" fmla="*/ 1962971 w 2896332"/>
              <a:gd name="connsiteY10" fmla="*/ 267583 h 1871397"/>
              <a:gd name="connsiteX11" fmla="*/ 1973469 w 2896332"/>
              <a:gd name="connsiteY11" fmla="*/ 784519 h 1871397"/>
              <a:gd name="connsiteX12" fmla="*/ 1866010 w 2896332"/>
              <a:gd name="connsiteY12" fmla="*/ 878218 h 1871397"/>
              <a:gd name="connsiteX13" fmla="*/ 2733769 w 2896332"/>
              <a:gd name="connsiteY13" fmla="*/ 1387129 h 1871397"/>
              <a:gd name="connsiteX14" fmla="*/ 2694623 w 2896332"/>
              <a:gd name="connsiteY14" fmla="*/ 1674208 h 1871397"/>
              <a:gd name="connsiteX15" fmla="*/ 2394496 w 2896332"/>
              <a:gd name="connsiteY15" fmla="*/ 1654634 h 1871397"/>
              <a:gd name="connsiteX16" fmla="*/ 2023060 w 2896332"/>
              <a:gd name="connsiteY16" fmla="*/ 1634793 h 1871397"/>
              <a:gd name="connsiteX17" fmla="*/ 1739085 w 2896332"/>
              <a:gd name="connsiteY17" fmla="*/ 1871397 h 1871397"/>
              <a:gd name="connsiteX18" fmla="*/ 1648664 w 2896332"/>
              <a:gd name="connsiteY18" fmla="*/ 1582137 h 1871397"/>
              <a:gd name="connsiteX19" fmla="*/ 1376671 w 2896332"/>
              <a:gd name="connsiteY19" fmla="*/ 1700306 h 1871397"/>
              <a:gd name="connsiteX20" fmla="*/ 1415819 w 2896332"/>
              <a:gd name="connsiteY20" fmla="*/ 1334933 h 1871397"/>
              <a:gd name="connsiteX21" fmla="*/ 665501 w 2896332"/>
              <a:gd name="connsiteY21" fmla="*/ 1276212 h 1871397"/>
              <a:gd name="connsiteX22" fmla="*/ 0 w 2896332"/>
              <a:gd name="connsiteY22" fmla="*/ 1126148 h 1871397"/>
              <a:gd name="connsiteX23" fmla="*/ 13050 w 2896332"/>
              <a:gd name="connsiteY23" fmla="*/ 284488 h 1871397"/>
              <a:gd name="connsiteX24" fmla="*/ 1898646 w 2896332"/>
              <a:gd name="connsiteY24"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69811 w 2896332"/>
              <a:gd name="connsiteY8" fmla="*/ 83938 h 1871397"/>
              <a:gd name="connsiteX9" fmla="*/ 1906617 w 2896332"/>
              <a:gd name="connsiteY9" fmla="*/ 176960 h 1871397"/>
              <a:gd name="connsiteX10" fmla="*/ 1962971 w 2896332"/>
              <a:gd name="connsiteY10" fmla="*/ 267583 h 1871397"/>
              <a:gd name="connsiteX11" fmla="*/ 1973469 w 2896332"/>
              <a:gd name="connsiteY11" fmla="*/ 784519 h 1871397"/>
              <a:gd name="connsiteX12" fmla="*/ 1866010 w 2896332"/>
              <a:gd name="connsiteY12" fmla="*/ 878218 h 1871397"/>
              <a:gd name="connsiteX13" fmla="*/ 2733769 w 2896332"/>
              <a:gd name="connsiteY13" fmla="*/ 1387129 h 1871397"/>
              <a:gd name="connsiteX14" fmla="*/ 2694623 w 2896332"/>
              <a:gd name="connsiteY14" fmla="*/ 1674208 h 1871397"/>
              <a:gd name="connsiteX15" fmla="*/ 2394496 w 2896332"/>
              <a:gd name="connsiteY15" fmla="*/ 1654634 h 1871397"/>
              <a:gd name="connsiteX16" fmla="*/ 2023060 w 2896332"/>
              <a:gd name="connsiteY16" fmla="*/ 1634793 h 1871397"/>
              <a:gd name="connsiteX17" fmla="*/ 1739085 w 2896332"/>
              <a:gd name="connsiteY17" fmla="*/ 1871397 h 1871397"/>
              <a:gd name="connsiteX18" fmla="*/ 1648664 w 2896332"/>
              <a:gd name="connsiteY18" fmla="*/ 1582137 h 1871397"/>
              <a:gd name="connsiteX19" fmla="*/ 1376671 w 2896332"/>
              <a:gd name="connsiteY19" fmla="*/ 1700306 h 1871397"/>
              <a:gd name="connsiteX20" fmla="*/ 1415819 w 2896332"/>
              <a:gd name="connsiteY20" fmla="*/ 1334933 h 1871397"/>
              <a:gd name="connsiteX21" fmla="*/ 665501 w 2896332"/>
              <a:gd name="connsiteY21" fmla="*/ 1276212 h 1871397"/>
              <a:gd name="connsiteX22" fmla="*/ 0 w 2896332"/>
              <a:gd name="connsiteY22" fmla="*/ 1126148 h 1871397"/>
              <a:gd name="connsiteX23" fmla="*/ 13050 w 2896332"/>
              <a:gd name="connsiteY23" fmla="*/ 284488 h 1871397"/>
              <a:gd name="connsiteX24" fmla="*/ 1898646 w 2896332"/>
              <a:gd name="connsiteY24"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69811 w 2896332"/>
              <a:gd name="connsiteY8" fmla="*/ 83938 h 1871397"/>
              <a:gd name="connsiteX9" fmla="*/ 1906617 w 2896332"/>
              <a:gd name="connsiteY9" fmla="*/ 176960 h 1871397"/>
              <a:gd name="connsiteX10" fmla="*/ 1962971 w 2896332"/>
              <a:gd name="connsiteY10" fmla="*/ 267583 h 1871397"/>
              <a:gd name="connsiteX11" fmla="*/ 1973469 w 2896332"/>
              <a:gd name="connsiteY11" fmla="*/ 784519 h 1871397"/>
              <a:gd name="connsiteX12" fmla="*/ 1866010 w 2896332"/>
              <a:gd name="connsiteY12" fmla="*/ 878218 h 1871397"/>
              <a:gd name="connsiteX13" fmla="*/ 2733769 w 2896332"/>
              <a:gd name="connsiteY13" fmla="*/ 1387129 h 1871397"/>
              <a:gd name="connsiteX14" fmla="*/ 2694623 w 2896332"/>
              <a:gd name="connsiteY14" fmla="*/ 1639703 h 1871397"/>
              <a:gd name="connsiteX15" fmla="*/ 2394496 w 2896332"/>
              <a:gd name="connsiteY15" fmla="*/ 1654634 h 1871397"/>
              <a:gd name="connsiteX16" fmla="*/ 2023060 w 2896332"/>
              <a:gd name="connsiteY16" fmla="*/ 1634793 h 1871397"/>
              <a:gd name="connsiteX17" fmla="*/ 1739085 w 2896332"/>
              <a:gd name="connsiteY17" fmla="*/ 1871397 h 1871397"/>
              <a:gd name="connsiteX18" fmla="*/ 1648664 w 2896332"/>
              <a:gd name="connsiteY18" fmla="*/ 1582137 h 1871397"/>
              <a:gd name="connsiteX19" fmla="*/ 1376671 w 2896332"/>
              <a:gd name="connsiteY19" fmla="*/ 1700306 h 1871397"/>
              <a:gd name="connsiteX20" fmla="*/ 1415819 w 2896332"/>
              <a:gd name="connsiteY20" fmla="*/ 1334933 h 1871397"/>
              <a:gd name="connsiteX21" fmla="*/ 665501 w 2896332"/>
              <a:gd name="connsiteY21" fmla="*/ 1276212 h 1871397"/>
              <a:gd name="connsiteX22" fmla="*/ 0 w 2896332"/>
              <a:gd name="connsiteY22" fmla="*/ 1126148 h 1871397"/>
              <a:gd name="connsiteX23" fmla="*/ 13050 w 2896332"/>
              <a:gd name="connsiteY23" fmla="*/ 284488 h 1871397"/>
              <a:gd name="connsiteX24" fmla="*/ 1898646 w 2896332"/>
              <a:gd name="connsiteY24"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69811 w 2896332"/>
              <a:gd name="connsiteY8" fmla="*/ 83938 h 1871397"/>
              <a:gd name="connsiteX9" fmla="*/ 1906617 w 2896332"/>
              <a:gd name="connsiteY9" fmla="*/ 176960 h 1871397"/>
              <a:gd name="connsiteX10" fmla="*/ 1962971 w 2896332"/>
              <a:gd name="connsiteY10" fmla="*/ 267583 h 1871397"/>
              <a:gd name="connsiteX11" fmla="*/ 1973469 w 2896332"/>
              <a:gd name="connsiteY11" fmla="*/ 784519 h 1871397"/>
              <a:gd name="connsiteX12" fmla="*/ 1866010 w 2896332"/>
              <a:gd name="connsiteY12" fmla="*/ 878218 h 1871397"/>
              <a:gd name="connsiteX13" fmla="*/ 2733769 w 2896332"/>
              <a:gd name="connsiteY13" fmla="*/ 1387129 h 1871397"/>
              <a:gd name="connsiteX14" fmla="*/ 2694623 w 2896332"/>
              <a:gd name="connsiteY14" fmla="*/ 1639703 h 1871397"/>
              <a:gd name="connsiteX15" fmla="*/ 2385869 w 2896332"/>
              <a:gd name="connsiteY15" fmla="*/ 1585623 h 1871397"/>
              <a:gd name="connsiteX16" fmla="*/ 2023060 w 2896332"/>
              <a:gd name="connsiteY16" fmla="*/ 1634793 h 1871397"/>
              <a:gd name="connsiteX17" fmla="*/ 1739085 w 2896332"/>
              <a:gd name="connsiteY17" fmla="*/ 1871397 h 1871397"/>
              <a:gd name="connsiteX18" fmla="*/ 1648664 w 2896332"/>
              <a:gd name="connsiteY18" fmla="*/ 1582137 h 1871397"/>
              <a:gd name="connsiteX19" fmla="*/ 1376671 w 2896332"/>
              <a:gd name="connsiteY19" fmla="*/ 1700306 h 1871397"/>
              <a:gd name="connsiteX20" fmla="*/ 1415819 w 2896332"/>
              <a:gd name="connsiteY20" fmla="*/ 1334933 h 1871397"/>
              <a:gd name="connsiteX21" fmla="*/ 665501 w 2896332"/>
              <a:gd name="connsiteY21" fmla="*/ 1276212 h 1871397"/>
              <a:gd name="connsiteX22" fmla="*/ 0 w 2896332"/>
              <a:gd name="connsiteY22" fmla="*/ 1126148 h 1871397"/>
              <a:gd name="connsiteX23" fmla="*/ 13050 w 2896332"/>
              <a:gd name="connsiteY23" fmla="*/ 284488 h 1871397"/>
              <a:gd name="connsiteX24" fmla="*/ 1898646 w 2896332"/>
              <a:gd name="connsiteY24"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69811 w 2896332"/>
              <a:gd name="connsiteY8" fmla="*/ 83938 h 1871397"/>
              <a:gd name="connsiteX9" fmla="*/ 1906617 w 2896332"/>
              <a:gd name="connsiteY9" fmla="*/ 176960 h 1871397"/>
              <a:gd name="connsiteX10" fmla="*/ 1962971 w 2896332"/>
              <a:gd name="connsiteY10" fmla="*/ 267583 h 1871397"/>
              <a:gd name="connsiteX11" fmla="*/ 1973469 w 2896332"/>
              <a:gd name="connsiteY11" fmla="*/ 784519 h 1871397"/>
              <a:gd name="connsiteX12" fmla="*/ 1866010 w 2896332"/>
              <a:gd name="connsiteY12" fmla="*/ 878218 h 1871397"/>
              <a:gd name="connsiteX13" fmla="*/ 2733769 w 2896332"/>
              <a:gd name="connsiteY13" fmla="*/ 1387129 h 1871397"/>
              <a:gd name="connsiteX14" fmla="*/ 2694623 w 2896332"/>
              <a:gd name="connsiteY14" fmla="*/ 1639703 h 1871397"/>
              <a:gd name="connsiteX15" fmla="*/ 2385869 w 2896332"/>
              <a:gd name="connsiteY15" fmla="*/ 1585623 h 1871397"/>
              <a:gd name="connsiteX16" fmla="*/ 2074819 w 2896332"/>
              <a:gd name="connsiteY16" fmla="*/ 1565782 h 1871397"/>
              <a:gd name="connsiteX17" fmla="*/ 1739085 w 2896332"/>
              <a:gd name="connsiteY17" fmla="*/ 1871397 h 1871397"/>
              <a:gd name="connsiteX18" fmla="*/ 1648664 w 2896332"/>
              <a:gd name="connsiteY18" fmla="*/ 1582137 h 1871397"/>
              <a:gd name="connsiteX19" fmla="*/ 1376671 w 2896332"/>
              <a:gd name="connsiteY19" fmla="*/ 1700306 h 1871397"/>
              <a:gd name="connsiteX20" fmla="*/ 1415819 w 2896332"/>
              <a:gd name="connsiteY20" fmla="*/ 1334933 h 1871397"/>
              <a:gd name="connsiteX21" fmla="*/ 665501 w 2896332"/>
              <a:gd name="connsiteY21" fmla="*/ 1276212 h 1871397"/>
              <a:gd name="connsiteX22" fmla="*/ 0 w 2896332"/>
              <a:gd name="connsiteY22" fmla="*/ 1126148 h 1871397"/>
              <a:gd name="connsiteX23" fmla="*/ 13050 w 2896332"/>
              <a:gd name="connsiteY23" fmla="*/ 284488 h 1871397"/>
              <a:gd name="connsiteX24" fmla="*/ 1898646 w 2896332"/>
              <a:gd name="connsiteY24" fmla="*/ 46 h 1871397"/>
              <a:gd name="connsiteX0" fmla="*/ 2514265 w 2896332"/>
              <a:gd name="connsiteY0" fmla="*/ 468202 h 1872827"/>
              <a:gd name="connsiteX1" fmla="*/ 2655476 w 2896332"/>
              <a:gd name="connsiteY1" fmla="*/ 586045 h 1872827"/>
              <a:gd name="connsiteX2" fmla="*/ 2828170 w 2896332"/>
              <a:gd name="connsiteY2" fmla="*/ 1011931 h 1872827"/>
              <a:gd name="connsiteX3" fmla="*/ 2883834 w 2896332"/>
              <a:gd name="connsiteY3" fmla="*/ 1310265 h 1872827"/>
              <a:gd name="connsiteX4" fmla="*/ 2799743 w 2896332"/>
              <a:gd name="connsiteY4" fmla="*/ 1673528 h 1872827"/>
              <a:gd name="connsiteX5" fmla="*/ 2521033 w 2896332"/>
              <a:gd name="connsiteY5" fmla="*/ 1161851 h 1872827"/>
              <a:gd name="connsiteX6" fmla="*/ 2514265 w 2896332"/>
              <a:gd name="connsiteY6" fmla="*/ 468202 h 1872827"/>
              <a:gd name="connsiteX7" fmla="*/ 1898646 w 2896332"/>
              <a:gd name="connsiteY7" fmla="*/ 1476 h 1872827"/>
              <a:gd name="connsiteX8" fmla="*/ 1906617 w 2896332"/>
              <a:gd name="connsiteY8" fmla="*/ 178390 h 1872827"/>
              <a:gd name="connsiteX9" fmla="*/ 1962971 w 2896332"/>
              <a:gd name="connsiteY9" fmla="*/ 269013 h 1872827"/>
              <a:gd name="connsiteX10" fmla="*/ 1973469 w 2896332"/>
              <a:gd name="connsiteY10" fmla="*/ 785949 h 1872827"/>
              <a:gd name="connsiteX11" fmla="*/ 1866010 w 2896332"/>
              <a:gd name="connsiteY11" fmla="*/ 879648 h 1872827"/>
              <a:gd name="connsiteX12" fmla="*/ 2733769 w 2896332"/>
              <a:gd name="connsiteY12" fmla="*/ 1388559 h 1872827"/>
              <a:gd name="connsiteX13" fmla="*/ 2694623 w 2896332"/>
              <a:gd name="connsiteY13" fmla="*/ 1641133 h 1872827"/>
              <a:gd name="connsiteX14" fmla="*/ 2385869 w 2896332"/>
              <a:gd name="connsiteY14" fmla="*/ 1587053 h 1872827"/>
              <a:gd name="connsiteX15" fmla="*/ 2074819 w 2896332"/>
              <a:gd name="connsiteY15" fmla="*/ 1567212 h 1872827"/>
              <a:gd name="connsiteX16" fmla="*/ 1739085 w 2896332"/>
              <a:gd name="connsiteY16" fmla="*/ 1872827 h 1872827"/>
              <a:gd name="connsiteX17" fmla="*/ 1648664 w 2896332"/>
              <a:gd name="connsiteY17" fmla="*/ 1583567 h 1872827"/>
              <a:gd name="connsiteX18" fmla="*/ 1376671 w 2896332"/>
              <a:gd name="connsiteY18" fmla="*/ 1701736 h 1872827"/>
              <a:gd name="connsiteX19" fmla="*/ 1415819 w 2896332"/>
              <a:gd name="connsiteY19" fmla="*/ 1336363 h 1872827"/>
              <a:gd name="connsiteX20" fmla="*/ 665501 w 2896332"/>
              <a:gd name="connsiteY20" fmla="*/ 1277642 h 1872827"/>
              <a:gd name="connsiteX21" fmla="*/ 0 w 2896332"/>
              <a:gd name="connsiteY21" fmla="*/ 1127578 h 1872827"/>
              <a:gd name="connsiteX22" fmla="*/ 13050 w 2896332"/>
              <a:gd name="connsiteY22" fmla="*/ 285918 h 1872827"/>
              <a:gd name="connsiteX23" fmla="*/ 1898646 w 2896332"/>
              <a:gd name="connsiteY23" fmla="*/ 1476 h 187282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62971 w 2896332"/>
              <a:gd name="connsiteY8" fmla="*/ 267583 h 1871397"/>
              <a:gd name="connsiteX9" fmla="*/ 1973469 w 2896332"/>
              <a:gd name="connsiteY9" fmla="*/ 784519 h 1871397"/>
              <a:gd name="connsiteX10" fmla="*/ 1866010 w 2896332"/>
              <a:gd name="connsiteY10" fmla="*/ 878218 h 1871397"/>
              <a:gd name="connsiteX11" fmla="*/ 2733769 w 2896332"/>
              <a:gd name="connsiteY11" fmla="*/ 1387129 h 1871397"/>
              <a:gd name="connsiteX12" fmla="*/ 2694623 w 2896332"/>
              <a:gd name="connsiteY12" fmla="*/ 1639703 h 1871397"/>
              <a:gd name="connsiteX13" fmla="*/ 2385869 w 2896332"/>
              <a:gd name="connsiteY13" fmla="*/ 1585623 h 1871397"/>
              <a:gd name="connsiteX14" fmla="*/ 2074819 w 2896332"/>
              <a:gd name="connsiteY14" fmla="*/ 1565782 h 1871397"/>
              <a:gd name="connsiteX15" fmla="*/ 1739085 w 2896332"/>
              <a:gd name="connsiteY15" fmla="*/ 1871397 h 1871397"/>
              <a:gd name="connsiteX16" fmla="*/ 1648664 w 2896332"/>
              <a:gd name="connsiteY16" fmla="*/ 1582137 h 1871397"/>
              <a:gd name="connsiteX17" fmla="*/ 1376671 w 2896332"/>
              <a:gd name="connsiteY17" fmla="*/ 1700306 h 1871397"/>
              <a:gd name="connsiteX18" fmla="*/ 1415819 w 2896332"/>
              <a:gd name="connsiteY18" fmla="*/ 1334933 h 1871397"/>
              <a:gd name="connsiteX19" fmla="*/ 665501 w 2896332"/>
              <a:gd name="connsiteY19" fmla="*/ 1276212 h 1871397"/>
              <a:gd name="connsiteX20" fmla="*/ 0 w 2896332"/>
              <a:gd name="connsiteY20" fmla="*/ 1126148 h 1871397"/>
              <a:gd name="connsiteX21" fmla="*/ 13050 w 2896332"/>
              <a:gd name="connsiteY21" fmla="*/ 284488 h 1871397"/>
              <a:gd name="connsiteX22" fmla="*/ 1898646 w 2896332"/>
              <a:gd name="connsiteY22"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62971 w 2896332"/>
              <a:gd name="connsiteY8" fmla="*/ 267583 h 1871397"/>
              <a:gd name="connsiteX9" fmla="*/ 1973469 w 2896332"/>
              <a:gd name="connsiteY9" fmla="*/ 784519 h 1871397"/>
              <a:gd name="connsiteX10" fmla="*/ 1866010 w 2896332"/>
              <a:gd name="connsiteY10" fmla="*/ 878218 h 1871397"/>
              <a:gd name="connsiteX11" fmla="*/ 2733769 w 2896332"/>
              <a:gd name="connsiteY11" fmla="*/ 1387129 h 1871397"/>
              <a:gd name="connsiteX12" fmla="*/ 2694623 w 2896332"/>
              <a:gd name="connsiteY12" fmla="*/ 1639703 h 1871397"/>
              <a:gd name="connsiteX13" fmla="*/ 2385869 w 2896332"/>
              <a:gd name="connsiteY13" fmla="*/ 1585623 h 1871397"/>
              <a:gd name="connsiteX14" fmla="*/ 2074819 w 2896332"/>
              <a:gd name="connsiteY14" fmla="*/ 1565782 h 1871397"/>
              <a:gd name="connsiteX15" fmla="*/ 1739085 w 2896332"/>
              <a:gd name="connsiteY15" fmla="*/ 1871397 h 1871397"/>
              <a:gd name="connsiteX16" fmla="*/ 1648664 w 2896332"/>
              <a:gd name="connsiteY16" fmla="*/ 1582137 h 1871397"/>
              <a:gd name="connsiteX17" fmla="*/ 1376671 w 2896332"/>
              <a:gd name="connsiteY17" fmla="*/ 1700306 h 1871397"/>
              <a:gd name="connsiteX18" fmla="*/ 1415819 w 2896332"/>
              <a:gd name="connsiteY18" fmla="*/ 1334933 h 1871397"/>
              <a:gd name="connsiteX19" fmla="*/ 665501 w 2896332"/>
              <a:gd name="connsiteY19" fmla="*/ 1276212 h 1871397"/>
              <a:gd name="connsiteX20" fmla="*/ 0 w 2896332"/>
              <a:gd name="connsiteY20" fmla="*/ 1126148 h 1871397"/>
              <a:gd name="connsiteX21" fmla="*/ 13050 w 2896332"/>
              <a:gd name="connsiteY21" fmla="*/ 284488 h 1871397"/>
              <a:gd name="connsiteX22" fmla="*/ 1898646 w 2896332"/>
              <a:gd name="connsiteY22"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41303 w 2896332"/>
              <a:gd name="connsiteY8" fmla="*/ 293585 h 1871397"/>
              <a:gd name="connsiteX9" fmla="*/ 1973469 w 2896332"/>
              <a:gd name="connsiteY9" fmla="*/ 784519 h 1871397"/>
              <a:gd name="connsiteX10" fmla="*/ 1866010 w 2896332"/>
              <a:gd name="connsiteY10" fmla="*/ 878218 h 1871397"/>
              <a:gd name="connsiteX11" fmla="*/ 2733769 w 2896332"/>
              <a:gd name="connsiteY11" fmla="*/ 1387129 h 1871397"/>
              <a:gd name="connsiteX12" fmla="*/ 2694623 w 2896332"/>
              <a:gd name="connsiteY12" fmla="*/ 1639703 h 1871397"/>
              <a:gd name="connsiteX13" fmla="*/ 2385869 w 2896332"/>
              <a:gd name="connsiteY13" fmla="*/ 1585623 h 1871397"/>
              <a:gd name="connsiteX14" fmla="*/ 2074819 w 2896332"/>
              <a:gd name="connsiteY14" fmla="*/ 1565782 h 1871397"/>
              <a:gd name="connsiteX15" fmla="*/ 1739085 w 2896332"/>
              <a:gd name="connsiteY15" fmla="*/ 1871397 h 1871397"/>
              <a:gd name="connsiteX16" fmla="*/ 1648664 w 2896332"/>
              <a:gd name="connsiteY16" fmla="*/ 1582137 h 1871397"/>
              <a:gd name="connsiteX17" fmla="*/ 1376671 w 2896332"/>
              <a:gd name="connsiteY17" fmla="*/ 1700306 h 1871397"/>
              <a:gd name="connsiteX18" fmla="*/ 1415819 w 2896332"/>
              <a:gd name="connsiteY18" fmla="*/ 1334933 h 1871397"/>
              <a:gd name="connsiteX19" fmla="*/ 665501 w 2896332"/>
              <a:gd name="connsiteY19" fmla="*/ 1276212 h 1871397"/>
              <a:gd name="connsiteX20" fmla="*/ 0 w 2896332"/>
              <a:gd name="connsiteY20" fmla="*/ 1126148 h 1871397"/>
              <a:gd name="connsiteX21" fmla="*/ 13050 w 2896332"/>
              <a:gd name="connsiteY21" fmla="*/ 284488 h 1871397"/>
              <a:gd name="connsiteX22" fmla="*/ 1898646 w 2896332"/>
              <a:gd name="connsiteY22"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41303 w 2896332"/>
              <a:gd name="connsiteY8" fmla="*/ 293585 h 1871397"/>
              <a:gd name="connsiteX9" fmla="*/ 1973469 w 2896332"/>
              <a:gd name="connsiteY9" fmla="*/ 784519 h 1871397"/>
              <a:gd name="connsiteX10" fmla="*/ 1866010 w 2896332"/>
              <a:gd name="connsiteY10" fmla="*/ 878218 h 1871397"/>
              <a:gd name="connsiteX11" fmla="*/ 2733769 w 2896332"/>
              <a:gd name="connsiteY11" fmla="*/ 1387129 h 1871397"/>
              <a:gd name="connsiteX12" fmla="*/ 2694623 w 2896332"/>
              <a:gd name="connsiteY12" fmla="*/ 1639703 h 1871397"/>
              <a:gd name="connsiteX13" fmla="*/ 2385869 w 2896332"/>
              <a:gd name="connsiteY13" fmla="*/ 1585623 h 1871397"/>
              <a:gd name="connsiteX14" fmla="*/ 2074819 w 2896332"/>
              <a:gd name="connsiteY14" fmla="*/ 1565782 h 1871397"/>
              <a:gd name="connsiteX15" fmla="*/ 1739085 w 2896332"/>
              <a:gd name="connsiteY15" fmla="*/ 1871397 h 1871397"/>
              <a:gd name="connsiteX16" fmla="*/ 1648664 w 2896332"/>
              <a:gd name="connsiteY16" fmla="*/ 1582137 h 1871397"/>
              <a:gd name="connsiteX17" fmla="*/ 1376671 w 2896332"/>
              <a:gd name="connsiteY17" fmla="*/ 1700306 h 1871397"/>
              <a:gd name="connsiteX18" fmla="*/ 1415819 w 2896332"/>
              <a:gd name="connsiteY18" fmla="*/ 1334933 h 1871397"/>
              <a:gd name="connsiteX19" fmla="*/ 665501 w 2896332"/>
              <a:gd name="connsiteY19" fmla="*/ 1276212 h 1871397"/>
              <a:gd name="connsiteX20" fmla="*/ 0 w 2896332"/>
              <a:gd name="connsiteY20" fmla="*/ 1126148 h 1871397"/>
              <a:gd name="connsiteX21" fmla="*/ 13050 w 2896332"/>
              <a:gd name="connsiteY21" fmla="*/ 284488 h 1871397"/>
              <a:gd name="connsiteX22" fmla="*/ 1898646 w 2896332"/>
              <a:gd name="connsiteY22"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41303 w 2896332"/>
              <a:gd name="connsiteY8" fmla="*/ 293585 h 1871397"/>
              <a:gd name="connsiteX9" fmla="*/ 1973469 w 2896332"/>
              <a:gd name="connsiteY9" fmla="*/ 784519 h 1871397"/>
              <a:gd name="connsiteX10" fmla="*/ 1866010 w 2896332"/>
              <a:gd name="connsiteY10" fmla="*/ 878218 h 1871397"/>
              <a:gd name="connsiteX11" fmla="*/ 2733769 w 2896332"/>
              <a:gd name="connsiteY11" fmla="*/ 1387129 h 1871397"/>
              <a:gd name="connsiteX12" fmla="*/ 2694623 w 2896332"/>
              <a:gd name="connsiteY12" fmla="*/ 1639703 h 1871397"/>
              <a:gd name="connsiteX13" fmla="*/ 2385869 w 2896332"/>
              <a:gd name="connsiteY13" fmla="*/ 1585623 h 1871397"/>
              <a:gd name="connsiteX14" fmla="*/ 2074819 w 2896332"/>
              <a:gd name="connsiteY14" fmla="*/ 1565782 h 1871397"/>
              <a:gd name="connsiteX15" fmla="*/ 1739085 w 2896332"/>
              <a:gd name="connsiteY15" fmla="*/ 1871397 h 1871397"/>
              <a:gd name="connsiteX16" fmla="*/ 1648664 w 2896332"/>
              <a:gd name="connsiteY16" fmla="*/ 1582137 h 1871397"/>
              <a:gd name="connsiteX17" fmla="*/ 1376671 w 2896332"/>
              <a:gd name="connsiteY17" fmla="*/ 1700306 h 1871397"/>
              <a:gd name="connsiteX18" fmla="*/ 1415819 w 2896332"/>
              <a:gd name="connsiteY18" fmla="*/ 1334933 h 1871397"/>
              <a:gd name="connsiteX19" fmla="*/ 665501 w 2896332"/>
              <a:gd name="connsiteY19" fmla="*/ 1276212 h 1871397"/>
              <a:gd name="connsiteX20" fmla="*/ 0 w 2896332"/>
              <a:gd name="connsiteY20" fmla="*/ 1126148 h 1871397"/>
              <a:gd name="connsiteX21" fmla="*/ 13050 w 2896332"/>
              <a:gd name="connsiteY21" fmla="*/ 284488 h 1871397"/>
              <a:gd name="connsiteX22" fmla="*/ 1898646 w 2896332"/>
              <a:gd name="connsiteY22"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41303 w 2896332"/>
              <a:gd name="connsiteY8" fmla="*/ 293585 h 1871397"/>
              <a:gd name="connsiteX9" fmla="*/ 1973469 w 2896332"/>
              <a:gd name="connsiteY9" fmla="*/ 784519 h 1871397"/>
              <a:gd name="connsiteX10" fmla="*/ 1866010 w 2896332"/>
              <a:gd name="connsiteY10" fmla="*/ 878218 h 1871397"/>
              <a:gd name="connsiteX11" fmla="*/ 2733769 w 2896332"/>
              <a:gd name="connsiteY11" fmla="*/ 1387129 h 1871397"/>
              <a:gd name="connsiteX12" fmla="*/ 2694623 w 2896332"/>
              <a:gd name="connsiteY12" fmla="*/ 1639703 h 1871397"/>
              <a:gd name="connsiteX13" fmla="*/ 2385869 w 2896332"/>
              <a:gd name="connsiteY13" fmla="*/ 1585623 h 1871397"/>
              <a:gd name="connsiteX14" fmla="*/ 2074819 w 2896332"/>
              <a:gd name="connsiteY14" fmla="*/ 1565782 h 1871397"/>
              <a:gd name="connsiteX15" fmla="*/ 1739085 w 2896332"/>
              <a:gd name="connsiteY15" fmla="*/ 1871397 h 1871397"/>
              <a:gd name="connsiteX16" fmla="*/ 1648664 w 2896332"/>
              <a:gd name="connsiteY16" fmla="*/ 1582137 h 1871397"/>
              <a:gd name="connsiteX17" fmla="*/ 1376671 w 2896332"/>
              <a:gd name="connsiteY17" fmla="*/ 1700306 h 1871397"/>
              <a:gd name="connsiteX18" fmla="*/ 1415819 w 2896332"/>
              <a:gd name="connsiteY18" fmla="*/ 1334933 h 1871397"/>
              <a:gd name="connsiteX19" fmla="*/ 665501 w 2896332"/>
              <a:gd name="connsiteY19" fmla="*/ 1276212 h 1871397"/>
              <a:gd name="connsiteX20" fmla="*/ 0 w 2896332"/>
              <a:gd name="connsiteY20" fmla="*/ 1126148 h 1871397"/>
              <a:gd name="connsiteX21" fmla="*/ 13050 w 2896332"/>
              <a:gd name="connsiteY21" fmla="*/ 284488 h 1871397"/>
              <a:gd name="connsiteX22" fmla="*/ 1898646 w 2896332"/>
              <a:gd name="connsiteY22"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41303 w 2896332"/>
              <a:gd name="connsiteY8" fmla="*/ 293585 h 1871397"/>
              <a:gd name="connsiteX9" fmla="*/ 1974640 w 2896332"/>
              <a:gd name="connsiteY9" fmla="*/ 533402 h 1871397"/>
              <a:gd name="connsiteX10" fmla="*/ 1973469 w 2896332"/>
              <a:gd name="connsiteY10" fmla="*/ 784519 h 1871397"/>
              <a:gd name="connsiteX11" fmla="*/ 1866010 w 2896332"/>
              <a:gd name="connsiteY11" fmla="*/ 878218 h 1871397"/>
              <a:gd name="connsiteX12" fmla="*/ 2733769 w 2896332"/>
              <a:gd name="connsiteY12" fmla="*/ 1387129 h 1871397"/>
              <a:gd name="connsiteX13" fmla="*/ 2694623 w 2896332"/>
              <a:gd name="connsiteY13" fmla="*/ 1639703 h 1871397"/>
              <a:gd name="connsiteX14" fmla="*/ 2385869 w 2896332"/>
              <a:gd name="connsiteY14" fmla="*/ 1585623 h 1871397"/>
              <a:gd name="connsiteX15" fmla="*/ 2074819 w 2896332"/>
              <a:gd name="connsiteY15" fmla="*/ 1565782 h 1871397"/>
              <a:gd name="connsiteX16" fmla="*/ 1739085 w 2896332"/>
              <a:gd name="connsiteY16" fmla="*/ 1871397 h 1871397"/>
              <a:gd name="connsiteX17" fmla="*/ 1648664 w 2896332"/>
              <a:gd name="connsiteY17" fmla="*/ 1582137 h 1871397"/>
              <a:gd name="connsiteX18" fmla="*/ 1376671 w 2896332"/>
              <a:gd name="connsiteY18" fmla="*/ 1700306 h 1871397"/>
              <a:gd name="connsiteX19" fmla="*/ 1415819 w 2896332"/>
              <a:gd name="connsiteY19" fmla="*/ 1334933 h 1871397"/>
              <a:gd name="connsiteX20" fmla="*/ 665501 w 2896332"/>
              <a:gd name="connsiteY20" fmla="*/ 1276212 h 1871397"/>
              <a:gd name="connsiteX21" fmla="*/ 0 w 2896332"/>
              <a:gd name="connsiteY21" fmla="*/ 1126148 h 1871397"/>
              <a:gd name="connsiteX22" fmla="*/ 13050 w 2896332"/>
              <a:gd name="connsiteY22" fmla="*/ 284488 h 1871397"/>
              <a:gd name="connsiteX23" fmla="*/ 1898646 w 2896332"/>
              <a:gd name="connsiteY23"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41303 w 2896332"/>
              <a:gd name="connsiteY8" fmla="*/ 293585 h 1871397"/>
              <a:gd name="connsiteX9" fmla="*/ 1974640 w 2896332"/>
              <a:gd name="connsiteY9" fmla="*/ 533402 h 1871397"/>
              <a:gd name="connsiteX10" fmla="*/ 1973469 w 2896332"/>
              <a:gd name="connsiteY10" fmla="*/ 784519 h 1871397"/>
              <a:gd name="connsiteX11" fmla="*/ 1866010 w 2896332"/>
              <a:gd name="connsiteY11" fmla="*/ 878218 h 1871397"/>
              <a:gd name="connsiteX12" fmla="*/ 2733769 w 2896332"/>
              <a:gd name="connsiteY12" fmla="*/ 1387129 h 1871397"/>
              <a:gd name="connsiteX13" fmla="*/ 2694623 w 2896332"/>
              <a:gd name="connsiteY13" fmla="*/ 1639703 h 1871397"/>
              <a:gd name="connsiteX14" fmla="*/ 2385869 w 2896332"/>
              <a:gd name="connsiteY14" fmla="*/ 1585623 h 1871397"/>
              <a:gd name="connsiteX15" fmla="*/ 2074819 w 2896332"/>
              <a:gd name="connsiteY15" fmla="*/ 1565782 h 1871397"/>
              <a:gd name="connsiteX16" fmla="*/ 1739085 w 2896332"/>
              <a:gd name="connsiteY16" fmla="*/ 1871397 h 1871397"/>
              <a:gd name="connsiteX17" fmla="*/ 1648664 w 2896332"/>
              <a:gd name="connsiteY17" fmla="*/ 1582137 h 1871397"/>
              <a:gd name="connsiteX18" fmla="*/ 1376671 w 2896332"/>
              <a:gd name="connsiteY18" fmla="*/ 1700306 h 1871397"/>
              <a:gd name="connsiteX19" fmla="*/ 1415819 w 2896332"/>
              <a:gd name="connsiteY19" fmla="*/ 1334933 h 1871397"/>
              <a:gd name="connsiteX20" fmla="*/ 665501 w 2896332"/>
              <a:gd name="connsiteY20" fmla="*/ 1276212 h 1871397"/>
              <a:gd name="connsiteX21" fmla="*/ 0 w 2896332"/>
              <a:gd name="connsiteY21" fmla="*/ 1126148 h 1871397"/>
              <a:gd name="connsiteX22" fmla="*/ 13050 w 2896332"/>
              <a:gd name="connsiteY22" fmla="*/ 284488 h 1871397"/>
              <a:gd name="connsiteX23" fmla="*/ 1898646 w 2896332"/>
              <a:gd name="connsiteY23" fmla="*/ 46 h 1871397"/>
              <a:gd name="connsiteX0" fmla="*/ 2243048 w 2896332"/>
              <a:gd name="connsiteY0" fmla="*/ 269861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243048 w 2896332"/>
              <a:gd name="connsiteY6" fmla="*/ 269861 h 1871397"/>
              <a:gd name="connsiteX7" fmla="*/ 1898646 w 2896332"/>
              <a:gd name="connsiteY7" fmla="*/ 46 h 1871397"/>
              <a:gd name="connsiteX8" fmla="*/ 1941303 w 2896332"/>
              <a:gd name="connsiteY8" fmla="*/ 293585 h 1871397"/>
              <a:gd name="connsiteX9" fmla="*/ 1974640 w 2896332"/>
              <a:gd name="connsiteY9" fmla="*/ 533402 h 1871397"/>
              <a:gd name="connsiteX10" fmla="*/ 1973469 w 2896332"/>
              <a:gd name="connsiteY10" fmla="*/ 784519 h 1871397"/>
              <a:gd name="connsiteX11" fmla="*/ 1866010 w 2896332"/>
              <a:gd name="connsiteY11" fmla="*/ 878218 h 1871397"/>
              <a:gd name="connsiteX12" fmla="*/ 2733769 w 2896332"/>
              <a:gd name="connsiteY12" fmla="*/ 1387129 h 1871397"/>
              <a:gd name="connsiteX13" fmla="*/ 2694623 w 2896332"/>
              <a:gd name="connsiteY13" fmla="*/ 1639703 h 1871397"/>
              <a:gd name="connsiteX14" fmla="*/ 2385869 w 2896332"/>
              <a:gd name="connsiteY14" fmla="*/ 1585623 h 1871397"/>
              <a:gd name="connsiteX15" fmla="*/ 2074819 w 2896332"/>
              <a:gd name="connsiteY15" fmla="*/ 1565782 h 1871397"/>
              <a:gd name="connsiteX16" fmla="*/ 1739085 w 2896332"/>
              <a:gd name="connsiteY16" fmla="*/ 1871397 h 1871397"/>
              <a:gd name="connsiteX17" fmla="*/ 1648664 w 2896332"/>
              <a:gd name="connsiteY17" fmla="*/ 1582137 h 1871397"/>
              <a:gd name="connsiteX18" fmla="*/ 1376671 w 2896332"/>
              <a:gd name="connsiteY18" fmla="*/ 1700306 h 1871397"/>
              <a:gd name="connsiteX19" fmla="*/ 1415819 w 2896332"/>
              <a:gd name="connsiteY19" fmla="*/ 1334933 h 1871397"/>
              <a:gd name="connsiteX20" fmla="*/ 665501 w 2896332"/>
              <a:gd name="connsiteY20" fmla="*/ 1276212 h 1871397"/>
              <a:gd name="connsiteX21" fmla="*/ 0 w 2896332"/>
              <a:gd name="connsiteY21" fmla="*/ 1126148 h 1871397"/>
              <a:gd name="connsiteX22" fmla="*/ 13050 w 2896332"/>
              <a:gd name="connsiteY22" fmla="*/ 284488 h 1871397"/>
              <a:gd name="connsiteX23" fmla="*/ 1898646 w 2896332"/>
              <a:gd name="connsiteY23" fmla="*/ 46 h 1871397"/>
              <a:gd name="connsiteX0" fmla="*/ 2243048 w 2896332"/>
              <a:gd name="connsiteY0" fmla="*/ 269861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243048 w 2896332"/>
              <a:gd name="connsiteY6" fmla="*/ 269861 h 1871397"/>
              <a:gd name="connsiteX7" fmla="*/ 1898646 w 2896332"/>
              <a:gd name="connsiteY7" fmla="*/ 46 h 1871397"/>
              <a:gd name="connsiteX8" fmla="*/ 1941303 w 2896332"/>
              <a:gd name="connsiteY8" fmla="*/ 293585 h 1871397"/>
              <a:gd name="connsiteX9" fmla="*/ 1974640 w 2896332"/>
              <a:gd name="connsiteY9" fmla="*/ 533402 h 1871397"/>
              <a:gd name="connsiteX10" fmla="*/ 1973469 w 2896332"/>
              <a:gd name="connsiteY10" fmla="*/ 784519 h 1871397"/>
              <a:gd name="connsiteX11" fmla="*/ 1866010 w 2896332"/>
              <a:gd name="connsiteY11" fmla="*/ 878218 h 1871397"/>
              <a:gd name="connsiteX12" fmla="*/ 2733769 w 2896332"/>
              <a:gd name="connsiteY12" fmla="*/ 1387129 h 1871397"/>
              <a:gd name="connsiteX13" fmla="*/ 2694623 w 2896332"/>
              <a:gd name="connsiteY13" fmla="*/ 1639703 h 1871397"/>
              <a:gd name="connsiteX14" fmla="*/ 2385869 w 2896332"/>
              <a:gd name="connsiteY14" fmla="*/ 1585623 h 1871397"/>
              <a:gd name="connsiteX15" fmla="*/ 2074819 w 2896332"/>
              <a:gd name="connsiteY15" fmla="*/ 1565782 h 1871397"/>
              <a:gd name="connsiteX16" fmla="*/ 1739085 w 2896332"/>
              <a:gd name="connsiteY16" fmla="*/ 1871397 h 1871397"/>
              <a:gd name="connsiteX17" fmla="*/ 1648664 w 2896332"/>
              <a:gd name="connsiteY17" fmla="*/ 1582137 h 1871397"/>
              <a:gd name="connsiteX18" fmla="*/ 1376671 w 2896332"/>
              <a:gd name="connsiteY18" fmla="*/ 1700306 h 1871397"/>
              <a:gd name="connsiteX19" fmla="*/ 1415819 w 2896332"/>
              <a:gd name="connsiteY19" fmla="*/ 1334933 h 1871397"/>
              <a:gd name="connsiteX20" fmla="*/ 665501 w 2896332"/>
              <a:gd name="connsiteY20" fmla="*/ 1276212 h 1871397"/>
              <a:gd name="connsiteX21" fmla="*/ 0 w 2896332"/>
              <a:gd name="connsiteY21" fmla="*/ 1126148 h 1871397"/>
              <a:gd name="connsiteX22" fmla="*/ 13050 w 2896332"/>
              <a:gd name="connsiteY22" fmla="*/ 284488 h 1871397"/>
              <a:gd name="connsiteX23" fmla="*/ 1898646 w 2896332"/>
              <a:gd name="connsiteY23" fmla="*/ 46 h 1871397"/>
              <a:gd name="connsiteX0" fmla="*/ 2243048 w 2896332"/>
              <a:gd name="connsiteY0" fmla="*/ 269861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87909 w 2896332"/>
              <a:gd name="connsiteY5" fmla="*/ 1152990 h 1871397"/>
              <a:gd name="connsiteX6" fmla="*/ 2243048 w 2896332"/>
              <a:gd name="connsiteY6" fmla="*/ 269861 h 1871397"/>
              <a:gd name="connsiteX7" fmla="*/ 1898646 w 2896332"/>
              <a:gd name="connsiteY7" fmla="*/ 46 h 1871397"/>
              <a:gd name="connsiteX8" fmla="*/ 1941303 w 2896332"/>
              <a:gd name="connsiteY8" fmla="*/ 293585 h 1871397"/>
              <a:gd name="connsiteX9" fmla="*/ 1974640 w 2896332"/>
              <a:gd name="connsiteY9" fmla="*/ 533402 h 1871397"/>
              <a:gd name="connsiteX10" fmla="*/ 1973469 w 2896332"/>
              <a:gd name="connsiteY10" fmla="*/ 784519 h 1871397"/>
              <a:gd name="connsiteX11" fmla="*/ 1866010 w 2896332"/>
              <a:gd name="connsiteY11" fmla="*/ 878218 h 1871397"/>
              <a:gd name="connsiteX12" fmla="*/ 2733769 w 2896332"/>
              <a:gd name="connsiteY12" fmla="*/ 1387129 h 1871397"/>
              <a:gd name="connsiteX13" fmla="*/ 2694623 w 2896332"/>
              <a:gd name="connsiteY13" fmla="*/ 1639703 h 1871397"/>
              <a:gd name="connsiteX14" fmla="*/ 2385869 w 2896332"/>
              <a:gd name="connsiteY14" fmla="*/ 1585623 h 1871397"/>
              <a:gd name="connsiteX15" fmla="*/ 2074819 w 2896332"/>
              <a:gd name="connsiteY15" fmla="*/ 1565782 h 1871397"/>
              <a:gd name="connsiteX16" fmla="*/ 1739085 w 2896332"/>
              <a:gd name="connsiteY16" fmla="*/ 1871397 h 1871397"/>
              <a:gd name="connsiteX17" fmla="*/ 1648664 w 2896332"/>
              <a:gd name="connsiteY17" fmla="*/ 1582137 h 1871397"/>
              <a:gd name="connsiteX18" fmla="*/ 1376671 w 2896332"/>
              <a:gd name="connsiteY18" fmla="*/ 1700306 h 1871397"/>
              <a:gd name="connsiteX19" fmla="*/ 1415819 w 2896332"/>
              <a:gd name="connsiteY19" fmla="*/ 1334933 h 1871397"/>
              <a:gd name="connsiteX20" fmla="*/ 665501 w 2896332"/>
              <a:gd name="connsiteY20" fmla="*/ 1276212 h 1871397"/>
              <a:gd name="connsiteX21" fmla="*/ 0 w 2896332"/>
              <a:gd name="connsiteY21" fmla="*/ 1126148 h 1871397"/>
              <a:gd name="connsiteX22" fmla="*/ 13050 w 2896332"/>
              <a:gd name="connsiteY22" fmla="*/ 284488 h 1871397"/>
              <a:gd name="connsiteX23" fmla="*/ 1898646 w 2896332"/>
              <a:gd name="connsiteY23" fmla="*/ 46 h 1871397"/>
              <a:gd name="connsiteX0" fmla="*/ 2243048 w 2896332"/>
              <a:gd name="connsiteY0" fmla="*/ 269861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639923 w 2896332"/>
              <a:gd name="connsiteY5" fmla="*/ 1156706 h 1871397"/>
              <a:gd name="connsiteX6" fmla="*/ 2243048 w 2896332"/>
              <a:gd name="connsiteY6" fmla="*/ 269861 h 1871397"/>
              <a:gd name="connsiteX7" fmla="*/ 1898646 w 2896332"/>
              <a:gd name="connsiteY7" fmla="*/ 46 h 1871397"/>
              <a:gd name="connsiteX8" fmla="*/ 1941303 w 2896332"/>
              <a:gd name="connsiteY8" fmla="*/ 293585 h 1871397"/>
              <a:gd name="connsiteX9" fmla="*/ 1974640 w 2896332"/>
              <a:gd name="connsiteY9" fmla="*/ 533402 h 1871397"/>
              <a:gd name="connsiteX10" fmla="*/ 1973469 w 2896332"/>
              <a:gd name="connsiteY10" fmla="*/ 784519 h 1871397"/>
              <a:gd name="connsiteX11" fmla="*/ 1866010 w 2896332"/>
              <a:gd name="connsiteY11" fmla="*/ 878218 h 1871397"/>
              <a:gd name="connsiteX12" fmla="*/ 2733769 w 2896332"/>
              <a:gd name="connsiteY12" fmla="*/ 1387129 h 1871397"/>
              <a:gd name="connsiteX13" fmla="*/ 2694623 w 2896332"/>
              <a:gd name="connsiteY13" fmla="*/ 1639703 h 1871397"/>
              <a:gd name="connsiteX14" fmla="*/ 2385869 w 2896332"/>
              <a:gd name="connsiteY14" fmla="*/ 1585623 h 1871397"/>
              <a:gd name="connsiteX15" fmla="*/ 2074819 w 2896332"/>
              <a:gd name="connsiteY15" fmla="*/ 1565782 h 1871397"/>
              <a:gd name="connsiteX16" fmla="*/ 1739085 w 2896332"/>
              <a:gd name="connsiteY16" fmla="*/ 1871397 h 1871397"/>
              <a:gd name="connsiteX17" fmla="*/ 1648664 w 2896332"/>
              <a:gd name="connsiteY17" fmla="*/ 1582137 h 1871397"/>
              <a:gd name="connsiteX18" fmla="*/ 1376671 w 2896332"/>
              <a:gd name="connsiteY18" fmla="*/ 1700306 h 1871397"/>
              <a:gd name="connsiteX19" fmla="*/ 1415819 w 2896332"/>
              <a:gd name="connsiteY19" fmla="*/ 1334933 h 1871397"/>
              <a:gd name="connsiteX20" fmla="*/ 665501 w 2896332"/>
              <a:gd name="connsiteY20" fmla="*/ 1276212 h 1871397"/>
              <a:gd name="connsiteX21" fmla="*/ 0 w 2896332"/>
              <a:gd name="connsiteY21" fmla="*/ 1126148 h 1871397"/>
              <a:gd name="connsiteX22" fmla="*/ 13050 w 2896332"/>
              <a:gd name="connsiteY22" fmla="*/ 284488 h 1871397"/>
              <a:gd name="connsiteX23" fmla="*/ 1898646 w 2896332"/>
              <a:gd name="connsiteY23" fmla="*/ 46 h 1871397"/>
              <a:gd name="connsiteX0" fmla="*/ 2243048 w 2896332"/>
              <a:gd name="connsiteY0" fmla="*/ 269861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639923 w 2896332"/>
              <a:gd name="connsiteY5" fmla="*/ 1156706 h 1871397"/>
              <a:gd name="connsiteX6" fmla="*/ 2243048 w 2896332"/>
              <a:gd name="connsiteY6" fmla="*/ 269861 h 1871397"/>
              <a:gd name="connsiteX7" fmla="*/ 1898646 w 2896332"/>
              <a:gd name="connsiteY7" fmla="*/ 46 h 1871397"/>
              <a:gd name="connsiteX8" fmla="*/ 1941303 w 2896332"/>
              <a:gd name="connsiteY8" fmla="*/ 293585 h 1871397"/>
              <a:gd name="connsiteX9" fmla="*/ 1974640 w 2896332"/>
              <a:gd name="connsiteY9" fmla="*/ 533402 h 1871397"/>
              <a:gd name="connsiteX10" fmla="*/ 1973469 w 2896332"/>
              <a:gd name="connsiteY10" fmla="*/ 784519 h 1871397"/>
              <a:gd name="connsiteX11" fmla="*/ 1866010 w 2896332"/>
              <a:gd name="connsiteY11" fmla="*/ 878218 h 1871397"/>
              <a:gd name="connsiteX12" fmla="*/ 2733769 w 2896332"/>
              <a:gd name="connsiteY12" fmla="*/ 1387129 h 1871397"/>
              <a:gd name="connsiteX13" fmla="*/ 2694623 w 2896332"/>
              <a:gd name="connsiteY13" fmla="*/ 1639703 h 1871397"/>
              <a:gd name="connsiteX14" fmla="*/ 2385869 w 2896332"/>
              <a:gd name="connsiteY14" fmla="*/ 1585623 h 1871397"/>
              <a:gd name="connsiteX15" fmla="*/ 2074819 w 2896332"/>
              <a:gd name="connsiteY15" fmla="*/ 1565782 h 1871397"/>
              <a:gd name="connsiteX16" fmla="*/ 1739085 w 2896332"/>
              <a:gd name="connsiteY16" fmla="*/ 1871397 h 1871397"/>
              <a:gd name="connsiteX17" fmla="*/ 1648664 w 2896332"/>
              <a:gd name="connsiteY17" fmla="*/ 1582137 h 1871397"/>
              <a:gd name="connsiteX18" fmla="*/ 1376671 w 2896332"/>
              <a:gd name="connsiteY18" fmla="*/ 1700306 h 1871397"/>
              <a:gd name="connsiteX19" fmla="*/ 1415819 w 2896332"/>
              <a:gd name="connsiteY19" fmla="*/ 1334933 h 1871397"/>
              <a:gd name="connsiteX20" fmla="*/ 665501 w 2896332"/>
              <a:gd name="connsiteY20" fmla="*/ 1276212 h 1871397"/>
              <a:gd name="connsiteX21" fmla="*/ 0 w 2896332"/>
              <a:gd name="connsiteY21" fmla="*/ 1126148 h 1871397"/>
              <a:gd name="connsiteX22" fmla="*/ 13050 w 2896332"/>
              <a:gd name="connsiteY22" fmla="*/ 284488 h 1871397"/>
              <a:gd name="connsiteX23" fmla="*/ 1898646 w 2896332"/>
              <a:gd name="connsiteY23" fmla="*/ 46 h 1871397"/>
              <a:gd name="connsiteX0" fmla="*/ 2243048 w 2896332"/>
              <a:gd name="connsiteY0" fmla="*/ 269861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639923 w 2896332"/>
              <a:gd name="connsiteY5" fmla="*/ 1156706 h 1871397"/>
              <a:gd name="connsiteX6" fmla="*/ 2243048 w 2896332"/>
              <a:gd name="connsiteY6" fmla="*/ 269861 h 1871397"/>
              <a:gd name="connsiteX7" fmla="*/ 1898646 w 2896332"/>
              <a:gd name="connsiteY7" fmla="*/ 46 h 1871397"/>
              <a:gd name="connsiteX8" fmla="*/ 1941303 w 2896332"/>
              <a:gd name="connsiteY8" fmla="*/ 293585 h 1871397"/>
              <a:gd name="connsiteX9" fmla="*/ 1974640 w 2896332"/>
              <a:gd name="connsiteY9" fmla="*/ 533402 h 1871397"/>
              <a:gd name="connsiteX10" fmla="*/ 1973469 w 2896332"/>
              <a:gd name="connsiteY10" fmla="*/ 784519 h 1871397"/>
              <a:gd name="connsiteX11" fmla="*/ 1866010 w 2896332"/>
              <a:gd name="connsiteY11" fmla="*/ 878218 h 1871397"/>
              <a:gd name="connsiteX12" fmla="*/ 2733769 w 2896332"/>
              <a:gd name="connsiteY12" fmla="*/ 1387129 h 1871397"/>
              <a:gd name="connsiteX13" fmla="*/ 2694623 w 2896332"/>
              <a:gd name="connsiteY13" fmla="*/ 1639703 h 1871397"/>
              <a:gd name="connsiteX14" fmla="*/ 2385869 w 2896332"/>
              <a:gd name="connsiteY14" fmla="*/ 1585623 h 1871397"/>
              <a:gd name="connsiteX15" fmla="*/ 2074819 w 2896332"/>
              <a:gd name="connsiteY15" fmla="*/ 1565782 h 1871397"/>
              <a:gd name="connsiteX16" fmla="*/ 1739085 w 2896332"/>
              <a:gd name="connsiteY16" fmla="*/ 1871397 h 1871397"/>
              <a:gd name="connsiteX17" fmla="*/ 1648664 w 2896332"/>
              <a:gd name="connsiteY17" fmla="*/ 1582137 h 1871397"/>
              <a:gd name="connsiteX18" fmla="*/ 1376671 w 2896332"/>
              <a:gd name="connsiteY18" fmla="*/ 1700306 h 1871397"/>
              <a:gd name="connsiteX19" fmla="*/ 1415819 w 2896332"/>
              <a:gd name="connsiteY19" fmla="*/ 1334933 h 1871397"/>
              <a:gd name="connsiteX20" fmla="*/ 665501 w 2896332"/>
              <a:gd name="connsiteY20" fmla="*/ 1276212 h 1871397"/>
              <a:gd name="connsiteX21" fmla="*/ 0 w 2896332"/>
              <a:gd name="connsiteY21" fmla="*/ 1126148 h 1871397"/>
              <a:gd name="connsiteX22" fmla="*/ 13050 w 2896332"/>
              <a:gd name="connsiteY22" fmla="*/ 284488 h 1871397"/>
              <a:gd name="connsiteX23" fmla="*/ 1898646 w 2896332"/>
              <a:gd name="connsiteY23" fmla="*/ 46 h 1871397"/>
              <a:gd name="connsiteX0" fmla="*/ 2228186 w 2896332"/>
              <a:gd name="connsiteY0" fmla="*/ 269861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639923 w 2896332"/>
              <a:gd name="connsiteY5" fmla="*/ 1156706 h 1871397"/>
              <a:gd name="connsiteX6" fmla="*/ 2228186 w 2896332"/>
              <a:gd name="connsiteY6" fmla="*/ 269861 h 1871397"/>
              <a:gd name="connsiteX7" fmla="*/ 1898646 w 2896332"/>
              <a:gd name="connsiteY7" fmla="*/ 46 h 1871397"/>
              <a:gd name="connsiteX8" fmla="*/ 1941303 w 2896332"/>
              <a:gd name="connsiteY8" fmla="*/ 293585 h 1871397"/>
              <a:gd name="connsiteX9" fmla="*/ 1974640 w 2896332"/>
              <a:gd name="connsiteY9" fmla="*/ 533402 h 1871397"/>
              <a:gd name="connsiteX10" fmla="*/ 1973469 w 2896332"/>
              <a:gd name="connsiteY10" fmla="*/ 784519 h 1871397"/>
              <a:gd name="connsiteX11" fmla="*/ 1866010 w 2896332"/>
              <a:gd name="connsiteY11" fmla="*/ 878218 h 1871397"/>
              <a:gd name="connsiteX12" fmla="*/ 2733769 w 2896332"/>
              <a:gd name="connsiteY12" fmla="*/ 1387129 h 1871397"/>
              <a:gd name="connsiteX13" fmla="*/ 2694623 w 2896332"/>
              <a:gd name="connsiteY13" fmla="*/ 1639703 h 1871397"/>
              <a:gd name="connsiteX14" fmla="*/ 2385869 w 2896332"/>
              <a:gd name="connsiteY14" fmla="*/ 1585623 h 1871397"/>
              <a:gd name="connsiteX15" fmla="*/ 2074819 w 2896332"/>
              <a:gd name="connsiteY15" fmla="*/ 1565782 h 1871397"/>
              <a:gd name="connsiteX16" fmla="*/ 1739085 w 2896332"/>
              <a:gd name="connsiteY16" fmla="*/ 1871397 h 1871397"/>
              <a:gd name="connsiteX17" fmla="*/ 1648664 w 2896332"/>
              <a:gd name="connsiteY17" fmla="*/ 1582137 h 1871397"/>
              <a:gd name="connsiteX18" fmla="*/ 1376671 w 2896332"/>
              <a:gd name="connsiteY18" fmla="*/ 1700306 h 1871397"/>
              <a:gd name="connsiteX19" fmla="*/ 1415819 w 2896332"/>
              <a:gd name="connsiteY19" fmla="*/ 1334933 h 1871397"/>
              <a:gd name="connsiteX20" fmla="*/ 665501 w 2896332"/>
              <a:gd name="connsiteY20" fmla="*/ 1276212 h 1871397"/>
              <a:gd name="connsiteX21" fmla="*/ 0 w 2896332"/>
              <a:gd name="connsiteY21" fmla="*/ 1126148 h 1871397"/>
              <a:gd name="connsiteX22" fmla="*/ 13050 w 2896332"/>
              <a:gd name="connsiteY22" fmla="*/ 284488 h 1871397"/>
              <a:gd name="connsiteX23" fmla="*/ 1898646 w 2896332"/>
              <a:gd name="connsiteY23" fmla="*/ 46 h 1871397"/>
              <a:gd name="connsiteX0" fmla="*/ 2228186 w 2896332"/>
              <a:gd name="connsiteY0" fmla="*/ 269861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639923 w 2896332"/>
              <a:gd name="connsiteY5" fmla="*/ 1156706 h 1871397"/>
              <a:gd name="connsiteX6" fmla="*/ 2228186 w 2896332"/>
              <a:gd name="connsiteY6" fmla="*/ 269861 h 1871397"/>
              <a:gd name="connsiteX7" fmla="*/ 1898646 w 2896332"/>
              <a:gd name="connsiteY7" fmla="*/ 46 h 1871397"/>
              <a:gd name="connsiteX8" fmla="*/ 1941303 w 2896332"/>
              <a:gd name="connsiteY8" fmla="*/ 293585 h 1871397"/>
              <a:gd name="connsiteX9" fmla="*/ 1974640 w 2896332"/>
              <a:gd name="connsiteY9" fmla="*/ 533402 h 1871397"/>
              <a:gd name="connsiteX10" fmla="*/ 1973469 w 2896332"/>
              <a:gd name="connsiteY10" fmla="*/ 784519 h 1871397"/>
              <a:gd name="connsiteX11" fmla="*/ 1866010 w 2896332"/>
              <a:gd name="connsiteY11" fmla="*/ 878218 h 1871397"/>
              <a:gd name="connsiteX12" fmla="*/ 2733769 w 2896332"/>
              <a:gd name="connsiteY12" fmla="*/ 1387129 h 1871397"/>
              <a:gd name="connsiteX13" fmla="*/ 2694623 w 2896332"/>
              <a:gd name="connsiteY13" fmla="*/ 1639703 h 1871397"/>
              <a:gd name="connsiteX14" fmla="*/ 2385869 w 2896332"/>
              <a:gd name="connsiteY14" fmla="*/ 1585623 h 1871397"/>
              <a:gd name="connsiteX15" fmla="*/ 2074819 w 2896332"/>
              <a:gd name="connsiteY15" fmla="*/ 1565782 h 1871397"/>
              <a:gd name="connsiteX16" fmla="*/ 1739085 w 2896332"/>
              <a:gd name="connsiteY16" fmla="*/ 1871397 h 1871397"/>
              <a:gd name="connsiteX17" fmla="*/ 1648664 w 2896332"/>
              <a:gd name="connsiteY17" fmla="*/ 1582137 h 1871397"/>
              <a:gd name="connsiteX18" fmla="*/ 1376671 w 2896332"/>
              <a:gd name="connsiteY18" fmla="*/ 1700306 h 1871397"/>
              <a:gd name="connsiteX19" fmla="*/ 1415819 w 2896332"/>
              <a:gd name="connsiteY19" fmla="*/ 1334933 h 1871397"/>
              <a:gd name="connsiteX20" fmla="*/ 665501 w 2896332"/>
              <a:gd name="connsiteY20" fmla="*/ 1276212 h 1871397"/>
              <a:gd name="connsiteX21" fmla="*/ 0 w 2896332"/>
              <a:gd name="connsiteY21" fmla="*/ 1126148 h 1871397"/>
              <a:gd name="connsiteX22" fmla="*/ 13050 w 2896332"/>
              <a:gd name="connsiteY22" fmla="*/ 284488 h 1871397"/>
              <a:gd name="connsiteX23" fmla="*/ 1898646 w 2896332"/>
              <a:gd name="connsiteY23" fmla="*/ 46 h 1871397"/>
              <a:gd name="connsiteX0" fmla="*/ 2228186 w 2896332"/>
              <a:gd name="connsiteY0" fmla="*/ 269861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651069 w 2896332"/>
              <a:gd name="connsiteY5" fmla="*/ 1156706 h 1871397"/>
              <a:gd name="connsiteX6" fmla="*/ 2228186 w 2896332"/>
              <a:gd name="connsiteY6" fmla="*/ 269861 h 1871397"/>
              <a:gd name="connsiteX7" fmla="*/ 1898646 w 2896332"/>
              <a:gd name="connsiteY7" fmla="*/ 46 h 1871397"/>
              <a:gd name="connsiteX8" fmla="*/ 1941303 w 2896332"/>
              <a:gd name="connsiteY8" fmla="*/ 293585 h 1871397"/>
              <a:gd name="connsiteX9" fmla="*/ 1974640 w 2896332"/>
              <a:gd name="connsiteY9" fmla="*/ 533402 h 1871397"/>
              <a:gd name="connsiteX10" fmla="*/ 1973469 w 2896332"/>
              <a:gd name="connsiteY10" fmla="*/ 784519 h 1871397"/>
              <a:gd name="connsiteX11" fmla="*/ 1866010 w 2896332"/>
              <a:gd name="connsiteY11" fmla="*/ 878218 h 1871397"/>
              <a:gd name="connsiteX12" fmla="*/ 2733769 w 2896332"/>
              <a:gd name="connsiteY12" fmla="*/ 1387129 h 1871397"/>
              <a:gd name="connsiteX13" fmla="*/ 2694623 w 2896332"/>
              <a:gd name="connsiteY13" fmla="*/ 1639703 h 1871397"/>
              <a:gd name="connsiteX14" fmla="*/ 2385869 w 2896332"/>
              <a:gd name="connsiteY14" fmla="*/ 1585623 h 1871397"/>
              <a:gd name="connsiteX15" fmla="*/ 2074819 w 2896332"/>
              <a:gd name="connsiteY15" fmla="*/ 1565782 h 1871397"/>
              <a:gd name="connsiteX16" fmla="*/ 1739085 w 2896332"/>
              <a:gd name="connsiteY16" fmla="*/ 1871397 h 1871397"/>
              <a:gd name="connsiteX17" fmla="*/ 1648664 w 2896332"/>
              <a:gd name="connsiteY17" fmla="*/ 1582137 h 1871397"/>
              <a:gd name="connsiteX18" fmla="*/ 1376671 w 2896332"/>
              <a:gd name="connsiteY18" fmla="*/ 1700306 h 1871397"/>
              <a:gd name="connsiteX19" fmla="*/ 1415819 w 2896332"/>
              <a:gd name="connsiteY19" fmla="*/ 1334933 h 1871397"/>
              <a:gd name="connsiteX20" fmla="*/ 665501 w 2896332"/>
              <a:gd name="connsiteY20" fmla="*/ 1276212 h 1871397"/>
              <a:gd name="connsiteX21" fmla="*/ 0 w 2896332"/>
              <a:gd name="connsiteY21" fmla="*/ 1126148 h 1871397"/>
              <a:gd name="connsiteX22" fmla="*/ 13050 w 2896332"/>
              <a:gd name="connsiteY22" fmla="*/ 284488 h 1871397"/>
              <a:gd name="connsiteX23" fmla="*/ 1898646 w 2896332"/>
              <a:gd name="connsiteY23" fmla="*/ 46 h 1871397"/>
              <a:gd name="connsiteX0" fmla="*/ 2228186 w 2896332"/>
              <a:gd name="connsiteY0" fmla="*/ 269861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651069 w 2896332"/>
              <a:gd name="connsiteY5" fmla="*/ 1156706 h 1871397"/>
              <a:gd name="connsiteX6" fmla="*/ 2228186 w 2896332"/>
              <a:gd name="connsiteY6" fmla="*/ 269861 h 1871397"/>
              <a:gd name="connsiteX7" fmla="*/ 1898646 w 2896332"/>
              <a:gd name="connsiteY7" fmla="*/ 46 h 1871397"/>
              <a:gd name="connsiteX8" fmla="*/ 1941303 w 2896332"/>
              <a:gd name="connsiteY8" fmla="*/ 293585 h 1871397"/>
              <a:gd name="connsiteX9" fmla="*/ 1974640 w 2896332"/>
              <a:gd name="connsiteY9" fmla="*/ 533402 h 1871397"/>
              <a:gd name="connsiteX10" fmla="*/ 1973469 w 2896332"/>
              <a:gd name="connsiteY10" fmla="*/ 784519 h 1871397"/>
              <a:gd name="connsiteX11" fmla="*/ 1866010 w 2896332"/>
              <a:gd name="connsiteY11" fmla="*/ 878218 h 1871397"/>
              <a:gd name="connsiteX12" fmla="*/ 2733769 w 2896332"/>
              <a:gd name="connsiteY12" fmla="*/ 1387129 h 1871397"/>
              <a:gd name="connsiteX13" fmla="*/ 2694623 w 2896332"/>
              <a:gd name="connsiteY13" fmla="*/ 1639703 h 1871397"/>
              <a:gd name="connsiteX14" fmla="*/ 2385869 w 2896332"/>
              <a:gd name="connsiteY14" fmla="*/ 1585623 h 1871397"/>
              <a:gd name="connsiteX15" fmla="*/ 2074819 w 2896332"/>
              <a:gd name="connsiteY15" fmla="*/ 1565782 h 1871397"/>
              <a:gd name="connsiteX16" fmla="*/ 1739085 w 2896332"/>
              <a:gd name="connsiteY16" fmla="*/ 1871397 h 1871397"/>
              <a:gd name="connsiteX17" fmla="*/ 1648664 w 2896332"/>
              <a:gd name="connsiteY17" fmla="*/ 1582137 h 1871397"/>
              <a:gd name="connsiteX18" fmla="*/ 1376671 w 2896332"/>
              <a:gd name="connsiteY18" fmla="*/ 1700306 h 1871397"/>
              <a:gd name="connsiteX19" fmla="*/ 1415819 w 2896332"/>
              <a:gd name="connsiteY19" fmla="*/ 1334933 h 1871397"/>
              <a:gd name="connsiteX20" fmla="*/ 665501 w 2896332"/>
              <a:gd name="connsiteY20" fmla="*/ 1276212 h 1871397"/>
              <a:gd name="connsiteX21" fmla="*/ 0 w 2896332"/>
              <a:gd name="connsiteY21" fmla="*/ 1126148 h 1871397"/>
              <a:gd name="connsiteX22" fmla="*/ 13050 w 2896332"/>
              <a:gd name="connsiteY22" fmla="*/ 284488 h 1871397"/>
              <a:gd name="connsiteX23" fmla="*/ 1898646 w 2896332"/>
              <a:gd name="connsiteY23" fmla="*/ 46 h 1871397"/>
              <a:gd name="connsiteX0" fmla="*/ 2209609 w 2896332"/>
              <a:gd name="connsiteY0" fmla="*/ 251285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651069 w 2896332"/>
              <a:gd name="connsiteY5" fmla="*/ 1156706 h 1871397"/>
              <a:gd name="connsiteX6" fmla="*/ 2209609 w 2896332"/>
              <a:gd name="connsiteY6" fmla="*/ 251285 h 1871397"/>
              <a:gd name="connsiteX7" fmla="*/ 1898646 w 2896332"/>
              <a:gd name="connsiteY7" fmla="*/ 46 h 1871397"/>
              <a:gd name="connsiteX8" fmla="*/ 1941303 w 2896332"/>
              <a:gd name="connsiteY8" fmla="*/ 293585 h 1871397"/>
              <a:gd name="connsiteX9" fmla="*/ 1974640 w 2896332"/>
              <a:gd name="connsiteY9" fmla="*/ 533402 h 1871397"/>
              <a:gd name="connsiteX10" fmla="*/ 1973469 w 2896332"/>
              <a:gd name="connsiteY10" fmla="*/ 784519 h 1871397"/>
              <a:gd name="connsiteX11" fmla="*/ 1866010 w 2896332"/>
              <a:gd name="connsiteY11" fmla="*/ 878218 h 1871397"/>
              <a:gd name="connsiteX12" fmla="*/ 2733769 w 2896332"/>
              <a:gd name="connsiteY12" fmla="*/ 1387129 h 1871397"/>
              <a:gd name="connsiteX13" fmla="*/ 2694623 w 2896332"/>
              <a:gd name="connsiteY13" fmla="*/ 1639703 h 1871397"/>
              <a:gd name="connsiteX14" fmla="*/ 2385869 w 2896332"/>
              <a:gd name="connsiteY14" fmla="*/ 1585623 h 1871397"/>
              <a:gd name="connsiteX15" fmla="*/ 2074819 w 2896332"/>
              <a:gd name="connsiteY15" fmla="*/ 1565782 h 1871397"/>
              <a:gd name="connsiteX16" fmla="*/ 1739085 w 2896332"/>
              <a:gd name="connsiteY16" fmla="*/ 1871397 h 1871397"/>
              <a:gd name="connsiteX17" fmla="*/ 1648664 w 2896332"/>
              <a:gd name="connsiteY17" fmla="*/ 1582137 h 1871397"/>
              <a:gd name="connsiteX18" fmla="*/ 1376671 w 2896332"/>
              <a:gd name="connsiteY18" fmla="*/ 1700306 h 1871397"/>
              <a:gd name="connsiteX19" fmla="*/ 1415819 w 2896332"/>
              <a:gd name="connsiteY19" fmla="*/ 1334933 h 1871397"/>
              <a:gd name="connsiteX20" fmla="*/ 665501 w 2896332"/>
              <a:gd name="connsiteY20" fmla="*/ 1276212 h 1871397"/>
              <a:gd name="connsiteX21" fmla="*/ 0 w 2896332"/>
              <a:gd name="connsiteY21" fmla="*/ 1126148 h 1871397"/>
              <a:gd name="connsiteX22" fmla="*/ 13050 w 2896332"/>
              <a:gd name="connsiteY22" fmla="*/ 284488 h 1871397"/>
              <a:gd name="connsiteX23" fmla="*/ 1898646 w 2896332"/>
              <a:gd name="connsiteY23" fmla="*/ 46 h 1871397"/>
              <a:gd name="connsiteX0" fmla="*/ 2209609 w 2894163"/>
              <a:gd name="connsiteY0" fmla="*/ 251285 h 1871397"/>
              <a:gd name="connsiteX1" fmla="*/ 2655476 w 2894163"/>
              <a:gd name="connsiteY1" fmla="*/ 584615 h 1871397"/>
              <a:gd name="connsiteX2" fmla="*/ 2828170 w 2894163"/>
              <a:gd name="connsiteY2" fmla="*/ 1010501 h 1871397"/>
              <a:gd name="connsiteX3" fmla="*/ 2883834 w 2894163"/>
              <a:gd name="connsiteY3" fmla="*/ 1308835 h 1871397"/>
              <a:gd name="connsiteX4" fmla="*/ 2792313 w 2894163"/>
              <a:gd name="connsiteY4" fmla="*/ 1690675 h 1871397"/>
              <a:gd name="connsiteX5" fmla="*/ 2651069 w 2894163"/>
              <a:gd name="connsiteY5" fmla="*/ 1156706 h 1871397"/>
              <a:gd name="connsiteX6" fmla="*/ 2209609 w 2894163"/>
              <a:gd name="connsiteY6" fmla="*/ 251285 h 1871397"/>
              <a:gd name="connsiteX7" fmla="*/ 1898646 w 2894163"/>
              <a:gd name="connsiteY7" fmla="*/ 46 h 1871397"/>
              <a:gd name="connsiteX8" fmla="*/ 1941303 w 2894163"/>
              <a:gd name="connsiteY8" fmla="*/ 293585 h 1871397"/>
              <a:gd name="connsiteX9" fmla="*/ 1974640 w 2894163"/>
              <a:gd name="connsiteY9" fmla="*/ 533402 h 1871397"/>
              <a:gd name="connsiteX10" fmla="*/ 1973469 w 2894163"/>
              <a:gd name="connsiteY10" fmla="*/ 784519 h 1871397"/>
              <a:gd name="connsiteX11" fmla="*/ 1866010 w 2894163"/>
              <a:gd name="connsiteY11" fmla="*/ 878218 h 1871397"/>
              <a:gd name="connsiteX12" fmla="*/ 2733769 w 2894163"/>
              <a:gd name="connsiteY12" fmla="*/ 1387129 h 1871397"/>
              <a:gd name="connsiteX13" fmla="*/ 2694623 w 2894163"/>
              <a:gd name="connsiteY13" fmla="*/ 1639703 h 1871397"/>
              <a:gd name="connsiteX14" fmla="*/ 2385869 w 2894163"/>
              <a:gd name="connsiteY14" fmla="*/ 1585623 h 1871397"/>
              <a:gd name="connsiteX15" fmla="*/ 2074819 w 2894163"/>
              <a:gd name="connsiteY15" fmla="*/ 1565782 h 1871397"/>
              <a:gd name="connsiteX16" fmla="*/ 1739085 w 2894163"/>
              <a:gd name="connsiteY16" fmla="*/ 1871397 h 1871397"/>
              <a:gd name="connsiteX17" fmla="*/ 1648664 w 2894163"/>
              <a:gd name="connsiteY17" fmla="*/ 1582137 h 1871397"/>
              <a:gd name="connsiteX18" fmla="*/ 1376671 w 2894163"/>
              <a:gd name="connsiteY18" fmla="*/ 1700306 h 1871397"/>
              <a:gd name="connsiteX19" fmla="*/ 1415819 w 2894163"/>
              <a:gd name="connsiteY19" fmla="*/ 1334933 h 1871397"/>
              <a:gd name="connsiteX20" fmla="*/ 665501 w 2894163"/>
              <a:gd name="connsiteY20" fmla="*/ 1276212 h 1871397"/>
              <a:gd name="connsiteX21" fmla="*/ 0 w 2894163"/>
              <a:gd name="connsiteY21" fmla="*/ 1126148 h 1871397"/>
              <a:gd name="connsiteX22" fmla="*/ 13050 w 2894163"/>
              <a:gd name="connsiteY22" fmla="*/ 284488 h 1871397"/>
              <a:gd name="connsiteX23" fmla="*/ 1898646 w 2894163"/>
              <a:gd name="connsiteY23" fmla="*/ 46 h 1871397"/>
              <a:gd name="connsiteX0" fmla="*/ 2209609 w 2914477"/>
              <a:gd name="connsiteY0" fmla="*/ 251285 h 1871397"/>
              <a:gd name="connsiteX1" fmla="*/ 2655476 w 2914477"/>
              <a:gd name="connsiteY1" fmla="*/ 584615 h 1871397"/>
              <a:gd name="connsiteX2" fmla="*/ 2828170 w 2914477"/>
              <a:gd name="connsiteY2" fmla="*/ 1010501 h 1871397"/>
              <a:gd name="connsiteX3" fmla="*/ 2883834 w 2914477"/>
              <a:gd name="connsiteY3" fmla="*/ 1308835 h 1871397"/>
              <a:gd name="connsiteX4" fmla="*/ 2840612 w 2914477"/>
              <a:gd name="connsiteY4" fmla="*/ 1564355 h 1871397"/>
              <a:gd name="connsiteX5" fmla="*/ 2651069 w 2914477"/>
              <a:gd name="connsiteY5" fmla="*/ 1156706 h 1871397"/>
              <a:gd name="connsiteX6" fmla="*/ 2209609 w 2914477"/>
              <a:gd name="connsiteY6" fmla="*/ 251285 h 1871397"/>
              <a:gd name="connsiteX7" fmla="*/ 1898646 w 2914477"/>
              <a:gd name="connsiteY7" fmla="*/ 46 h 1871397"/>
              <a:gd name="connsiteX8" fmla="*/ 1941303 w 2914477"/>
              <a:gd name="connsiteY8" fmla="*/ 293585 h 1871397"/>
              <a:gd name="connsiteX9" fmla="*/ 1974640 w 2914477"/>
              <a:gd name="connsiteY9" fmla="*/ 533402 h 1871397"/>
              <a:gd name="connsiteX10" fmla="*/ 1973469 w 2914477"/>
              <a:gd name="connsiteY10" fmla="*/ 784519 h 1871397"/>
              <a:gd name="connsiteX11" fmla="*/ 1866010 w 2914477"/>
              <a:gd name="connsiteY11" fmla="*/ 878218 h 1871397"/>
              <a:gd name="connsiteX12" fmla="*/ 2733769 w 2914477"/>
              <a:gd name="connsiteY12" fmla="*/ 1387129 h 1871397"/>
              <a:gd name="connsiteX13" fmla="*/ 2694623 w 2914477"/>
              <a:gd name="connsiteY13" fmla="*/ 1639703 h 1871397"/>
              <a:gd name="connsiteX14" fmla="*/ 2385869 w 2914477"/>
              <a:gd name="connsiteY14" fmla="*/ 1585623 h 1871397"/>
              <a:gd name="connsiteX15" fmla="*/ 2074819 w 2914477"/>
              <a:gd name="connsiteY15" fmla="*/ 1565782 h 1871397"/>
              <a:gd name="connsiteX16" fmla="*/ 1739085 w 2914477"/>
              <a:gd name="connsiteY16" fmla="*/ 1871397 h 1871397"/>
              <a:gd name="connsiteX17" fmla="*/ 1648664 w 2914477"/>
              <a:gd name="connsiteY17" fmla="*/ 1582137 h 1871397"/>
              <a:gd name="connsiteX18" fmla="*/ 1376671 w 2914477"/>
              <a:gd name="connsiteY18" fmla="*/ 1700306 h 1871397"/>
              <a:gd name="connsiteX19" fmla="*/ 1415819 w 2914477"/>
              <a:gd name="connsiteY19" fmla="*/ 1334933 h 1871397"/>
              <a:gd name="connsiteX20" fmla="*/ 665501 w 2914477"/>
              <a:gd name="connsiteY20" fmla="*/ 1276212 h 1871397"/>
              <a:gd name="connsiteX21" fmla="*/ 0 w 2914477"/>
              <a:gd name="connsiteY21" fmla="*/ 1126148 h 1871397"/>
              <a:gd name="connsiteX22" fmla="*/ 13050 w 2914477"/>
              <a:gd name="connsiteY22" fmla="*/ 284488 h 1871397"/>
              <a:gd name="connsiteX23" fmla="*/ 1898646 w 2914477"/>
              <a:gd name="connsiteY23" fmla="*/ 46 h 1871397"/>
              <a:gd name="connsiteX0" fmla="*/ 2209609 w 2914477"/>
              <a:gd name="connsiteY0" fmla="*/ 251285 h 1871397"/>
              <a:gd name="connsiteX1" fmla="*/ 2655476 w 2914477"/>
              <a:gd name="connsiteY1" fmla="*/ 584615 h 1871397"/>
              <a:gd name="connsiteX2" fmla="*/ 2828170 w 2914477"/>
              <a:gd name="connsiteY2" fmla="*/ 1010501 h 1871397"/>
              <a:gd name="connsiteX3" fmla="*/ 2883834 w 2914477"/>
              <a:gd name="connsiteY3" fmla="*/ 1308835 h 1871397"/>
              <a:gd name="connsiteX4" fmla="*/ 2840612 w 2914477"/>
              <a:gd name="connsiteY4" fmla="*/ 1564355 h 1871397"/>
              <a:gd name="connsiteX5" fmla="*/ 2651069 w 2914477"/>
              <a:gd name="connsiteY5" fmla="*/ 1156706 h 1871397"/>
              <a:gd name="connsiteX6" fmla="*/ 2209609 w 2914477"/>
              <a:gd name="connsiteY6" fmla="*/ 251285 h 1871397"/>
              <a:gd name="connsiteX7" fmla="*/ 1898646 w 2914477"/>
              <a:gd name="connsiteY7" fmla="*/ 46 h 1871397"/>
              <a:gd name="connsiteX8" fmla="*/ 1941303 w 2914477"/>
              <a:gd name="connsiteY8" fmla="*/ 293585 h 1871397"/>
              <a:gd name="connsiteX9" fmla="*/ 1974640 w 2914477"/>
              <a:gd name="connsiteY9" fmla="*/ 533402 h 1871397"/>
              <a:gd name="connsiteX10" fmla="*/ 1973469 w 2914477"/>
              <a:gd name="connsiteY10" fmla="*/ 784519 h 1871397"/>
              <a:gd name="connsiteX11" fmla="*/ 1866010 w 2914477"/>
              <a:gd name="connsiteY11" fmla="*/ 878218 h 1871397"/>
              <a:gd name="connsiteX12" fmla="*/ 2733769 w 2914477"/>
              <a:gd name="connsiteY12" fmla="*/ 1387129 h 1871397"/>
              <a:gd name="connsiteX13" fmla="*/ 2694623 w 2914477"/>
              <a:gd name="connsiteY13" fmla="*/ 1639703 h 1871397"/>
              <a:gd name="connsiteX14" fmla="*/ 2385869 w 2914477"/>
              <a:gd name="connsiteY14" fmla="*/ 1585623 h 1871397"/>
              <a:gd name="connsiteX15" fmla="*/ 2074819 w 2914477"/>
              <a:gd name="connsiteY15" fmla="*/ 1565782 h 1871397"/>
              <a:gd name="connsiteX16" fmla="*/ 1739085 w 2914477"/>
              <a:gd name="connsiteY16" fmla="*/ 1871397 h 1871397"/>
              <a:gd name="connsiteX17" fmla="*/ 1648664 w 2914477"/>
              <a:gd name="connsiteY17" fmla="*/ 1582137 h 1871397"/>
              <a:gd name="connsiteX18" fmla="*/ 1376671 w 2914477"/>
              <a:gd name="connsiteY18" fmla="*/ 1700306 h 1871397"/>
              <a:gd name="connsiteX19" fmla="*/ 1415819 w 2914477"/>
              <a:gd name="connsiteY19" fmla="*/ 1334933 h 1871397"/>
              <a:gd name="connsiteX20" fmla="*/ 665501 w 2914477"/>
              <a:gd name="connsiteY20" fmla="*/ 1276212 h 1871397"/>
              <a:gd name="connsiteX21" fmla="*/ 0 w 2914477"/>
              <a:gd name="connsiteY21" fmla="*/ 1126148 h 1871397"/>
              <a:gd name="connsiteX22" fmla="*/ 13050 w 2914477"/>
              <a:gd name="connsiteY22" fmla="*/ 284488 h 1871397"/>
              <a:gd name="connsiteX23" fmla="*/ 1898646 w 2914477"/>
              <a:gd name="connsiteY23" fmla="*/ 46 h 1871397"/>
              <a:gd name="connsiteX0" fmla="*/ 2209609 w 2889213"/>
              <a:gd name="connsiteY0" fmla="*/ 251285 h 1871397"/>
              <a:gd name="connsiteX1" fmla="*/ 2655476 w 2889213"/>
              <a:gd name="connsiteY1" fmla="*/ 584615 h 1871397"/>
              <a:gd name="connsiteX2" fmla="*/ 2828170 w 2889213"/>
              <a:gd name="connsiteY2" fmla="*/ 1010501 h 1871397"/>
              <a:gd name="connsiteX3" fmla="*/ 2883834 w 2889213"/>
              <a:gd name="connsiteY3" fmla="*/ 1308835 h 1871397"/>
              <a:gd name="connsiteX4" fmla="*/ 2840612 w 2889213"/>
              <a:gd name="connsiteY4" fmla="*/ 1564355 h 1871397"/>
              <a:gd name="connsiteX5" fmla="*/ 2651069 w 2889213"/>
              <a:gd name="connsiteY5" fmla="*/ 1156706 h 1871397"/>
              <a:gd name="connsiteX6" fmla="*/ 2209609 w 2889213"/>
              <a:gd name="connsiteY6" fmla="*/ 251285 h 1871397"/>
              <a:gd name="connsiteX7" fmla="*/ 1898646 w 2889213"/>
              <a:gd name="connsiteY7" fmla="*/ 46 h 1871397"/>
              <a:gd name="connsiteX8" fmla="*/ 1941303 w 2889213"/>
              <a:gd name="connsiteY8" fmla="*/ 293585 h 1871397"/>
              <a:gd name="connsiteX9" fmla="*/ 1974640 w 2889213"/>
              <a:gd name="connsiteY9" fmla="*/ 533402 h 1871397"/>
              <a:gd name="connsiteX10" fmla="*/ 1973469 w 2889213"/>
              <a:gd name="connsiteY10" fmla="*/ 784519 h 1871397"/>
              <a:gd name="connsiteX11" fmla="*/ 1866010 w 2889213"/>
              <a:gd name="connsiteY11" fmla="*/ 878218 h 1871397"/>
              <a:gd name="connsiteX12" fmla="*/ 2733769 w 2889213"/>
              <a:gd name="connsiteY12" fmla="*/ 1387129 h 1871397"/>
              <a:gd name="connsiteX13" fmla="*/ 2694623 w 2889213"/>
              <a:gd name="connsiteY13" fmla="*/ 1639703 h 1871397"/>
              <a:gd name="connsiteX14" fmla="*/ 2385869 w 2889213"/>
              <a:gd name="connsiteY14" fmla="*/ 1585623 h 1871397"/>
              <a:gd name="connsiteX15" fmla="*/ 2074819 w 2889213"/>
              <a:gd name="connsiteY15" fmla="*/ 1565782 h 1871397"/>
              <a:gd name="connsiteX16" fmla="*/ 1739085 w 2889213"/>
              <a:gd name="connsiteY16" fmla="*/ 1871397 h 1871397"/>
              <a:gd name="connsiteX17" fmla="*/ 1648664 w 2889213"/>
              <a:gd name="connsiteY17" fmla="*/ 1582137 h 1871397"/>
              <a:gd name="connsiteX18" fmla="*/ 1376671 w 2889213"/>
              <a:gd name="connsiteY18" fmla="*/ 1700306 h 1871397"/>
              <a:gd name="connsiteX19" fmla="*/ 1415819 w 2889213"/>
              <a:gd name="connsiteY19" fmla="*/ 1334933 h 1871397"/>
              <a:gd name="connsiteX20" fmla="*/ 665501 w 2889213"/>
              <a:gd name="connsiteY20" fmla="*/ 1276212 h 1871397"/>
              <a:gd name="connsiteX21" fmla="*/ 0 w 2889213"/>
              <a:gd name="connsiteY21" fmla="*/ 1126148 h 1871397"/>
              <a:gd name="connsiteX22" fmla="*/ 13050 w 2889213"/>
              <a:gd name="connsiteY22" fmla="*/ 284488 h 1871397"/>
              <a:gd name="connsiteX23" fmla="*/ 1898646 w 2889213"/>
              <a:gd name="connsiteY23" fmla="*/ 46 h 1871397"/>
              <a:gd name="connsiteX0" fmla="*/ 2209609 w 2889213"/>
              <a:gd name="connsiteY0" fmla="*/ 251285 h 1871397"/>
              <a:gd name="connsiteX1" fmla="*/ 2655476 w 2889213"/>
              <a:gd name="connsiteY1" fmla="*/ 584615 h 1871397"/>
              <a:gd name="connsiteX2" fmla="*/ 2828170 w 2889213"/>
              <a:gd name="connsiteY2" fmla="*/ 1010501 h 1871397"/>
              <a:gd name="connsiteX3" fmla="*/ 2883834 w 2889213"/>
              <a:gd name="connsiteY3" fmla="*/ 1308835 h 1871397"/>
              <a:gd name="connsiteX4" fmla="*/ 2840612 w 2889213"/>
              <a:gd name="connsiteY4" fmla="*/ 1564355 h 1871397"/>
              <a:gd name="connsiteX5" fmla="*/ 2632493 w 2889213"/>
              <a:gd name="connsiteY5" fmla="*/ 1175282 h 1871397"/>
              <a:gd name="connsiteX6" fmla="*/ 2209609 w 2889213"/>
              <a:gd name="connsiteY6" fmla="*/ 251285 h 1871397"/>
              <a:gd name="connsiteX7" fmla="*/ 1898646 w 2889213"/>
              <a:gd name="connsiteY7" fmla="*/ 46 h 1871397"/>
              <a:gd name="connsiteX8" fmla="*/ 1941303 w 2889213"/>
              <a:gd name="connsiteY8" fmla="*/ 293585 h 1871397"/>
              <a:gd name="connsiteX9" fmla="*/ 1974640 w 2889213"/>
              <a:gd name="connsiteY9" fmla="*/ 533402 h 1871397"/>
              <a:gd name="connsiteX10" fmla="*/ 1973469 w 2889213"/>
              <a:gd name="connsiteY10" fmla="*/ 784519 h 1871397"/>
              <a:gd name="connsiteX11" fmla="*/ 1866010 w 2889213"/>
              <a:gd name="connsiteY11" fmla="*/ 878218 h 1871397"/>
              <a:gd name="connsiteX12" fmla="*/ 2733769 w 2889213"/>
              <a:gd name="connsiteY12" fmla="*/ 1387129 h 1871397"/>
              <a:gd name="connsiteX13" fmla="*/ 2694623 w 2889213"/>
              <a:gd name="connsiteY13" fmla="*/ 1639703 h 1871397"/>
              <a:gd name="connsiteX14" fmla="*/ 2385869 w 2889213"/>
              <a:gd name="connsiteY14" fmla="*/ 1585623 h 1871397"/>
              <a:gd name="connsiteX15" fmla="*/ 2074819 w 2889213"/>
              <a:gd name="connsiteY15" fmla="*/ 1565782 h 1871397"/>
              <a:gd name="connsiteX16" fmla="*/ 1739085 w 2889213"/>
              <a:gd name="connsiteY16" fmla="*/ 1871397 h 1871397"/>
              <a:gd name="connsiteX17" fmla="*/ 1648664 w 2889213"/>
              <a:gd name="connsiteY17" fmla="*/ 1582137 h 1871397"/>
              <a:gd name="connsiteX18" fmla="*/ 1376671 w 2889213"/>
              <a:gd name="connsiteY18" fmla="*/ 1700306 h 1871397"/>
              <a:gd name="connsiteX19" fmla="*/ 1415819 w 2889213"/>
              <a:gd name="connsiteY19" fmla="*/ 1334933 h 1871397"/>
              <a:gd name="connsiteX20" fmla="*/ 665501 w 2889213"/>
              <a:gd name="connsiteY20" fmla="*/ 1276212 h 1871397"/>
              <a:gd name="connsiteX21" fmla="*/ 0 w 2889213"/>
              <a:gd name="connsiteY21" fmla="*/ 1126148 h 1871397"/>
              <a:gd name="connsiteX22" fmla="*/ 13050 w 2889213"/>
              <a:gd name="connsiteY22" fmla="*/ 284488 h 1871397"/>
              <a:gd name="connsiteX23" fmla="*/ 1898646 w 2889213"/>
              <a:gd name="connsiteY23" fmla="*/ 46 h 1871397"/>
              <a:gd name="connsiteX0" fmla="*/ 2209609 w 2889213"/>
              <a:gd name="connsiteY0" fmla="*/ 251285 h 1871397"/>
              <a:gd name="connsiteX1" fmla="*/ 2655476 w 2889213"/>
              <a:gd name="connsiteY1" fmla="*/ 584615 h 1871397"/>
              <a:gd name="connsiteX2" fmla="*/ 2828170 w 2889213"/>
              <a:gd name="connsiteY2" fmla="*/ 1010501 h 1871397"/>
              <a:gd name="connsiteX3" fmla="*/ 2883834 w 2889213"/>
              <a:gd name="connsiteY3" fmla="*/ 1308835 h 1871397"/>
              <a:gd name="connsiteX4" fmla="*/ 2840612 w 2889213"/>
              <a:gd name="connsiteY4" fmla="*/ 1564355 h 1871397"/>
              <a:gd name="connsiteX5" fmla="*/ 2632493 w 2889213"/>
              <a:gd name="connsiteY5" fmla="*/ 1175282 h 1871397"/>
              <a:gd name="connsiteX6" fmla="*/ 2209609 w 2889213"/>
              <a:gd name="connsiteY6" fmla="*/ 251285 h 1871397"/>
              <a:gd name="connsiteX7" fmla="*/ 1898646 w 2889213"/>
              <a:gd name="connsiteY7" fmla="*/ 46 h 1871397"/>
              <a:gd name="connsiteX8" fmla="*/ 1941303 w 2889213"/>
              <a:gd name="connsiteY8" fmla="*/ 293585 h 1871397"/>
              <a:gd name="connsiteX9" fmla="*/ 1974640 w 2889213"/>
              <a:gd name="connsiteY9" fmla="*/ 533402 h 1871397"/>
              <a:gd name="connsiteX10" fmla="*/ 1973469 w 2889213"/>
              <a:gd name="connsiteY10" fmla="*/ 784519 h 1871397"/>
              <a:gd name="connsiteX11" fmla="*/ 1866010 w 2889213"/>
              <a:gd name="connsiteY11" fmla="*/ 878218 h 1871397"/>
              <a:gd name="connsiteX12" fmla="*/ 2733769 w 2889213"/>
              <a:gd name="connsiteY12" fmla="*/ 1387129 h 1871397"/>
              <a:gd name="connsiteX13" fmla="*/ 2694623 w 2889213"/>
              <a:gd name="connsiteY13" fmla="*/ 1639703 h 1871397"/>
              <a:gd name="connsiteX14" fmla="*/ 2385869 w 2889213"/>
              <a:gd name="connsiteY14" fmla="*/ 1585623 h 1871397"/>
              <a:gd name="connsiteX15" fmla="*/ 2074819 w 2889213"/>
              <a:gd name="connsiteY15" fmla="*/ 1565782 h 1871397"/>
              <a:gd name="connsiteX16" fmla="*/ 1739085 w 2889213"/>
              <a:gd name="connsiteY16" fmla="*/ 1871397 h 1871397"/>
              <a:gd name="connsiteX17" fmla="*/ 1648664 w 2889213"/>
              <a:gd name="connsiteY17" fmla="*/ 1582137 h 1871397"/>
              <a:gd name="connsiteX18" fmla="*/ 1376671 w 2889213"/>
              <a:gd name="connsiteY18" fmla="*/ 1700306 h 1871397"/>
              <a:gd name="connsiteX19" fmla="*/ 1415819 w 2889213"/>
              <a:gd name="connsiteY19" fmla="*/ 1334933 h 1871397"/>
              <a:gd name="connsiteX20" fmla="*/ 665501 w 2889213"/>
              <a:gd name="connsiteY20" fmla="*/ 1276212 h 1871397"/>
              <a:gd name="connsiteX21" fmla="*/ 0 w 2889213"/>
              <a:gd name="connsiteY21" fmla="*/ 1126148 h 1871397"/>
              <a:gd name="connsiteX22" fmla="*/ 13050 w 2889213"/>
              <a:gd name="connsiteY22" fmla="*/ 284488 h 1871397"/>
              <a:gd name="connsiteX23" fmla="*/ 1898646 w 2889213"/>
              <a:gd name="connsiteY23" fmla="*/ 46 h 1871397"/>
              <a:gd name="connsiteX0" fmla="*/ 2209609 w 2889213"/>
              <a:gd name="connsiteY0" fmla="*/ 251285 h 1871397"/>
              <a:gd name="connsiteX1" fmla="*/ 2655476 w 2889213"/>
              <a:gd name="connsiteY1" fmla="*/ 584615 h 1871397"/>
              <a:gd name="connsiteX2" fmla="*/ 2828170 w 2889213"/>
              <a:gd name="connsiteY2" fmla="*/ 1010501 h 1871397"/>
              <a:gd name="connsiteX3" fmla="*/ 2883834 w 2889213"/>
              <a:gd name="connsiteY3" fmla="*/ 1308835 h 1871397"/>
              <a:gd name="connsiteX4" fmla="*/ 2840612 w 2889213"/>
              <a:gd name="connsiteY4" fmla="*/ 1564355 h 1871397"/>
              <a:gd name="connsiteX5" fmla="*/ 2632493 w 2889213"/>
              <a:gd name="connsiteY5" fmla="*/ 1175282 h 1871397"/>
              <a:gd name="connsiteX6" fmla="*/ 2209609 w 2889213"/>
              <a:gd name="connsiteY6" fmla="*/ 251285 h 1871397"/>
              <a:gd name="connsiteX7" fmla="*/ 1898646 w 2889213"/>
              <a:gd name="connsiteY7" fmla="*/ 46 h 1871397"/>
              <a:gd name="connsiteX8" fmla="*/ 1941303 w 2889213"/>
              <a:gd name="connsiteY8" fmla="*/ 293585 h 1871397"/>
              <a:gd name="connsiteX9" fmla="*/ 1974640 w 2889213"/>
              <a:gd name="connsiteY9" fmla="*/ 533402 h 1871397"/>
              <a:gd name="connsiteX10" fmla="*/ 1973469 w 2889213"/>
              <a:gd name="connsiteY10" fmla="*/ 784519 h 1871397"/>
              <a:gd name="connsiteX11" fmla="*/ 1866010 w 2889213"/>
              <a:gd name="connsiteY11" fmla="*/ 878218 h 1871397"/>
              <a:gd name="connsiteX12" fmla="*/ 2733769 w 2889213"/>
              <a:gd name="connsiteY12" fmla="*/ 1387129 h 1871397"/>
              <a:gd name="connsiteX13" fmla="*/ 2694623 w 2889213"/>
              <a:gd name="connsiteY13" fmla="*/ 1639703 h 1871397"/>
              <a:gd name="connsiteX14" fmla="*/ 2385869 w 2889213"/>
              <a:gd name="connsiteY14" fmla="*/ 1585623 h 1871397"/>
              <a:gd name="connsiteX15" fmla="*/ 2074819 w 2889213"/>
              <a:gd name="connsiteY15" fmla="*/ 1565782 h 1871397"/>
              <a:gd name="connsiteX16" fmla="*/ 1739085 w 2889213"/>
              <a:gd name="connsiteY16" fmla="*/ 1871397 h 1871397"/>
              <a:gd name="connsiteX17" fmla="*/ 1648664 w 2889213"/>
              <a:gd name="connsiteY17" fmla="*/ 1582137 h 1871397"/>
              <a:gd name="connsiteX18" fmla="*/ 1376671 w 2889213"/>
              <a:gd name="connsiteY18" fmla="*/ 1700306 h 1871397"/>
              <a:gd name="connsiteX19" fmla="*/ 1415819 w 2889213"/>
              <a:gd name="connsiteY19" fmla="*/ 1334933 h 1871397"/>
              <a:gd name="connsiteX20" fmla="*/ 665501 w 2889213"/>
              <a:gd name="connsiteY20" fmla="*/ 1276212 h 1871397"/>
              <a:gd name="connsiteX21" fmla="*/ 0 w 2889213"/>
              <a:gd name="connsiteY21" fmla="*/ 1126148 h 1871397"/>
              <a:gd name="connsiteX22" fmla="*/ 13050 w 2889213"/>
              <a:gd name="connsiteY22" fmla="*/ 284488 h 1871397"/>
              <a:gd name="connsiteX23" fmla="*/ 1898646 w 2889213"/>
              <a:gd name="connsiteY23" fmla="*/ 46 h 1871397"/>
              <a:gd name="connsiteX0" fmla="*/ 2150164 w 2889213"/>
              <a:gd name="connsiteY0" fmla="*/ 228993 h 1871397"/>
              <a:gd name="connsiteX1" fmla="*/ 2655476 w 2889213"/>
              <a:gd name="connsiteY1" fmla="*/ 584615 h 1871397"/>
              <a:gd name="connsiteX2" fmla="*/ 2828170 w 2889213"/>
              <a:gd name="connsiteY2" fmla="*/ 1010501 h 1871397"/>
              <a:gd name="connsiteX3" fmla="*/ 2883834 w 2889213"/>
              <a:gd name="connsiteY3" fmla="*/ 1308835 h 1871397"/>
              <a:gd name="connsiteX4" fmla="*/ 2840612 w 2889213"/>
              <a:gd name="connsiteY4" fmla="*/ 1564355 h 1871397"/>
              <a:gd name="connsiteX5" fmla="*/ 2632493 w 2889213"/>
              <a:gd name="connsiteY5" fmla="*/ 1175282 h 1871397"/>
              <a:gd name="connsiteX6" fmla="*/ 2150164 w 2889213"/>
              <a:gd name="connsiteY6" fmla="*/ 228993 h 1871397"/>
              <a:gd name="connsiteX7" fmla="*/ 1898646 w 2889213"/>
              <a:gd name="connsiteY7" fmla="*/ 46 h 1871397"/>
              <a:gd name="connsiteX8" fmla="*/ 1941303 w 2889213"/>
              <a:gd name="connsiteY8" fmla="*/ 293585 h 1871397"/>
              <a:gd name="connsiteX9" fmla="*/ 1974640 w 2889213"/>
              <a:gd name="connsiteY9" fmla="*/ 533402 h 1871397"/>
              <a:gd name="connsiteX10" fmla="*/ 1973469 w 2889213"/>
              <a:gd name="connsiteY10" fmla="*/ 784519 h 1871397"/>
              <a:gd name="connsiteX11" fmla="*/ 1866010 w 2889213"/>
              <a:gd name="connsiteY11" fmla="*/ 878218 h 1871397"/>
              <a:gd name="connsiteX12" fmla="*/ 2733769 w 2889213"/>
              <a:gd name="connsiteY12" fmla="*/ 1387129 h 1871397"/>
              <a:gd name="connsiteX13" fmla="*/ 2694623 w 2889213"/>
              <a:gd name="connsiteY13" fmla="*/ 1639703 h 1871397"/>
              <a:gd name="connsiteX14" fmla="*/ 2385869 w 2889213"/>
              <a:gd name="connsiteY14" fmla="*/ 1585623 h 1871397"/>
              <a:gd name="connsiteX15" fmla="*/ 2074819 w 2889213"/>
              <a:gd name="connsiteY15" fmla="*/ 1565782 h 1871397"/>
              <a:gd name="connsiteX16" fmla="*/ 1739085 w 2889213"/>
              <a:gd name="connsiteY16" fmla="*/ 1871397 h 1871397"/>
              <a:gd name="connsiteX17" fmla="*/ 1648664 w 2889213"/>
              <a:gd name="connsiteY17" fmla="*/ 1582137 h 1871397"/>
              <a:gd name="connsiteX18" fmla="*/ 1376671 w 2889213"/>
              <a:gd name="connsiteY18" fmla="*/ 1700306 h 1871397"/>
              <a:gd name="connsiteX19" fmla="*/ 1415819 w 2889213"/>
              <a:gd name="connsiteY19" fmla="*/ 1334933 h 1871397"/>
              <a:gd name="connsiteX20" fmla="*/ 665501 w 2889213"/>
              <a:gd name="connsiteY20" fmla="*/ 1276212 h 1871397"/>
              <a:gd name="connsiteX21" fmla="*/ 0 w 2889213"/>
              <a:gd name="connsiteY21" fmla="*/ 1126148 h 1871397"/>
              <a:gd name="connsiteX22" fmla="*/ 13050 w 2889213"/>
              <a:gd name="connsiteY22" fmla="*/ 284488 h 1871397"/>
              <a:gd name="connsiteX23" fmla="*/ 1898646 w 2889213"/>
              <a:gd name="connsiteY23" fmla="*/ 46 h 1871397"/>
              <a:gd name="connsiteX0" fmla="*/ 2150164 w 2889213"/>
              <a:gd name="connsiteY0" fmla="*/ 113841 h 1756245"/>
              <a:gd name="connsiteX1" fmla="*/ 2655476 w 2889213"/>
              <a:gd name="connsiteY1" fmla="*/ 469463 h 1756245"/>
              <a:gd name="connsiteX2" fmla="*/ 2828170 w 2889213"/>
              <a:gd name="connsiteY2" fmla="*/ 895349 h 1756245"/>
              <a:gd name="connsiteX3" fmla="*/ 2883834 w 2889213"/>
              <a:gd name="connsiteY3" fmla="*/ 1193683 h 1756245"/>
              <a:gd name="connsiteX4" fmla="*/ 2840612 w 2889213"/>
              <a:gd name="connsiteY4" fmla="*/ 1449203 h 1756245"/>
              <a:gd name="connsiteX5" fmla="*/ 2632493 w 2889213"/>
              <a:gd name="connsiteY5" fmla="*/ 1060130 h 1756245"/>
              <a:gd name="connsiteX6" fmla="*/ 2150164 w 2889213"/>
              <a:gd name="connsiteY6" fmla="*/ 113841 h 1756245"/>
              <a:gd name="connsiteX7" fmla="*/ 1397081 w 2889213"/>
              <a:gd name="connsiteY7" fmla="*/ 68 h 1756245"/>
              <a:gd name="connsiteX8" fmla="*/ 1941303 w 2889213"/>
              <a:gd name="connsiteY8" fmla="*/ 178433 h 1756245"/>
              <a:gd name="connsiteX9" fmla="*/ 1974640 w 2889213"/>
              <a:gd name="connsiteY9" fmla="*/ 418250 h 1756245"/>
              <a:gd name="connsiteX10" fmla="*/ 1973469 w 2889213"/>
              <a:gd name="connsiteY10" fmla="*/ 669367 h 1756245"/>
              <a:gd name="connsiteX11" fmla="*/ 1866010 w 2889213"/>
              <a:gd name="connsiteY11" fmla="*/ 763066 h 1756245"/>
              <a:gd name="connsiteX12" fmla="*/ 2733769 w 2889213"/>
              <a:gd name="connsiteY12" fmla="*/ 1271977 h 1756245"/>
              <a:gd name="connsiteX13" fmla="*/ 2694623 w 2889213"/>
              <a:gd name="connsiteY13" fmla="*/ 1524551 h 1756245"/>
              <a:gd name="connsiteX14" fmla="*/ 2385869 w 2889213"/>
              <a:gd name="connsiteY14" fmla="*/ 1470471 h 1756245"/>
              <a:gd name="connsiteX15" fmla="*/ 2074819 w 2889213"/>
              <a:gd name="connsiteY15" fmla="*/ 1450630 h 1756245"/>
              <a:gd name="connsiteX16" fmla="*/ 1739085 w 2889213"/>
              <a:gd name="connsiteY16" fmla="*/ 1756245 h 1756245"/>
              <a:gd name="connsiteX17" fmla="*/ 1648664 w 2889213"/>
              <a:gd name="connsiteY17" fmla="*/ 1466985 h 1756245"/>
              <a:gd name="connsiteX18" fmla="*/ 1376671 w 2889213"/>
              <a:gd name="connsiteY18" fmla="*/ 1585154 h 1756245"/>
              <a:gd name="connsiteX19" fmla="*/ 1415819 w 2889213"/>
              <a:gd name="connsiteY19" fmla="*/ 1219781 h 1756245"/>
              <a:gd name="connsiteX20" fmla="*/ 665501 w 2889213"/>
              <a:gd name="connsiteY20" fmla="*/ 1161060 h 1756245"/>
              <a:gd name="connsiteX21" fmla="*/ 0 w 2889213"/>
              <a:gd name="connsiteY21" fmla="*/ 1010996 h 1756245"/>
              <a:gd name="connsiteX22" fmla="*/ 13050 w 2889213"/>
              <a:gd name="connsiteY22" fmla="*/ 169336 h 1756245"/>
              <a:gd name="connsiteX23" fmla="*/ 1397081 w 2889213"/>
              <a:gd name="connsiteY23" fmla="*/ 68 h 1756245"/>
              <a:gd name="connsiteX0" fmla="*/ 2150164 w 2889213"/>
              <a:gd name="connsiteY0" fmla="*/ 113841 h 1756245"/>
              <a:gd name="connsiteX1" fmla="*/ 2655476 w 2889213"/>
              <a:gd name="connsiteY1" fmla="*/ 469463 h 1756245"/>
              <a:gd name="connsiteX2" fmla="*/ 2828170 w 2889213"/>
              <a:gd name="connsiteY2" fmla="*/ 895349 h 1756245"/>
              <a:gd name="connsiteX3" fmla="*/ 2883834 w 2889213"/>
              <a:gd name="connsiteY3" fmla="*/ 1193683 h 1756245"/>
              <a:gd name="connsiteX4" fmla="*/ 2840612 w 2889213"/>
              <a:gd name="connsiteY4" fmla="*/ 1449203 h 1756245"/>
              <a:gd name="connsiteX5" fmla="*/ 2632493 w 2889213"/>
              <a:gd name="connsiteY5" fmla="*/ 1060130 h 1756245"/>
              <a:gd name="connsiteX6" fmla="*/ 2150164 w 2889213"/>
              <a:gd name="connsiteY6" fmla="*/ 113841 h 1756245"/>
              <a:gd name="connsiteX7" fmla="*/ 1397081 w 2889213"/>
              <a:gd name="connsiteY7" fmla="*/ 68 h 1756245"/>
              <a:gd name="connsiteX8" fmla="*/ 1826128 w 2889213"/>
              <a:gd name="connsiteY8" fmla="*/ 230447 h 1756245"/>
              <a:gd name="connsiteX9" fmla="*/ 1974640 w 2889213"/>
              <a:gd name="connsiteY9" fmla="*/ 418250 h 1756245"/>
              <a:gd name="connsiteX10" fmla="*/ 1973469 w 2889213"/>
              <a:gd name="connsiteY10" fmla="*/ 669367 h 1756245"/>
              <a:gd name="connsiteX11" fmla="*/ 1866010 w 2889213"/>
              <a:gd name="connsiteY11" fmla="*/ 763066 h 1756245"/>
              <a:gd name="connsiteX12" fmla="*/ 2733769 w 2889213"/>
              <a:gd name="connsiteY12" fmla="*/ 1271977 h 1756245"/>
              <a:gd name="connsiteX13" fmla="*/ 2694623 w 2889213"/>
              <a:gd name="connsiteY13" fmla="*/ 1524551 h 1756245"/>
              <a:gd name="connsiteX14" fmla="*/ 2385869 w 2889213"/>
              <a:gd name="connsiteY14" fmla="*/ 1470471 h 1756245"/>
              <a:gd name="connsiteX15" fmla="*/ 2074819 w 2889213"/>
              <a:gd name="connsiteY15" fmla="*/ 1450630 h 1756245"/>
              <a:gd name="connsiteX16" fmla="*/ 1739085 w 2889213"/>
              <a:gd name="connsiteY16" fmla="*/ 1756245 h 1756245"/>
              <a:gd name="connsiteX17" fmla="*/ 1648664 w 2889213"/>
              <a:gd name="connsiteY17" fmla="*/ 1466985 h 1756245"/>
              <a:gd name="connsiteX18" fmla="*/ 1376671 w 2889213"/>
              <a:gd name="connsiteY18" fmla="*/ 1585154 h 1756245"/>
              <a:gd name="connsiteX19" fmla="*/ 1415819 w 2889213"/>
              <a:gd name="connsiteY19" fmla="*/ 1219781 h 1756245"/>
              <a:gd name="connsiteX20" fmla="*/ 665501 w 2889213"/>
              <a:gd name="connsiteY20" fmla="*/ 1161060 h 1756245"/>
              <a:gd name="connsiteX21" fmla="*/ 0 w 2889213"/>
              <a:gd name="connsiteY21" fmla="*/ 1010996 h 1756245"/>
              <a:gd name="connsiteX22" fmla="*/ 13050 w 2889213"/>
              <a:gd name="connsiteY22" fmla="*/ 169336 h 1756245"/>
              <a:gd name="connsiteX23" fmla="*/ 1397081 w 2889213"/>
              <a:gd name="connsiteY23" fmla="*/ 68 h 1756245"/>
              <a:gd name="connsiteX0" fmla="*/ 2150164 w 2889213"/>
              <a:gd name="connsiteY0" fmla="*/ 113841 h 1756245"/>
              <a:gd name="connsiteX1" fmla="*/ 2655476 w 2889213"/>
              <a:gd name="connsiteY1" fmla="*/ 469463 h 1756245"/>
              <a:gd name="connsiteX2" fmla="*/ 2828170 w 2889213"/>
              <a:gd name="connsiteY2" fmla="*/ 895349 h 1756245"/>
              <a:gd name="connsiteX3" fmla="*/ 2883834 w 2889213"/>
              <a:gd name="connsiteY3" fmla="*/ 1193683 h 1756245"/>
              <a:gd name="connsiteX4" fmla="*/ 2840612 w 2889213"/>
              <a:gd name="connsiteY4" fmla="*/ 1449203 h 1756245"/>
              <a:gd name="connsiteX5" fmla="*/ 2632493 w 2889213"/>
              <a:gd name="connsiteY5" fmla="*/ 1060130 h 1756245"/>
              <a:gd name="connsiteX6" fmla="*/ 2150164 w 2889213"/>
              <a:gd name="connsiteY6" fmla="*/ 113841 h 1756245"/>
              <a:gd name="connsiteX7" fmla="*/ 1397081 w 2889213"/>
              <a:gd name="connsiteY7" fmla="*/ 68 h 1756245"/>
              <a:gd name="connsiteX8" fmla="*/ 1826128 w 2889213"/>
              <a:gd name="connsiteY8" fmla="*/ 230447 h 1756245"/>
              <a:gd name="connsiteX9" fmla="*/ 1892904 w 2889213"/>
              <a:gd name="connsiteY9" fmla="*/ 459118 h 1756245"/>
              <a:gd name="connsiteX10" fmla="*/ 1973469 w 2889213"/>
              <a:gd name="connsiteY10" fmla="*/ 669367 h 1756245"/>
              <a:gd name="connsiteX11" fmla="*/ 1866010 w 2889213"/>
              <a:gd name="connsiteY11" fmla="*/ 763066 h 1756245"/>
              <a:gd name="connsiteX12" fmla="*/ 2733769 w 2889213"/>
              <a:gd name="connsiteY12" fmla="*/ 1271977 h 1756245"/>
              <a:gd name="connsiteX13" fmla="*/ 2694623 w 2889213"/>
              <a:gd name="connsiteY13" fmla="*/ 1524551 h 1756245"/>
              <a:gd name="connsiteX14" fmla="*/ 2385869 w 2889213"/>
              <a:gd name="connsiteY14" fmla="*/ 1470471 h 1756245"/>
              <a:gd name="connsiteX15" fmla="*/ 2074819 w 2889213"/>
              <a:gd name="connsiteY15" fmla="*/ 1450630 h 1756245"/>
              <a:gd name="connsiteX16" fmla="*/ 1739085 w 2889213"/>
              <a:gd name="connsiteY16" fmla="*/ 1756245 h 1756245"/>
              <a:gd name="connsiteX17" fmla="*/ 1648664 w 2889213"/>
              <a:gd name="connsiteY17" fmla="*/ 1466985 h 1756245"/>
              <a:gd name="connsiteX18" fmla="*/ 1376671 w 2889213"/>
              <a:gd name="connsiteY18" fmla="*/ 1585154 h 1756245"/>
              <a:gd name="connsiteX19" fmla="*/ 1415819 w 2889213"/>
              <a:gd name="connsiteY19" fmla="*/ 1219781 h 1756245"/>
              <a:gd name="connsiteX20" fmla="*/ 665501 w 2889213"/>
              <a:gd name="connsiteY20" fmla="*/ 1161060 h 1756245"/>
              <a:gd name="connsiteX21" fmla="*/ 0 w 2889213"/>
              <a:gd name="connsiteY21" fmla="*/ 1010996 h 1756245"/>
              <a:gd name="connsiteX22" fmla="*/ 13050 w 2889213"/>
              <a:gd name="connsiteY22" fmla="*/ 169336 h 1756245"/>
              <a:gd name="connsiteX23" fmla="*/ 1397081 w 2889213"/>
              <a:gd name="connsiteY23" fmla="*/ 68 h 1756245"/>
              <a:gd name="connsiteX0" fmla="*/ 2150164 w 2889213"/>
              <a:gd name="connsiteY0" fmla="*/ 113841 h 1756245"/>
              <a:gd name="connsiteX1" fmla="*/ 2655476 w 2889213"/>
              <a:gd name="connsiteY1" fmla="*/ 469463 h 1756245"/>
              <a:gd name="connsiteX2" fmla="*/ 2828170 w 2889213"/>
              <a:gd name="connsiteY2" fmla="*/ 895349 h 1756245"/>
              <a:gd name="connsiteX3" fmla="*/ 2883834 w 2889213"/>
              <a:gd name="connsiteY3" fmla="*/ 1193683 h 1756245"/>
              <a:gd name="connsiteX4" fmla="*/ 2840612 w 2889213"/>
              <a:gd name="connsiteY4" fmla="*/ 1449203 h 1756245"/>
              <a:gd name="connsiteX5" fmla="*/ 2632493 w 2889213"/>
              <a:gd name="connsiteY5" fmla="*/ 1060130 h 1756245"/>
              <a:gd name="connsiteX6" fmla="*/ 2150164 w 2889213"/>
              <a:gd name="connsiteY6" fmla="*/ 113841 h 1756245"/>
              <a:gd name="connsiteX7" fmla="*/ 1397081 w 2889213"/>
              <a:gd name="connsiteY7" fmla="*/ 68 h 1756245"/>
              <a:gd name="connsiteX8" fmla="*/ 1729530 w 2889213"/>
              <a:gd name="connsiteY8" fmla="*/ 204440 h 1756245"/>
              <a:gd name="connsiteX9" fmla="*/ 1892904 w 2889213"/>
              <a:gd name="connsiteY9" fmla="*/ 459118 h 1756245"/>
              <a:gd name="connsiteX10" fmla="*/ 1973469 w 2889213"/>
              <a:gd name="connsiteY10" fmla="*/ 669367 h 1756245"/>
              <a:gd name="connsiteX11" fmla="*/ 1866010 w 2889213"/>
              <a:gd name="connsiteY11" fmla="*/ 763066 h 1756245"/>
              <a:gd name="connsiteX12" fmla="*/ 2733769 w 2889213"/>
              <a:gd name="connsiteY12" fmla="*/ 1271977 h 1756245"/>
              <a:gd name="connsiteX13" fmla="*/ 2694623 w 2889213"/>
              <a:gd name="connsiteY13" fmla="*/ 1524551 h 1756245"/>
              <a:gd name="connsiteX14" fmla="*/ 2385869 w 2889213"/>
              <a:gd name="connsiteY14" fmla="*/ 1470471 h 1756245"/>
              <a:gd name="connsiteX15" fmla="*/ 2074819 w 2889213"/>
              <a:gd name="connsiteY15" fmla="*/ 1450630 h 1756245"/>
              <a:gd name="connsiteX16" fmla="*/ 1739085 w 2889213"/>
              <a:gd name="connsiteY16" fmla="*/ 1756245 h 1756245"/>
              <a:gd name="connsiteX17" fmla="*/ 1648664 w 2889213"/>
              <a:gd name="connsiteY17" fmla="*/ 1466985 h 1756245"/>
              <a:gd name="connsiteX18" fmla="*/ 1376671 w 2889213"/>
              <a:gd name="connsiteY18" fmla="*/ 1585154 h 1756245"/>
              <a:gd name="connsiteX19" fmla="*/ 1415819 w 2889213"/>
              <a:gd name="connsiteY19" fmla="*/ 1219781 h 1756245"/>
              <a:gd name="connsiteX20" fmla="*/ 665501 w 2889213"/>
              <a:gd name="connsiteY20" fmla="*/ 1161060 h 1756245"/>
              <a:gd name="connsiteX21" fmla="*/ 0 w 2889213"/>
              <a:gd name="connsiteY21" fmla="*/ 1010996 h 1756245"/>
              <a:gd name="connsiteX22" fmla="*/ 13050 w 2889213"/>
              <a:gd name="connsiteY22" fmla="*/ 169336 h 1756245"/>
              <a:gd name="connsiteX23" fmla="*/ 1397081 w 2889213"/>
              <a:gd name="connsiteY23" fmla="*/ 68 h 1756245"/>
              <a:gd name="connsiteX0" fmla="*/ 2150164 w 2889213"/>
              <a:gd name="connsiteY0" fmla="*/ 113841 h 1756245"/>
              <a:gd name="connsiteX1" fmla="*/ 2655476 w 2889213"/>
              <a:gd name="connsiteY1" fmla="*/ 469463 h 1756245"/>
              <a:gd name="connsiteX2" fmla="*/ 2828170 w 2889213"/>
              <a:gd name="connsiteY2" fmla="*/ 895349 h 1756245"/>
              <a:gd name="connsiteX3" fmla="*/ 2883834 w 2889213"/>
              <a:gd name="connsiteY3" fmla="*/ 1193683 h 1756245"/>
              <a:gd name="connsiteX4" fmla="*/ 2840612 w 2889213"/>
              <a:gd name="connsiteY4" fmla="*/ 1449203 h 1756245"/>
              <a:gd name="connsiteX5" fmla="*/ 2632493 w 2889213"/>
              <a:gd name="connsiteY5" fmla="*/ 1060130 h 1756245"/>
              <a:gd name="connsiteX6" fmla="*/ 2150164 w 2889213"/>
              <a:gd name="connsiteY6" fmla="*/ 113841 h 1756245"/>
              <a:gd name="connsiteX7" fmla="*/ 1397081 w 2889213"/>
              <a:gd name="connsiteY7" fmla="*/ 68 h 1756245"/>
              <a:gd name="connsiteX8" fmla="*/ 1729530 w 2889213"/>
              <a:gd name="connsiteY8" fmla="*/ 204440 h 1756245"/>
              <a:gd name="connsiteX9" fmla="*/ 1892904 w 2889213"/>
              <a:gd name="connsiteY9" fmla="*/ 459118 h 1756245"/>
              <a:gd name="connsiteX10" fmla="*/ 1973469 w 2889213"/>
              <a:gd name="connsiteY10" fmla="*/ 669367 h 1756245"/>
              <a:gd name="connsiteX11" fmla="*/ 1866010 w 2889213"/>
              <a:gd name="connsiteY11" fmla="*/ 763066 h 1756245"/>
              <a:gd name="connsiteX12" fmla="*/ 2733769 w 2889213"/>
              <a:gd name="connsiteY12" fmla="*/ 1271977 h 1756245"/>
              <a:gd name="connsiteX13" fmla="*/ 2694623 w 2889213"/>
              <a:gd name="connsiteY13" fmla="*/ 1524551 h 1756245"/>
              <a:gd name="connsiteX14" fmla="*/ 2385869 w 2889213"/>
              <a:gd name="connsiteY14" fmla="*/ 1470471 h 1756245"/>
              <a:gd name="connsiteX15" fmla="*/ 2074819 w 2889213"/>
              <a:gd name="connsiteY15" fmla="*/ 1450630 h 1756245"/>
              <a:gd name="connsiteX16" fmla="*/ 1739085 w 2889213"/>
              <a:gd name="connsiteY16" fmla="*/ 1756245 h 1756245"/>
              <a:gd name="connsiteX17" fmla="*/ 1648664 w 2889213"/>
              <a:gd name="connsiteY17" fmla="*/ 1466985 h 1756245"/>
              <a:gd name="connsiteX18" fmla="*/ 1376671 w 2889213"/>
              <a:gd name="connsiteY18" fmla="*/ 1585154 h 1756245"/>
              <a:gd name="connsiteX19" fmla="*/ 1415819 w 2889213"/>
              <a:gd name="connsiteY19" fmla="*/ 1219781 h 1756245"/>
              <a:gd name="connsiteX20" fmla="*/ 665501 w 2889213"/>
              <a:gd name="connsiteY20" fmla="*/ 1161060 h 1756245"/>
              <a:gd name="connsiteX21" fmla="*/ 0 w 2889213"/>
              <a:gd name="connsiteY21" fmla="*/ 1010996 h 1756245"/>
              <a:gd name="connsiteX22" fmla="*/ 13050 w 2889213"/>
              <a:gd name="connsiteY22" fmla="*/ 169336 h 1756245"/>
              <a:gd name="connsiteX23" fmla="*/ 1397081 w 2889213"/>
              <a:gd name="connsiteY23" fmla="*/ 68 h 1756245"/>
              <a:gd name="connsiteX0" fmla="*/ 2150164 w 2889213"/>
              <a:gd name="connsiteY0" fmla="*/ 113841 h 1756245"/>
              <a:gd name="connsiteX1" fmla="*/ 2655476 w 2889213"/>
              <a:gd name="connsiteY1" fmla="*/ 469463 h 1756245"/>
              <a:gd name="connsiteX2" fmla="*/ 2828170 w 2889213"/>
              <a:gd name="connsiteY2" fmla="*/ 895349 h 1756245"/>
              <a:gd name="connsiteX3" fmla="*/ 2883834 w 2889213"/>
              <a:gd name="connsiteY3" fmla="*/ 1193683 h 1756245"/>
              <a:gd name="connsiteX4" fmla="*/ 2840612 w 2889213"/>
              <a:gd name="connsiteY4" fmla="*/ 1449203 h 1756245"/>
              <a:gd name="connsiteX5" fmla="*/ 2632493 w 2889213"/>
              <a:gd name="connsiteY5" fmla="*/ 1060130 h 1756245"/>
              <a:gd name="connsiteX6" fmla="*/ 2150164 w 2889213"/>
              <a:gd name="connsiteY6" fmla="*/ 113841 h 1756245"/>
              <a:gd name="connsiteX7" fmla="*/ 1348782 w 2889213"/>
              <a:gd name="connsiteY7" fmla="*/ 68 h 1756245"/>
              <a:gd name="connsiteX8" fmla="*/ 1729530 w 2889213"/>
              <a:gd name="connsiteY8" fmla="*/ 204440 h 1756245"/>
              <a:gd name="connsiteX9" fmla="*/ 1892904 w 2889213"/>
              <a:gd name="connsiteY9" fmla="*/ 459118 h 1756245"/>
              <a:gd name="connsiteX10" fmla="*/ 1973469 w 2889213"/>
              <a:gd name="connsiteY10" fmla="*/ 669367 h 1756245"/>
              <a:gd name="connsiteX11" fmla="*/ 1866010 w 2889213"/>
              <a:gd name="connsiteY11" fmla="*/ 763066 h 1756245"/>
              <a:gd name="connsiteX12" fmla="*/ 2733769 w 2889213"/>
              <a:gd name="connsiteY12" fmla="*/ 1271977 h 1756245"/>
              <a:gd name="connsiteX13" fmla="*/ 2694623 w 2889213"/>
              <a:gd name="connsiteY13" fmla="*/ 1524551 h 1756245"/>
              <a:gd name="connsiteX14" fmla="*/ 2385869 w 2889213"/>
              <a:gd name="connsiteY14" fmla="*/ 1470471 h 1756245"/>
              <a:gd name="connsiteX15" fmla="*/ 2074819 w 2889213"/>
              <a:gd name="connsiteY15" fmla="*/ 1450630 h 1756245"/>
              <a:gd name="connsiteX16" fmla="*/ 1739085 w 2889213"/>
              <a:gd name="connsiteY16" fmla="*/ 1756245 h 1756245"/>
              <a:gd name="connsiteX17" fmla="*/ 1648664 w 2889213"/>
              <a:gd name="connsiteY17" fmla="*/ 1466985 h 1756245"/>
              <a:gd name="connsiteX18" fmla="*/ 1376671 w 2889213"/>
              <a:gd name="connsiteY18" fmla="*/ 1585154 h 1756245"/>
              <a:gd name="connsiteX19" fmla="*/ 1415819 w 2889213"/>
              <a:gd name="connsiteY19" fmla="*/ 1219781 h 1756245"/>
              <a:gd name="connsiteX20" fmla="*/ 665501 w 2889213"/>
              <a:gd name="connsiteY20" fmla="*/ 1161060 h 1756245"/>
              <a:gd name="connsiteX21" fmla="*/ 0 w 2889213"/>
              <a:gd name="connsiteY21" fmla="*/ 1010996 h 1756245"/>
              <a:gd name="connsiteX22" fmla="*/ 13050 w 2889213"/>
              <a:gd name="connsiteY22" fmla="*/ 169336 h 1756245"/>
              <a:gd name="connsiteX23" fmla="*/ 1348782 w 2889213"/>
              <a:gd name="connsiteY23" fmla="*/ 68 h 1756245"/>
              <a:gd name="connsiteX0" fmla="*/ 2150164 w 2889213"/>
              <a:gd name="connsiteY0" fmla="*/ 113841 h 1756245"/>
              <a:gd name="connsiteX1" fmla="*/ 2655476 w 2889213"/>
              <a:gd name="connsiteY1" fmla="*/ 469463 h 1756245"/>
              <a:gd name="connsiteX2" fmla="*/ 2828170 w 2889213"/>
              <a:gd name="connsiteY2" fmla="*/ 895349 h 1756245"/>
              <a:gd name="connsiteX3" fmla="*/ 2883834 w 2889213"/>
              <a:gd name="connsiteY3" fmla="*/ 1193683 h 1756245"/>
              <a:gd name="connsiteX4" fmla="*/ 2840612 w 2889213"/>
              <a:gd name="connsiteY4" fmla="*/ 1449203 h 1756245"/>
              <a:gd name="connsiteX5" fmla="*/ 2632493 w 2889213"/>
              <a:gd name="connsiteY5" fmla="*/ 1060130 h 1756245"/>
              <a:gd name="connsiteX6" fmla="*/ 2150164 w 2889213"/>
              <a:gd name="connsiteY6" fmla="*/ 113841 h 1756245"/>
              <a:gd name="connsiteX7" fmla="*/ 1348782 w 2889213"/>
              <a:gd name="connsiteY7" fmla="*/ 68 h 1756245"/>
              <a:gd name="connsiteX8" fmla="*/ 1729530 w 2889213"/>
              <a:gd name="connsiteY8" fmla="*/ 204440 h 1756245"/>
              <a:gd name="connsiteX9" fmla="*/ 1892904 w 2889213"/>
              <a:gd name="connsiteY9" fmla="*/ 459118 h 1756245"/>
              <a:gd name="connsiteX10" fmla="*/ 1973469 w 2889213"/>
              <a:gd name="connsiteY10" fmla="*/ 669367 h 1756245"/>
              <a:gd name="connsiteX11" fmla="*/ 1866010 w 2889213"/>
              <a:gd name="connsiteY11" fmla="*/ 763066 h 1756245"/>
              <a:gd name="connsiteX12" fmla="*/ 2733769 w 2889213"/>
              <a:gd name="connsiteY12" fmla="*/ 1271977 h 1756245"/>
              <a:gd name="connsiteX13" fmla="*/ 2694623 w 2889213"/>
              <a:gd name="connsiteY13" fmla="*/ 1524551 h 1756245"/>
              <a:gd name="connsiteX14" fmla="*/ 2385869 w 2889213"/>
              <a:gd name="connsiteY14" fmla="*/ 1470471 h 1756245"/>
              <a:gd name="connsiteX15" fmla="*/ 2074819 w 2889213"/>
              <a:gd name="connsiteY15" fmla="*/ 1450630 h 1756245"/>
              <a:gd name="connsiteX16" fmla="*/ 1739085 w 2889213"/>
              <a:gd name="connsiteY16" fmla="*/ 1756245 h 1756245"/>
              <a:gd name="connsiteX17" fmla="*/ 1648664 w 2889213"/>
              <a:gd name="connsiteY17" fmla="*/ 1466985 h 1756245"/>
              <a:gd name="connsiteX18" fmla="*/ 1376671 w 2889213"/>
              <a:gd name="connsiteY18" fmla="*/ 1585154 h 1756245"/>
              <a:gd name="connsiteX19" fmla="*/ 1415819 w 2889213"/>
              <a:gd name="connsiteY19" fmla="*/ 1219781 h 1756245"/>
              <a:gd name="connsiteX20" fmla="*/ 665501 w 2889213"/>
              <a:gd name="connsiteY20" fmla="*/ 1161060 h 1756245"/>
              <a:gd name="connsiteX21" fmla="*/ 0 w 2889213"/>
              <a:gd name="connsiteY21" fmla="*/ 1010996 h 1756245"/>
              <a:gd name="connsiteX22" fmla="*/ 13050 w 2889213"/>
              <a:gd name="connsiteY22" fmla="*/ 169336 h 1756245"/>
              <a:gd name="connsiteX23" fmla="*/ 1348782 w 2889213"/>
              <a:gd name="connsiteY23" fmla="*/ 68 h 1756245"/>
              <a:gd name="connsiteX0" fmla="*/ 2150164 w 2889213"/>
              <a:gd name="connsiteY0" fmla="*/ 113773 h 1756177"/>
              <a:gd name="connsiteX1" fmla="*/ 2655476 w 2889213"/>
              <a:gd name="connsiteY1" fmla="*/ 469395 h 1756177"/>
              <a:gd name="connsiteX2" fmla="*/ 2828170 w 2889213"/>
              <a:gd name="connsiteY2" fmla="*/ 895281 h 1756177"/>
              <a:gd name="connsiteX3" fmla="*/ 2883834 w 2889213"/>
              <a:gd name="connsiteY3" fmla="*/ 1193615 h 1756177"/>
              <a:gd name="connsiteX4" fmla="*/ 2840612 w 2889213"/>
              <a:gd name="connsiteY4" fmla="*/ 1449135 h 1756177"/>
              <a:gd name="connsiteX5" fmla="*/ 2632493 w 2889213"/>
              <a:gd name="connsiteY5" fmla="*/ 1060062 h 1756177"/>
              <a:gd name="connsiteX6" fmla="*/ 2150164 w 2889213"/>
              <a:gd name="connsiteY6" fmla="*/ 113773 h 1756177"/>
              <a:gd name="connsiteX7" fmla="*/ 1348782 w 2889213"/>
              <a:gd name="connsiteY7" fmla="*/ 0 h 1756177"/>
              <a:gd name="connsiteX8" fmla="*/ 1729530 w 2889213"/>
              <a:gd name="connsiteY8" fmla="*/ 204372 h 1756177"/>
              <a:gd name="connsiteX9" fmla="*/ 1892904 w 2889213"/>
              <a:gd name="connsiteY9" fmla="*/ 459050 h 1756177"/>
              <a:gd name="connsiteX10" fmla="*/ 1973469 w 2889213"/>
              <a:gd name="connsiteY10" fmla="*/ 669299 h 1756177"/>
              <a:gd name="connsiteX11" fmla="*/ 1866010 w 2889213"/>
              <a:gd name="connsiteY11" fmla="*/ 762998 h 1756177"/>
              <a:gd name="connsiteX12" fmla="*/ 2733769 w 2889213"/>
              <a:gd name="connsiteY12" fmla="*/ 1271909 h 1756177"/>
              <a:gd name="connsiteX13" fmla="*/ 2694623 w 2889213"/>
              <a:gd name="connsiteY13" fmla="*/ 1524483 h 1756177"/>
              <a:gd name="connsiteX14" fmla="*/ 2385869 w 2889213"/>
              <a:gd name="connsiteY14" fmla="*/ 1470403 h 1756177"/>
              <a:gd name="connsiteX15" fmla="*/ 2074819 w 2889213"/>
              <a:gd name="connsiteY15" fmla="*/ 1450562 h 1756177"/>
              <a:gd name="connsiteX16" fmla="*/ 1739085 w 2889213"/>
              <a:gd name="connsiteY16" fmla="*/ 1756177 h 1756177"/>
              <a:gd name="connsiteX17" fmla="*/ 1648664 w 2889213"/>
              <a:gd name="connsiteY17" fmla="*/ 1466917 h 1756177"/>
              <a:gd name="connsiteX18" fmla="*/ 1376671 w 2889213"/>
              <a:gd name="connsiteY18" fmla="*/ 1585086 h 1756177"/>
              <a:gd name="connsiteX19" fmla="*/ 1415819 w 2889213"/>
              <a:gd name="connsiteY19" fmla="*/ 1219713 h 1756177"/>
              <a:gd name="connsiteX20" fmla="*/ 665501 w 2889213"/>
              <a:gd name="connsiteY20" fmla="*/ 1160992 h 1756177"/>
              <a:gd name="connsiteX21" fmla="*/ 0 w 2889213"/>
              <a:gd name="connsiteY21" fmla="*/ 1010928 h 1756177"/>
              <a:gd name="connsiteX22" fmla="*/ 13050 w 2889213"/>
              <a:gd name="connsiteY22" fmla="*/ 169268 h 1756177"/>
              <a:gd name="connsiteX23" fmla="*/ 1348782 w 2889213"/>
              <a:gd name="connsiteY23" fmla="*/ 0 h 1756177"/>
              <a:gd name="connsiteX0" fmla="*/ 2150164 w 2889213"/>
              <a:gd name="connsiteY0" fmla="*/ 113773 h 1756177"/>
              <a:gd name="connsiteX1" fmla="*/ 2655476 w 2889213"/>
              <a:gd name="connsiteY1" fmla="*/ 469395 h 1756177"/>
              <a:gd name="connsiteX2" fmla="*/ 2828170 w 2889213"/>
              <a:gd name="connsiteY2" fmla="*/ 895281 h 1756177"/>
              <a:gd name="connsiteX3" fmla="*/ 2883834 w 2889213"/>
              <a:gd name="connsiteY3" fmla="*/ 1193615 h 1756177"/>
              <a:gd name="connsiteX4" fmla="*/ 2840612 w 2889213"/>
              <a:gd name="connsiteY4" fmla="*/ 1449135 h 1756177"/>
              <a:gd name="connsiteX5" fmla="*/ 2632493 w 2889213"/>
              <a:gd name="connsiteY5" fmla="*/ 1060062 h 1756177"/>
              <a:gd name="connsiteX6" fmla="*/ 2150164 w 2889213"/>
              <a:gd name="connsiteY6" fmla="*/ 113773 h 1756177"/>
              <a:gd name="connsiteX7" fmla="*/ 1348782 w 2889213"/>
              <a:gd name="connsiteY7" fmla="*/ 0 h 1756177"/>
              <a:gd name="connsiteX8" fmla="*/ 1729530 w 2889213"/>
              <a:gd name="connsiteY8" fmla="*/ 204372 h 1756177"/>
              <a:gd name="connsiteX9" fmla="*/ 1848320 w 2889213"/>
              <a:gd name="connsiteY9" fmla="*/ 462766 h 1756177"/>
              <a:gd name="connsiteX10" fmla="*/ 1973469 w 2889213"/>
              <a:gd name="connsiteY10" fmla="*/ 669299 h 1756177"/>
              <a:gd name="connsiteX11" fmla="*/ 1866010 w 2889213"/>
              <a:gd name="connsiteY11" fmla="*/ 762998 h 1756177"/>
              <a:gd name="connsiteX12" fmla="*/ 2733769 w 2889213"/>
              <a:gd name="connsiteY12" fmla="*/ 1271909 h 1756177"/>
              <a:gd name="connsiteX13" fmla="*/ 2694623 w 2889213"/>
              <a:gd name="connsiteY13" fmla="*/ 1524483 h 1756177"/>
              <a:gd name="connsiteX14" fmla="*/ 2385869 w 2889213"/>
              <a:gd name="connsiteY14" fmla="*/ 1470403 h 1756177"/>
              <a:gd name="connsiteX15" fmla="*/ 2074819 w 2889213"/>
              <a:gd name="connsiteY15" fmla="*/ 1450562 h 1756177"/>
              <a:gd name="connsiteX16" fmla="*/ 1739085 w 2889213"/>
              <a:gd name="connsiteY16" fmla="*/ 1756177 h 1756177"/>
              <a:gd name="connsiteX17" fmla="*/ 1648664 w 2889213"/>
              <a:gd name="connsiteY17" fmla="*/ 1466917 h 1756177"/>
              <a:gd name="connsiteX18" fmla="*/ 1376671 w 2889213"/>
              <a:gd name="connsiteY18" fmla="*/ 1585086 h 1756177"/>
              <a:gd name="connsiteX19" fmla="*/ 1415819 w 2889213"/>
              <a:gd name="connsiteY19" fmla="*/ 1219713 h 1756177"/>
              <a:gd name="connsiteX20" fmla="*/ 665501 w 2889213"/>
              <a:gd name="connsiteY20" fmla="*/ 1160992 h 1756177"/>
              <a:gd name="connsiteX21" fmla="*/ 0 w 2889213"/>
              <a:gd name="connsiteY21" fmla="*/ 1010928 h 1756177"/>
              <a:gd name="connsiteX22" fmla="*/ 13050 w 2889213"/>
              <a:gd name="connsiteY22" fmla="*/ 169268 h 1756177"/>
              <a:gd name="connsiteX23" fmla="*/ 1348782 w 2889213"/>
              <a:gd name="connsiteY23" fmla="*/ 0 h 1756177"/>
              <a:gd name="connsiteX0" fmla="*/ 2150164 w 2889213"/>
              <a:gd name="connsiteY0" fmla="*/ 113773 h 1756177"/>
              <a:gd name="connsiteX1" fmla="*/ 2655476 w 2889213"/>
              <a:gd name="connsiteY1" fmla="*/ 469395 h 1756177"/>
              <a:gd name="connsiteX2" fmla="*/ 2828170 w 2889213"/>
              <a:gd name="connsiteY2" fmla="*/ 895281 h 1756177"/>
              <a:gd name="connsiteX3" fmla="*/ 2883834 w 2889213"/>
              <a:gd name="connsiteY3" fmla="*/ 1193615 h 1756177"/>
              <a:gd name="connsiteX4" fmla="*/ 2840612 w 2889213"/>
              <a:gd name="connsiteY4" fmla="*/ 1449135 h 1756177"/>
              <a:gd name="connsiteX5" fmla="*/ 2632493 w 2889213"/>
              <a:gd name="connsiteY5" fmla="*/ 1060062 h 1756177"/>
              <a:gd name="connsiteX6" fmla="*/ 2150164 w 2889213"/>
              <a:gd name="connsiteY6" fmla="*/ 113773 h 1756177"/>
              <a:gd name="connsiteX7" fmla="*/ 1348782 w 2889213"/>
              <a:gd name="connsiteY7" fmla="*/ 0 h 1756177"/>
              <a:gd name="connsiteX8" fmla="*/ 1729530 w 2889213"/>
              <a:gd name="connsiteY8" fmla="*/ 204372 h 1756177"/>
              <a:gd name="connsiteX9" fmla="*/ 1866896 w 2889213"/>
              <a:gd name="connsiteY9" fmla="*/ 462766 h 1756177"/>
              <a:gd name="connsiteX10" fmla="*/ 1973469 w 2889213"/>
              <a:gd name="connsiteY10" fmla="*/ 669299 h 1756177"/>
              <a:gd name="connsiteX11" fmla="*/ 1866010 w 2889213"/>
              <a:gd name="connsiteY11" fmla="*/ 762998 h 1756177"/>
              <a:gd name="connsiteX12" fmla="*/ 2733769 w 2889213"/>
              <a:gd name="connsiteY12" fmla="*/ 1271909 h 1756177"/>
              <a:gd name="connsiteX13" fmla="*/ 2694623 w 2889213"/>
              <a:gd name="connsiteY13" fmla="*/ 1524483 h 1756177"/>
              <a:gd name="connsiteX14" fmla="*/ 2385869 w 2889213"/>
              <a:gd name="connsiteY14" fmla="*/ 1470403 h 1756177"/>
              <a:gd name="connsiteX15" fmla="*/ 2074819 w 2889213"/>
              <a:gd name="connsiteY15" fmla="*/ 1450562 h 1756177"/>
              <a:gd name="connsiteX16" fmla="*/ 1739085 w 2889213"/>
              <a:gd name="connsiteY16" fmla="*/ 1756177 h 1756177"/>
              <a:gd name="connsiteX17" fmla="*/ 1648664 w 2889213"/>
              <a:gd name="connsiteY17" fmla="*/ 1466917 h 1756177"/>
              <a:gd name="connsiteX18" fmla="*/ 1376671 w 2889213"/>
              <a:gd name="connsiteY18" fmla="*/ 1585086 h 1756177"/>
              <a:gd name="connsiteX19" fmla="*/ 1415819 w 2889213"/>
              <a:gd name="connsiteY19" fmla="*/ 1219713 h 1756177"/>
              <a:gd name="connsiteX20" fmla="*/ 665501 w 2889213"/>
              <a:gd name="connsiteY20" fmla="*/ 1160992 h 1756177"/>
              <a:gd name="connsiteX21" fmla="*/ 0 w 2889213"/>
              <a:gd name="connsiteY21" fmla="*/ 1010928 h 1756177"/>
              <a:gd name="connsiteX22" fmla="*/ 13050 w 2889213"/>
              <a:gd name="connsiteY22" fmla="*/ 169268 h 1756177"/>
              <a:gd name="connsiteX23" fmla="*/ 1348782 w 2889213"/>
              <a:gd name="connsiteY23" fmla="*/ 0 h 1756177"/>
              <a:gd name="connsiteX0" fmla="*/ 2150164 w 2889213"/>
              <a:gd name="connsiteY0" fmla="*/ 113773 h 1756177"/>
              <a:gd name="connsiteX1" fmla="*/ 2655476 w 2889213"/>
              <a:gd name="connsiteY1" fmla="*/ 469395 h 1756177"/>
              <a:gd name="connsiteX2" fmla="*/ 2828170 w 2889213"/>
              <a:gd name="connsiteY2" fmla="*/ 895281 h 1756177"/>
              <a:gd name="connsiteX3" fmla="*/ 2883834 w 2889213"/>
              <a:gd name="connsiteY3" fmla="*/ 1193615 h 1756177"/>
              <a:gd name="connsiteX4" fmla="*/ 2840612 w 2889213"/>
              <a:gd name="connsiteY4" fmla="*/ 1449135 h 1756177"/>
              <a:gd name="connsiteX5" fmla="*/ 2632493 w 2889213"/>
              <a:gd name="connsiteY5" fmla="*/ 1060062 h 1756177"/>
              <a:gd name="connsiteX6" fmla="*/ 2150164 w 2889213"/>
              <a:gd name="connsiteY6" fmla="*/ 113773 h 1756177"/>
              <a:gd name="connsiteX7" fmla="*/ 1348782 w 2889213"/>
              <a:gd name="connsiteY7" fmla="*/ 0 h 1756177"/>
              <a:gd name="connsiteX8" fmla="*/ 1714668 w 2889213"/>
              <a:gd name="connsiteY8" fmla="*/ 204372 h 1756177"/>
              <a:gd name="connsiteX9" fmla="*/ 1866896 w 2889213"/>
              <a:gd name="connsiteY9" fmla="*/ 462766 h 1756177"/>
              <a:gd name="connsiteX10" fmla="*/ 1973469 w 2889213"/>
              <a:gd name="connsiteY10" fmla="*/ 669299 h 1756177"/>
              <a:gd name="connsiteX11" fmla="*/ 1866010 w 2889213"/>
              <a:gd name="connsiteY11" fmla="*/ 762998 h 1756177"/>
              <a:gd name="connsiteX12" fmla="*/ 2733769 w 2889213"/>
              <a:gd name="connsiteY12" fmla="*/ 1271909 h 1756177"/>
              <a:gd name="connsiteX13" fmla="*/ 2694623 w 2889213"/>
              <a:gd name="connsiteY13" fmla="*/ 1524483 h 1756177"/>
              <a:gd name="connsiteX14" fmla="*/ 2385869 w 2889213"/>
              <a:gd name="connsiteY14" fmla="*/ 1470403 h 1756177"/>
              <a:gd name="connsiteX15" fmla="*/ 2074819 w 2889213"/>
              <a:gd name="connsiteY15" fmla="*/ 1450562 h 1756177"/>
              <a:gd name="connsiteX16" fmla="*/ 1739085 w 2889213"/>
              <a:gd name="connsiteY16" fmla="*/ 1756177 h 1756177"/>
              <a:gd name="connsiteX17" fmla="*/ 1648664 w 2889213"/>
              <a:gd name="connsiteY17" fmla="*/ 1466917 h 1756177"/>
              <a:gd name="connsiteX18" fmla="*/ 1376671 w 2889213"/>
              <a:gd name="connsiteY18" fmla="*/ 1585086 h 1756177"/>
              <a:gd name="connsiteX19" fmla="*/ 1415819 w 2889213"/>
              <a:gd name="connsiteY19" fmla="*/ 1219713 h 1756177"/>
              <a:gd name="connsiteX20" fmla="*/ 665501 w 2889213"/>
              <a:gd name="connsiteY20" fmla="*/ 1160992 h 1756177"/>
              <a:gd name="connsiteX21" fmla="*/ 0 w 2889213"/>
              <a:gd name="connsiteY21" fmla="*/ 1010928 h 1756177"/>
              <a:gd name="connsiteX22" fmla="*/ 13050 w 2889213"/>
              <a:gd name="connsiteY22" fmla="*/ 169268 h 1756177"/>
              <a:gd name="connsiteX23" fmla="*/ 1348782 w 2889213"/>
              <a:gd name="connsiteY23" fmla="*/ 0 h 1756177"/>
              <a:gd name="connsiteX0" fmla="*/ 2150164 w 2889213"/>
              <a:gd name="connsiteY0" fmla="*/ 113773 h 1756177"/>
              <a:gd name="connsiteX1" fmla="*/ 2655476 w 2889213"/>
              <a:gd name="connsiteY1" fmla="*/ 469395 h 1756177"/>
              <a:gd name="connsiteX2" fmla="*/ 2828170 w 2889213"/>
              <a:gd name="connsiteY2" fmla="*/ 895281 h 1756177"/>
              <a:gd name="connsiteX3" fmla="*/ 2883834 w 2889213"/>
              <a:gd name="connsiteY3" fmla="*/ 1193615 h 1756177"/>
              <a:gd name="connsiteX4" fmla="*/ 2840612 w 2889213"/>
              <a:gd name="connsiteY4" fmla="*/ 1449135 h 1756177"/>
              <a:gd name="connsiteX5" fmla="*/ 2632493 w 2889213"/>
              <a:gd name="connsiteY5" fmla="*/ 1060062 h 1756177"/>
              <a:gd name="connsiteX6" fmla="*/ 2150164 w 2889213"/>
              <a:gd name="connsiteY6" fmla="*/ 113773 h 1756177"/>
              <a:gd name="connsiteX7" fmla="*/ 1348782 w 2889213"/>
              <a:gd name="connsiteY7" fmla="*/ 0 h 1756177"/>
              <a:gd name="connsiteX8" fmla="*/ 1714668 w 2889213"/>
              <a:gd name="connsiteY8" fmla="*/ 204372 h 1756177"/>
              <a:gd name="connsiteX9" fmla="*/ 1866896 w 2889213"/>
              <a:gd name="connsiteY9" fmla="*/ 462766 h 1756177"/>
              <a:gd name="connsiteX10" fmla="*/ 1973469 w 2889213"/>
              <a:gd name="connsiteY10" fmla="*/ 669299 h 1756177"/>
              <a:gd name="connsiteX11" fmla="*/ 1866010 w 2889213"/>
              <a:gd name="connsiteY11" fmla="*/ 762998 h 1756177"/>
              <a:gd name="connsiteX12" fmla="*/ 2733769 w 2889213"/>
              <a:gd name="connsiteY12" fmla="*/ 1271909 h 1756177"/>
              <a:gd name="connsiteX13" fmla="*/ 2694623 w 2889213"/>
              <a:gd name="connsiteY13" fmla="*/ 1524483 h 1756177"/>
              <a:gd name="connsiteX14" fmla="*/ 2385869 w 2889213"/>
              <a:gd name="connsiteY14" fmla="*/ 1470403 h 1756177"/>
              <a:gd name="connsiteX15" fmla="*/ 2074819 w 2889213"/>
              <a:gd name="connsiteY15" fmla="*/ 1450562 h 1756177"/>
              <a:gd name="connsiteX16" fmla="*/ 1739085 w 2889213"/>
              <a:gd name="connsiteY16" fmla="*/ 1756177 h 1756177"/>
              <a:gd name="connsiteX17" fmla="*/ 1648664 w 2889213"/>
              <a:gd name="connsiteY17" fmla="*/ 1466917 h 1756177"/>
              <a:gd name="connsiteX18" fmla="*/ 1376671 w 2889213"/>
              <a:gd name="connsiteY18" fmla="*/ 1585086 h 1756177"/>
              <a:gd name="connsiteX19" fmla="*/ 1415819 w 2889213"/>
              <a:gd name="connsiteY19" fmla="*/ 1219713 h 1756177"/>
              <a:gd name="connsiteX20" fmla="*/ 665501 w 2889213"/>
              <a:gd name="connsiteY20" fmla="*/ 1160992 h 1756177"/>
              <a:gd name="connsiteX21" fmla="*/ 0 w 2889213"/>
              <a:gd name="connsiteY21" fmla="*/ 1010928 h 1756177"/>
              <a:gd name="connsiteX22" fmla="*/ 13050 w 2889213"/>
              <a:gd name="connsiteY22" fmla="*/ 169268 h 1756177"/>
              <a:gd name="connsiteX23" fmla="*/ 1348782 w 2889213"/>
              <a:gd name="connsiteY23" fmla="*/ 0 h 1756177"/>
              <a:gd name="connsiteX0" fmla="*/ 2150164 w 2889213"/>
              <a:gd name="connsiteY0" fmla="*/ 113773 h 1756177"/>
              <a:gd name="connsiteX1" fmla="*/ 2655476 w 2889213"/>
              <a:gd name="connsiteY1" fmla="*/ 469395 h 1756177"/>
              <a:gd name="connsiteX2" fmla="*/ 2828170 w 2889213"/>
              <a:gd name="connsiteY2" fmla="*/ 895281 h 1756177"/>
              <a:gd name="connsiteX3" fmla="*/ 2883834 w 2889213"/>
              <a:gd name="connsiteY3" fmla="*/ 1193615 h 1756177"/>
              <a:gd name="connsiteX4" fmla="*/ 2840612 w 2889213"/>
              <a:gd name="connsiteY4" fmla="*/ 1449135 h 1756177"/>
              <a:gd name="connsiteX5" fmla="*/ 2632493 w 2889213"/>
              <a:gd name="connsiteY5" fmla="*/ 1060062 h 1756177"/>
              <a:gd name="connsiteX6" fmla="*/ 2150164 w 2889213"/>
              <a:gd name="connsiteY6" fmla="*/ 113773 h 1756177"/>
              <a:gd name="connsiteX7" fmla="*/ 1348782 w 2889213"/>
              <a:gd name="connsiteY7" fmla="*/ 0 h 1756177"/>
              <a:gd name="connsiteX8" fmla="*/ 1714668 w 2889213"/>
              <a:gd name="connsiteY8" fmla="*/ 204372 h 1756177"/>
              <a:gd name="connsiteX9" fmla="*/ 1866896 w 2889213"/>
              <a:gd name="connsiteY9" fmla="*/ 462766 h 1756177"/>
              <a:gd name="connsiteX10" fmla="*/ 1973469 w 2889213"/>
              <a:gd name="connsiteY10" fmla="*/ 669299 h 1756177"/>
              <a:gd name="connsiteX11" fmla="*/ 1866010 w 2889213"/>
              <a:gd name="connsiteY11" fmla="*/ 762998 h 1756177"/>
              <a:gd name="connsiteX12" fmla="*/ 2733769 w 2889213"/>
              <a:gd name="connsiteY12" fmla="*/ 1271909 h 1756177"/>
              <a:gd name="connsiteX13" fmla="*/ 2694623 w 2889213"/>
              <a:gd name="connsiteY13" fmla="*/ 1524483 h 1756177"/>
              <a:gd name="connsiteX14" fmla="*/ 2385869 w 2889213"/>
              <a:gd name="connsiteY14" fmla="*/ 1470403 h 1756177"/>
              <a:gd name="connsiteX15" fmla="*/ 2074819 w 2889213"/>
              <a:gd name="connsiteY15" fmla="*/ 1450562 h 1756177"/>
              <a:gd name="connsiteX16" fmla="*/ 1739085 w 2889213"/>
              <a:gd name="connsiteY16" fmla="*/ 1756177 h 1756177"/>
              <a:gd name="connsiteX17" fmla="*/ 1648664 w 2889213"/>
              <a:gd name="connsiteY17" fmla="*/ 1466917 h 1756177"/>
              <a:gd name="connsiteX18" fmla="*/ 1376671 w 2889213"/>
              <a:gd name="connsiteY18" fmla="*/ 1585086 h 1756177"/>
              <a:gd name="connsiteX19" fmla="*/ 1415819 w 2889213"/>
              <a:gd name="connsiteY19" fmla="*/ 1219713 h 1756177"/>
              <a:gd name="connsiteX20" fmla="*/ 665501 w 2889213"/>
              <a:gd name="connsiteY20" fmla="*/ 1160992 h 1756177"/>
              <a:gd name="connsiteX21" fmla="*/ 0 w 2889213"/>
              <a:gd name="connsiteY21" fmla="*/ 1010928 h 1756177"/>
              <a:gd name="connsiteX22" fmla="*/ 13050 w 2889213"/>
              <a:gd name="connsiteY22" fmla="*/ 169268 h 1756177"/>
              <a:gd name="connsiteX23" fmla="*/ 1348782 w 2889213"/>
              <a:gd name="connsiteY23" fmla="*/ 0 h 1756177"/>
              <a:gd name="connsiteX0" fmla="*/ 2150164 w 2889213"/>
              <a:gd name="connsiteY0" fmla="*/ 113773 h 1756177"/>
              <a:gd name="connsiteX1" fmla="*/ 2655476 w 2889213"/>
              <a:gd name="connsiteY1" fmla="*/ 469395 h 1756177"/>
              <a:gd name="connsiteX2" fmla="*/ 2828170 w 2889213"/>
              <a:gd name="connsiteY2" fmla="*/ 895281 h 1756177"/>
              <a:gd name="connsiteX3" fmla="*/ 2883834 w 2889213"/>
              <a:gd name="connsiteY3" fmla="*/ 1193615 h 1756177"/>
              <a:gd name="connsiteX4" fmla="*/ 2840612 w 2889213"/>
              <a:gd name="connsiteY4" fmla="*/ 1449135 h 1756177"/>
              <a:gd name="connsiteX5" fmla="*/ 2632493 w 2889213"/>
              <a:gd name="connsiteY5" fmla="*/ 1060062 h 1756177"/>
              <a:gd name="connsiteX6" fmla="*/ 2150164 w 2889213"/>
              <a:gd name="connsiteY6" fmla="*/ 113773 h 1756177"/>
              <a:gd name="connsiteX7" fmla="*/ 1348782 w 2889213"/>
              <a:gd name="connsiteY7" fmla="*/ 0 h 1756177"/>
              <a:gd name="connsiteX8" fmla="*/ 1714668 w 2889213"/>
              <a:gd name="connsiteY8" fmla="*/ 204372 h 1756177"/>
              <a:gd name="connsiteX9" fmla="*/ 1866896 w 2889213"/>
              <a:gd name="connsiteY9" fmla="*/ 462766 h 1756177"/>
              <a:gd name="connsiteX10" fmla="*/ 1973469 w 2889213"/>
              <a:gd name="connsiteY10" fmla="*/ 669299 h 1756177"/>
              <a:gd name="connsiteX11" fmla="*/ 1866010 w 2889213"/>
              <a:gd name="connsiteY11" fmla="*/ 762998 h 1756177"/>
              <a:gd name="connsiteX12" fmla="*/ 2733769 w 2889213"/>
              <a:gd name="connsiteY12" fmla="*/ 1271909 h 1756177"/>
              <a:gd name="connsiteX13" fmla="*/ 2694623 w 2889213"/>
              <a:gd name="connsiteY13" fmla="*/ 1524483 h 1756177"/>
              <a:gd name="connsiteX14" fmla="*/ 2385869 w 2889213"/>
              <a:gd name="connsiteY14" fmla="*/ 1470403 h 1756177"/>
              <a:gd name="connsiteX15" fmla="*/ 2074819 w 2889213"/>
              <a:gd name="connsiteY15" fmla="*/ 1450562 h 1756177"/>
              <a:gd name="connsiteX16" fmla="*/ 1739085 w 2889213"/>
              <a:gd name="connsiteY16" fmla="*/ 1756177 h 1756177"/>
              <a:gd name="connsiteX17" fmla="*/ 1648664 w 2889213"/>
              <a:gd name="connsiteY17" fmla="*/ 1466917 h 1756177"/>
              <a:gd name="connsiteX18" fmla="*/ 1376671 w 2889213"/>
              <a:gd name="connsiteY18" fmla="*/ 1585086 h 1756177"/>
              <a:gd name="connsiteX19" fmla="*/ 1415819 w 2889213"/>
              <a:gd name="connsiteY19" fmla="*/ 1219713 h 1756177"/>
              <a:gd name="connsiteX20" fmla="*/ 665501 w 2889213"/>
              <a:gd name="connsiteY20" fmla="*/ 1160992 h 1756177"/>
              <a:gd name="connsiteX21" fmla="*/ 0 w 2889213"/>
              <a:gd name="connsiteY21" fmla="*/ 1010928 h 1756177"/>
              <a:gd name="connsiteX22" fmla="*/ 13050 w 2889213"/>
              <a:gd name="connsiteY22" fmla="*/ 169268 h 1756177"/>
              <a:gd name="connsiteX23" fmla="*/ 1348782 w 2889213"/>
              <a:gd name="connsiteY23" fmla="*/ 0 h 1756177"/>
              <a:gd name="connsiteX0" fmla="*/ 2150164 w 2889213"/>
              <a:gd name="connsiteY0" fmla="*/ 113773 h 1800430"/>
              <a:gd name="connsiteX1" fmla="*/ 2655476 w 2889213"/>
              <a:gd name="connsiteY1" fmla="*/ 469395 h 1800430"/>
              <a:gd name="connsiteX2" fmla="*/ 2828170 w 2889213"/>
              <a:gd name="connsiteY2" fmla="*/ 895281 h 1800430"/>
              <a:gd name="connsiteX3" fmla="*/ 2883834 w 2889213"/>
              <a:gd name="connsiteY3" fmla="*/ 1193615 h 1800430"/>
              <a:gd name="connsiteX4" fmla="*/ 2840612 w 2889213"/>
              <a:gd name="connsiteY4" fmla="*/ 1449135 h 1800430"/>
              <a:gd name="connsiteX5" fmla="*/ 2632493 w 2889213"/>
              <a:gd name="connsiteY5" fmla="*/ 1060062 h 1800430"/>
              <a:gd name="connsiteX6" fmla="*/ 2150164 w 2889213"/>
              <a:gd name="connsiteY6" fmla="*/ 113773 h 1800430"/>
              <a:gd name="connsiteX7" fmla="*/ 1348782 w 2889213"/>
              <a:gd name="connsiteY7" fmla="*/ 0 h 1800430"/>
              <a:gd name="connsiteX8" fmla="*/ 1714668 w 2889213"/>
              <a:gd name="connsiteY8" fmla="*/ 204372 h 1800430"/>
              <a:gd name="connsiteX9" fmla="*/ 1866896 w 2889213"/>
              <a:gd name="connsiteY9" fmla="*/ 462766 h 1800430"/>
              <a:gd name="connsiteX10" fmla="*/ 1973469 w 2889213"/>
              <a:gd name="connsiteY10" fmla="*/ 669299 h 1800430"/>
              <a:gd name="connsiteX11" fmla="*/ 1866010 w 2889213"/>
              <a:gd name="connsiteY11" fmla="*/ 762998 h 1800430"/>
              <a:gd name="connsiteX12" fmla="*/ 2733769 w 2889213"/>
              <a:gd name="connsiteY12" fmla="*/ 1271909 h 1800430"/>
              <a:gd name="connsiteX13" fmla="*/ 2694623 w 2889213"/>
              <a:gd name="connsiteY13" fmla="*/ 1524483 h 1800430"/>
              <a:gd name="connsiteX14" fmla="*/ 2385869 w 2889213"/>
              <a:gd name="connsiteY14" fmla="*/ 1470403 h 1800430"/>
              <a:gd name="connsiteX15" fmla="*/ 2191986 w 2889213"/>
              <a:gd name="connsiteY15" fmla="*/ 1800407 h 1800430"/>
              <a:gd name="connsiteX16" fmla="*/ 2074819 w 2889213"/>
              <a:gd name="connsiteY16" fmla="*/ 1450562 h 1800430"/>
              <a:gd name="connsiteX17" fmla="*/ 1739085 w 2889213"/>
              <a:gd name="connsiteY17" fmla="*/ 1756177 h 1800430"/>
              <a:gd name="connsiteX18" fmla="*/ 1648664 w 2889213"/>
              <a:gd name="connsiteY18" fmla="*/ 1466917 h 1800430"/>
              <a:gd name="connsiteX19" fmla="*/ 1376671 w 2889213"/>
              <a:gd name="connsiteY19" fmla="*/ 1585086 h 1800430"/>
              <a:gd name="connsiteX20" fmla="*/ 1415819 w 2889213"/>
              <a:gd name="connsiteY20" fmla="*/ 1219713 h 1800430"/>
              <a:gd name="connsiteX21" fmla="*/ 665501 w 2889213"/>
              <a:gd name="connsiteY21" fmla="*/ 1160992 h 1800430"/>
              <a:gd name="connsiteX22" fmla="*/ 0 w 2889213"/>
              <a:gd name="connsiteY22" fmla="*/ 1010928 h 1800430"/>
              <a:gd name="connsiteX23" fmla="*/ 13050 w 2889213"/>
              <a:gd name="connsiteY23" fmla="*/ 169268 h 1800430"/>
              <a:gd name="connsiteX24" fmla="*/ 1348782 w 2889213"/>
              <a:gd name="connsiteY24" fmla="*/ 0 h 1800430"/>
              <a:gd name="connsiteX0" fmla="*/ 2150164 w 2889213"/>
              <a:gd name="connsiteY0" fmla="*/ 113773 h 1800430"/>
              <a:gd name="connsiteX1" fmla="*/ 2655476 w 2889213"/>
              <a:gd name="connsiteY1" fmla="*/ 469395 h 1800430"/>
              <a:gd name="connsiteX2" fmla="*/ 2828170 w 2889213"/>
              <a:gd name="connsiteY2" fmla="*/ 895281 h 1800430"/>
              <a:gd name="connsiteX3" fmla="*/ 2883834 w 2889213"/>
              <a:gd name="connsiteY3" fmla="*/ 1193615 h 1800430"/>
              <a:gd name="connsiteX4" fmla="*/ 2840612 w 2889213"/>
              <a:gd name="connsiteY4" fmla="*/ 1449135 h 1800430"/>
              <a:gd name="connsiteX5" fmla="*/ 2632493 w 2889213"/>
              <a:gd name="connsiteY5" fmla="*/ 1060062 h 1800430"/>
              <a:gd name="connsiteX6" fmla="*/ 2150164 w 2889213"/>
              <a:gd name="connsiteY6" fmla="*/ 113773 h 1800430"/>
              <a:gd name="connsiteX7" fmla="*/ 1348782 w 2889213"/>
              <a:gd name="connsiteY7" fmla="*/ 0 h 1800430"/>
              <a:gd name="connsiteX8" fmla="*/ 1714668 w 2889213"/>
              <a:gd name="connsiteY8" fmla="*/ 204372 h 1800430"/>
              <a:gd name="connsiteX9" fmla="*/ 1866896 w 2889213"/>
              <a:gd name="connsiteY9" fmla="*/ 462766 h 1800430"/>
              <a:gd name="connsiteX10" fmla="*/ 1973469 w 2889213"/>
              <a:gd name="connsiteY10" fmla="*/ 669299 h 1800430"/>
              <a:gd name="connsiteX11" fmla="*/ 1866010 w 2889213"/>
              <a:gd name="connsiteY11" fmla="*/ 762998 h 1800430"/>
              <a:gd name="connsiteX12" fmla="*/ 2733769 w 2889213"/>
              <a:gd name="connsiteY12" fmla="*/ 1271909 h 1800430"/>
              <a:gd name="connsiteX13" fmla="*/ 2694623 w 2889213"/>
              <a:gd name="connsiteY13" fmla="*/ 1524483 h 1800430"/>
              <a:gd name="connsiteX14" fmla="*/ 2385869 w 2889213"/>
              <a:gd name="connsiteY14" fmla="*/ 1470403 h 1800430"/>
              <a:gd name="connsiteX15" fmla="*/ 2191986 w 2889213"/>
              <a:gd name="connsiteY15" fmla="*/ 1800407 h 1800430"/>
              <a:gd name="connsiteX16" fmla="*/ 2074819 w 2889213"/>
              <a:gd name="connsiteY16" fmla="*/ 1450562 h 1800430"/>
              <a:gd name="connsiteX17" fmla="*/ 1739085 w 2889213"/>
              <a:gd name="connsiteY17" fmla="*/ 1756177 h 1800430"/>
              <a:gd name="connsiteX18" fmla="*/ 1648664 w 2889213"/>
              <a:gd name="connsiteY18" fmla="*/ 1466917 h 1800430"/>
              <a:gd name="connsiteX19" fmla="*/ 1376671 w 2889213"/>
              <a:gd name="connsiteY19" fmla="*/ 1585086 h 1800430"/>
              <a:gd name="connsiteX20" fmla="*/ 1415819 w 2889213"/>
              <a:gd name="connsiteY20" fmla="*/ 1219713 h 1800430"/>
              <a:gd name="connsiteX21" fmla="*/ 665501 w 2889213"/>
              <a:gd name="connsiteY21" fmla="*/ 1160992 h 1800430"/>
              <a:gd name="connsiteX22" fmla="*/ 0 w 2889213"/>
              <a:gd name="connsiteY22" fmla="*/ 1010928 h 1800430"/>
              <a:gd name="connsiteX23" fmla="*/ 13050 w 2889213"/>
              <a:gd name="connsiteY23" fmla="*/ 169268 h 1800430"/>
              <a:gd name="connsiteX24" fmla="*/ 1348782 w 2889213"/>
              <a:gd name="connsiteY24" fmla="*/ 0 h 1800430"/>
              <a:gd name="connsiteX0" fmla="*/ 2150164 w 2889213"/>
              <a:gd name="connsiteY0" fmla="*/ 113773 h 1800456"/>
              <a:gd name="connsiteX1" fmla="*/ 2655476 w 2889213"/>
              <a:gd name="connsiteY1" fmla="*/ 469395 h 1800456"/>
              <a:gd name="connsiteX2" fmla="*/ 2828170 w 2889213"/>
              <a:gd name="connsiteY2" fmla="*/ 895281 h 1800456"/>
              <a:gd name="connsiteX3" fmla="*/ 2883834 w 2889213"/>
              <a:gd name="connsiteY3" fmla="*/ 1193615 h 1800456"/>
              <a:gd name="connsiteX4" fmla="*/ 2840612 w 2889213"/>
              <a:gd name="connsiteY4" fmla="*/ 1449135 h 1800456"/>
              <a:gd name="connsiteX5" fmla="*/ 2632493 w 2889213"/>
              <a:gd name="connsiteY5" fmla="*/ 1060062 h 1800456"/>
              <a:gd name="connsiteX6" fmla="*/ 2150164 w 2889213"/>
              <a:gd name="connsiteY6" fmla="*/ 113773 h 1800456"/>
              <a:gd name="connsiteX7" fmla="*/ 1348782 w 2889213"/>
              <a:gd name="connsiteY7" fmla="*/ 0 h 1800456"/>
              <a:gd name="connsiteX8" fmla="*/ 1714668 w 2889213"/>
              <a:gd name="connsiteY8" fmla="*/ 204372 h 1800456"/>
              <a:gd name="connsiteX9" fmla="*/ 1866896 w 2889213"/>
              <a:gd name="connsiteY9" fmla="*/ 462766 h 1800456"/>
              <a:gd name="connsiteX10" fmla="*/ 1973469 w 2889213"/>
              <a:gd name="connsiteY10" fmla="*/ 669299 h 1800456"/>
              <a:gd name="connsiteX11" fmla="*/ 1866010 w 2889213"/>
              <a:gd name="connsiteY11" fmla="*/ 762998 h 1800456"/>
              <a:gd name="connsiteX12" fmla="*/ 2733769 w 2889213"/>
              <a:gd name="connsiteY12" fmla="*/ 1271909 h 1800456"/>
              <a:gd name="connsiteX13" fmla="*/ 2694623 w 2889213"/>
              <a:gd name="connsiteY13" fmla="*/ 1524483 h 1800456"/>
              <a:gd name="connsiteX14" fmla="*/ 2385869 w 2889213"/>
              <a:gd name="connsiteY14" fmla="*/ 1470403 h 1800456"/>
              <a:gd name="connsiteX15" fmla="*/ 2191986 w 2889213"/>
              <a:gd name="connsiteY15" fmla="*/ 1800407 h 1800456"/>
              <a:gd name="connsiteX16" fmla="*/ 2074819 w 2889213"/>
              <a:gd name="connsiteY16" fmla="*/ 1450562 h 1800456"/>
              <a:gd name="connsiteX17" fmla="*/ 1739085 w 2889213"/>
              <a:gd name="connsiteY17" fmla="*/ 1756177 h 1800456"/>
              <a:gd name="connsiteX18" fmla="*/ 1648664 w 2889213"/>
              <a:gd name="connsiteY18" fmla="*/ 1466917 h 1800456"/>
              <a:gd name="connsiteX19" fmla="*/ 1376671 w 2889213"/>
              <a:gd name="connsiteY19" fmla="*/ 1585086 h 1800456"/>
              <a:gd name="connsiteX20" fmla="*/ 1415819 w 2889213"/>
              <a:gd name="connsiteY20" fmla="*/ 1219713 h 1800456"/>
              <a:gd name="connsiteX21" fmla="*/ 665501 w 2889213"/>
              <a:gd name="connsiteY21" fmla="*/ 1160992 h 1800456"/>
              <a:gd name="connsiteX22" fmla="*/ 0 w 2889213"/>
              <a:gd name="connsiteY22" fmla="*/ 1010928 h 1800456"/>
              <a:gd name="connsiteX23" fmla="*/ 13050 w 2889213"/>
              <a:gd name="connsiteY23" fmla="*/ 169268 h 1800456"/>
              <a:gd name="connsiteX24" fmla="*/ 1348782 w 2889213"/>
              <a:gd name="connsiteY24" fmla="*/ 0 h 1800456"/>
              <a:gd name="connsiteX0" fmla="*/ 2150164 w 2889213"/>
              <a:gd name="connsiteY0" fmla="*/ 113773 h 1811599"/>
              <a:gd name="connsiteX1" fmla="*/ 2655476 w 2889213"/>
              <a:gd name="connsiteY1" fmla="*/ 469395 h 1811599"/>
              <a:gd name="connsiteX2" fmla="*/ 2828170 w 2889213"/>
              <a:gd name="connsiteY2" fmla="*/ 895281 h 1811599"/>
              <a:gd name="connsiteX3" fmla="*/ 2883834 w 2889213"/>
              <a:gd name="connsiteY3" fmla="*/ 1193615 h 1811599"/>
              <a:gd name="connsiteX4" fmla="*/ 2840612 w 2889213"/>
              <a:gd name="connsiteY4" fmla="*/ 1449135 h 1811599"/>
              <a:gd name="connsiteX5" fmla="*/ 2632493 w 2889213"/>
              <a:gd name="connsiteY5" fmla="*/ 1060062 h 1811599"/>
              <a:gd name="connsiteX6" fmla="*/ 2150164 w 2889213"/>
              <a:gd name="connsiteY6" fmla="*/ 113773 h 1811599"/>
              <a:gd name="connsiteX7" fmla="*/ 1348782 w 2889213"/>
              <a:gd name="connsiteY7" fmla="*/ 0 h 1811599"/>
              <a:gd name="connsiteX8" fmla="*/ 1714668 w 2889213"/>
              <a:gd name="connsiteY8" fmla="*/ 204372 h 1811599"/>
              <a:gd name="connsiteX9" fmla="*/ 1866896 w 2889213"/>
              <a:gd name="connsiteY9" fmla="*/ 462766 h 1811599"/>
              <a:gd name="connsiteX10" fmla="*/ 1973469 w 2889213"/>
              <a:gd name="connsiteY10" fmla="*/ 669299 h 1811599"/>
              <a:gd name="connsiteX11" fmla="*/ 1866010 w 2889213"/>
              <a:gd name="connsiteY11" fmla="*/ 762998 h 1811599"/>
              <a:gd name="connsiteX12" fmla="*/ 2733769 w 2889213"/>
              <a:gd name="connsiteY12" fmla="*/ 1271909 h 1811599"/>
              <a:gd name="connsiteX13" fmla="*/ 2694623 w 2889213"/>
              <a:gd name="connsiteY13" fmla="*/ 1524483 h 1811599"/>
              <a:gd name="connsiteX14" fmla="*/ 2385869 w 2889213"/>
              <a:gd name="connsiteY14" fmla="*/ 1470403 h 1811599"/>
              <a:gd name="connsiteX15" fmla="*/ 2214278 w 2889213"/>
              <a:gd name="connsiteY15" fmla="*/ 1811553 h 1811599"/>
              <a:gd name="connsiteX16" fmla="*/ 2074819 w 2889213"/>
              <a:gd name="connsiteY16" fmla="*/ 1450562 h 1811599"/>
              <a:gd name="connsiteX17" fmla="*/ 1739085 w 2889213"/>
              <a:gd name="connsiteY17" fmla="*/ 1756177 h 1811599"/>
              <a:gd name="connsiteX18" fmla="*/ 1648664 w 2889213"/>
              <a:gd name="connsiteY18" fmla="*/ 1466917 h 1811599"/>
              <a:gd name="connsiteX19" fmla="*/ 1376671 w 2889213"/>
              <a:gd name="connsiteY19" fmla="*/ 1585086 h 1811599"/>
              <a:gd name="connsiteX20" fmla="*/ 1415819 w 2889213"/>
              <a:gd name="connsiteY20" fmla="*/ 1219713 h 1811599"/>
              <a:gd name="connsiteX21" fmla="*/ 665501 w 2889213"/>
              <a:gd name="connsiteY21" fmla="*/ 1160992 h 1811599"/>
              <a:gd name="connsiteX22" fmla="*/ 0 w 2889213"/>
              <a:gd name="connsiteY22" fmla="*/ 1010928 h 1811599"/>
              <a:gd name="connsiteX23" fmla="*/ 13050 w 2889213"/>
              <a:gd name="connsiteY23" fmla="*/ 169268 h 1811599"/>
              <a:gd name="connsiteX24" fmla="*/ 1348782 w 2889213"/>
              <a:gd name="connsiteY24" fmla="*/ 0 h 1811599"/>
              <a:gd name="connsiteX0" fmla="*/ 2150164 w 2889213"/>
              <a:gd name="connsiteY0" fmla="*/ 113773 h 1811553"/>
              <a:gd name="connsiteX1" fmla="*/ 2655476 w 2889213"/>
              <a:gd name="connsiteY1" fmla="*/ 469395 h 1811553"/>
              <a:gd name="connsiteX2" fmla="*/ 2828170 w 2889213"/>
              <a:gd name="connsiteY2" fmla="*/ 895281 h 1811553"/>
              <a:gd name="connsiteX3" fmla="*/ 2883834 w 2889213"/>
              <a:gd name="connsiteY3" fmla="*/ 1193615 h 1811553"/>
              <a:gd name="connsiteX4" fmla="*/ 2840612 w 2889213"/>
              <a:gd name="connsiteY4" fmla="*/ 1449135 h 1811553"/>
              <a:gd name="connsiteX5" fmla="*/ 2632493 w 2889213"/>
              <a:gd name="connsiteY5" fmla="*/ 1060062 h 1811553"/>
              <a:gd name="connsiteX6" fmla="*/ 2150164 w 2889213"/>
              <a:gd name="connsiteY6" fmla="*/ 113773 h 1811553"/>
              <a:gd name="connsiteX7" fmla="*/ 1348782 w 2889213"/>
              <a:gd name="connsiteY7" fmla="*/ 0 h 1811553"/>
              <a:gd name="connsiteX8" fmla="*/ 1714668 w 2889213"/>
              <a:gd name="connsiteY8" fmla="*/ 204372 h 1811553"/>
              <a:gd name="connsiteX9" fmla="*/ 1866896 w 2889213"/>
              <a:gd name="connsiteY9" fmla="*/ 462766 h 1811553"/>
              <a:gd name="connsiteX10" fmla="*/ 1973469 w 2889213"/>
              <a:gd name="connsiteY10" fmla="*/ 669299 h 1811553"/>
              <a:gd name="connsiteX11" fmla="*/ 1866010 w 2889213"/>
              <a:gd name="connsiteY11" fmla="*/ 762998 h 1811553"/>
              <a:gd name="connsiteX12" fmla="*/ 2733769 w 2889213"/>
              <a:gd name="connsiteY12" fmla="*/ 1271909 h 1811553"/>
              <a:gd name="connsiteX13" fmla="*/ 2694623 w 2889213"/>
              <a:gd name="connsiteY13" fmla="*/ 1524483 h 1811553"/>
              <a:gd name="connsiteX14" fmla="*/ 2385869 w 2889213"/>
              <a:gd name="connsiteY14" fmla="*/ 1470403 h 1811553"/>
              <a:gd name="connsiteX15" fmla="*/ 2214278 w 2889213"/>
              <a:gd name="connsiteY15" fmla="*/ 1811553 h 1811553"/>
              <a:gd name="connsiteX16" fmla="*/ 2074819 w 2889213"/>
              <a:gd name="connsiteY16" fmla="*/ 1450562 h 1811553"/>
              <a:gd name="connsiteX17" fmla="*/ 1739085 w 2889213"/>
              <a:gd name="connsiteY17" fmla="*/ 1756177 h 1811553"/>
              <a:gd name="connsiteX18" fmla="*/ 1648664 w 2889213"/>
              <a:gd name="connsiteY18" fmla="*/ 1466917 h 1811553"/>
              <a:gd name="connsiteX19" fmla="*/ 1376671 w 2889213"/>
              <a:gd name="connsiteY19" fmla="*/ 1585086 h 1811553"/>
              <a:gd name="connsiteX20" fmla="*/ 1415819 w 2889213"/>
              <a:gd name="connsiteY20" fmla="*/ 1219713 h 1811553"/>
              <a:gd name="connsiteX21" fmla="*/ 665501 w 2889213"/>
              <a:gd name="connsiteY21" fmla="*/ 1160992 h 1811553"/>
              <a:gd name="connsiteX22" fmla="*/ 0 w 2889213"/>
              <a:gd name="connsiteY22" fmla="*/ 1010928 h 1811553"/>
              <a:gd name="connsiteX23" fmla="*/ 13050 w 2889213"/>
              <a:gd name="connsiteY23" fmla="*/ 169268 h 1811553"/>
              <a:gd name="connsiteX24" fmla="*/ 1348782 w 2889213"/>
              <a:gd name="connsiteY24" fmla="*/ 0 h 1811553"/>
              <a:gd name="connsiteX0" fmla="*/ 2150164 w 2889213"/>
              <a:gd name="connsiteY0" fmla="*/ 113773 h 1811553"/>
              <a:gd name="connsiteX1" fmla="*/ 2655476 w 2889213"/>
              <a:gd name="connsiteY1" fmla="*/ 469395 h 1811553"/>
              <a:gd name="connsiteX2" fmla="*/ 2828170 w 2889213"/>
              <a:gd name="connsiteY2" fmla="*/ 895281 h 1811553"/>
              <a:gd name="connsiteX3" fmla="*/ 2883834 w 2889213"/>
              <a:gd name="connsiteY3" fmla="*/ 1193615 h 1811553"/>
              <a:gd name="connsiteX4" fmla="*/ 2840612 w 2889213"/>
              <a:gd name="connsiteY4" fmla="*/ 1449135 h 1811553"/>
              <a:gd name="connsiteX5" fmla="*/ 2632493 w 2889213"/>
              <a:gd name="connsiteY5" fmla="*/ 1060062 h 1811553"/>
              <a:gd name="connsiteX6" fmla="*/ 2150164 w 2889213"/>
              <a:gd name="connsiteY6" fmla="*/ 113773 h 1811553"/>
              <a:gd name="connsiteX7" fmla="*/ 1348782 w 2889213"/>
              <a:gd name="connsiteY7" fmla="*/ 0 h 1811553"/>
              <a:gd name="connsiteX8" fmla="*/ 1714668 w 2889213"/>
              <a:gd name="connsiteY8" fmla="*/ 204372 h 1811553"/>
              <a:gd name="connsiteX9" fmla="*/ 1866896 w 2889213"/>
              <a:gd name="connsiteY9" fmla="*/ 462766 h 1811553"/>
              <a:gd name="connsiteX10" fmla="*/ 1973469 w 2889213"/>
              <a:gd name="connsiteY10" fmla="*/ 669299 h 1811553"/>
              <a:gd name="connsiteX11" fmla="*/ 1866010 w 2889213"/>
              <a:gd name="connsiteY11" fmla="*/ 762998 h 1811553"/>
              <a:gd name="connsiteX12" fmla="*/ 2733769 w 2889213"/>
              <a:gd name="connsiteY12" fmla="*/ 1271909 h 1811553"/>
              <a:gd name="connsiteX13" fmla="*/ 2694623 w 2889213"/>
              <a:gd name="connsiteY13" fmla="*/ 1524483 h 1811553"/>
              <a:gd name="connsiteX14" fmla="*/ 2385869 w 2889213"/>
              <a:gd name="connsiteY14" fmla="*/ 1470403 h 1811553"/>
              <a:gd name="connsiteX15" fmla="*/ 2214278 w 2889213"/>
              <a:gd name="connsiteY15" fmla="*/ 1811553 h 1811553"/>
              <a:gd name="connsiteX16" fmla="*/ 2074819 w 2889213"/>
              <a:gd name="connsiteY16" fmla="*/ 1450562 h 1811553"/>
              <a:gd name="connsiteX17" fmla="*/ 1739085 w 2889213"/>
              <a:gd name="connsiteY17" fmla="*/ 1756177 h 1811553"/>
              <a:gd name="connsiteX18" fmla="*/ 1648664 w 2889213"/>
              <a:gd name="connsiteY18" fmla="*/ 1466917 h 1811553"/>
              <a:gd name="connsiteX19" fmla="*/ 1376671 w 2889213"/>
              <a:gd name="connsiteY19" fmla="*/ 1585086 h 1811553"/>
              <a:gd name="connsiteX20" fmla="*/ 1415819 w 2889213"/>
              <a:gd name="connsiteY20" fmla="*/ 1219713 h 1811553"/>
              <a:gd name="connsiteX21" fmla="*/ 665501 w 2889213"/>
              <a:gd name="connsiteY21" fmla="*/ 1160992 h 1811553"/>
              <a:gd name="connsiteX22" fmla="*/ 0 w 2889213"/>
              <a:gd name="connsiteY22" fmla="*/ 1010928 h 1811553"/>
              <a:gd name="connsiteX23" fmla="*/ 13050 w 2889213"/>
              <a:gd name="connsiteY23" fmla="*/ 169268 h 1811553"/>
              <a:gd name="connsiteX24" fmla="*/ 1348782 w 2889213"/>
              <a:gd name="connsiteY24" fmla="*/ 0 h 18115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889213" h="1811553">
                <a:moveTo>
                  <a:pt x="2150164" y="113773"/>
                </a:moveTo>
                <a:lnTo>
                  <a:pt x="2655476" y="469395"/>
                </a:lnTo>
                <a:cubicBezTo>
                  <a:pt x="2724937" y="612627"/>
                  <a:pt x="2790110" y="774578"/>
                  <a:pt x="2828170" y="895281"/>
                </a:cubicBezTo>
                <a:cubicBezTo>
                  <a:pt x="2845006" y="1009922"/>
                  <a:pt x="2872906" y="1094971"/>
                  <a:pt x="2883834" y="1193615"/>
                </a:cubicBezTo>
                <a:cubicBezTo>
                  <a:pt x="2898597" y="1276508"/>
                  <a:pt x="2882583" y="1383685"/>
                  <a:pt x="2840612" y="1449135"/>
                </a:cubicBezTo>
                <a:cubicBezTo>
                  <a:pt x="2801112" y="1388173"/>
                  <a:pt x="2764708" y="1276910"/>
                  <a:pt x="2632493" y="1060062"/>
                </a:cubicBezTo>
                <a:cubicBezTo>
                  <a:pt x="2521003" y="837054"/>
                  <a:pt x="2268591" y="370791"/>
                  <a:pt x="2150164" y="113773"/>
                </a:cubicBezTo>
                <a:close/>
                <a:moveTo>
                  <a:pt x="1348782" y="0"/>
                </a:moveTo>
                <a:cubicBezTo>
                  <a:pt x="1445338" y="154432"/>
                  <a:pt x="1639668" y="165874"/>
                  <a:pt x="1714668" y="204372"/>
                </a:cubicBezTo>
                <a:cubicBezTo>
                  <a:pt x="1723722" y="285320"/>
                  <a:pt x="1831199" y="402612"/>
                  <a:pt x="1866896" y="462766"/>
                </a:cubicBezTo>
                <a:cubicBezTo>
                  <a:pt x="1913125" y="544588"/>
                  <a:pt x="1935949" y="596454"/>
                  <a:pt x="1973469" y="669299"/>
                </a:cubicBezTo>
                <a:cubicBezTo>
                  <a:pt x="1909251" y="682689"/>
                  <a:pt x="1863715" y="712895"/>
                  <a:pt x="1866010" y="762998"/>
                </a:cubicBezTo>
                <a:cubicBezTo>
                  <a:pt x="1884495" y="971782"/>
                  <a:pt x="2517373" y="1008755"/>
                  <a:pt x="2733769" y="1271909"/>
                </a:cubicBezTo>
                <a:cubicBezTo>
                  <a:pt x="2839248" y="1365427"/>
                  <a:pt x="2779441" y="1512521"/>
                  <a:pt x="2694623" y="1524483"/>
                </a:cubicBezTo>
                <a:cubicBezTo>
                  <a:pt x="2575007" y="1522308"/>
                  <a:pt x="2538107" y="1485627"/>
                  <a:pt x="2385869" y="1470403"/>
                </a:cubicBezTo>
                <a:cubicBezTo>
                  <a:pt x="2333676" y="1639614"/>
                  <a:pt x="2280982" y="1755416"/>
                  <a:pt x="2214278" y="1811553"/>
                </a:cubicBezTo>
                <a:cubicBezTo>
                  <a:pt x="2147576" y="1804531"/>
                  <a:pt x="2033271" y="1685187"/>
                  <a:pt x="2074819" y="1450562"/>
                </a:cubicBezTo>
                <a:cubicBezTo>
                  <a:pt x="1992109" y="1541380"/>
                  <a:pt x="1856720" y="1716561"/>
                  <a:pt x="1739085" y="1756177"/>
                </a:cubicBezTo>
                <a:cubicBezTo>
                  <a:pt x="1647742" y="1688758"/>
                  <a:pt x="1625791" y="1561162"/>
                  <a:pt x="1648664" y="1466917"/>
                </a:cubicBezTo>
                <a:cubicBezTo>
                  <a:pt x="1575908" y="1517602"/>
                  <a:pt x="1475987" y="1575732"/>
                  <a:pt x="1376671" y="1585086"/>
                </a:cubicBezTo>
                <a:cubicBezTo>
                  <a:pt x="1265755" y="1421973"/>
                  <a:pt x="1344050" y="1304532"/>
                  <a:pt x="1415819" y="1219713"/>
                </a:cubicBezTo>
                <a:cubicBezTo>
                  <a:pt x="1106992" y="1284958"/>
                  <a:pt x="922130" y="1226237"/>
                  <a:pt x="665501" y="1160992"/>
                </a:cubicBezTo>
                <a:cubicBezTo>
                  <a:pt x="467591" y="1128369"/>
                  <a:pt x="282729" y="1004403"/>
                  <a:pt x="0" y="1010928"/>
                </a:cubicBezTo>
                <a:lnTo>
                  <a:pt x="13050" y="169268"/>
                </a:lnTo>
                <a:cubicBezTo>
                  <a:pt x="722590" y="234513"/>
                  <a:pt x="1132701" y="28762"/>
                  <a:pt x="1348782" y="0"/>
                </a:cubicBezTo>
                <a:close/>
              </a:path>
            </a:pathLst>
          </a:custGeom>
          <a:gradFill>
            <a:gsLst>
              <a:gs pos="0">
                <a:schemeClr val="accent2">
                  <a:lumMod val="50000"/>
                  <a:lumOff val="50000"/>
                </a:schemeClr>
              </a:gs>
              <a:gs pos="100000">
                <a:schemeClr val="accent2">
                  <a:lumMod val="50000"/>
                  <a:lumOff val="50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34" name="TextBox 33"/>
          <p:cNvSpPr txBox="1"/>
          <p:nvPr/>
        </p:nvSpPr>
        <p:spPr>
          <a:xfrm>
            <a:off x="0" y="1000114"/>
            <a:ext cx="6000760" cy="707886"/>
          </a:xfrm>
          <a:prstGeom prst="rect">
            <a:avLst/>
          </a:prstGeom>
          <a:noFill/>
          <a:ln>
            <a:noFill/>
          </a:ln>
        </p:spPr>
        <p:txBody>
          <a:bodyPr wrap="square" rtlCol="0">
            <a:spAutoFit/>
          </a:bodyPr>
          <a:lstStyle/>
          <a:p>
            <a:r>
              <a:rPr lang="en-US" sz="2000" b="1" dirty="0">
                <a:solidFill>
                  <a:srgbClr val="FF0000"/>
                </a:solidFill>
              </a:rPr>
              <a:t>For any queries mail us @: </a:t>
            </a:r>
            <a:r>
              <a:rPr lang="en-US" sz="2000" b="1" dirty="0">
                <a:solidFill>
                  <a:srgbClr val="FF0000"/>
                </a:solidFill>
                <a:hlinkClick r:id="rId5"/>
              </a:rPr>
              <a:t>scalive4u@gmail.com</a:t>
            </a:r>
            <a:endParaRPr lang="en-US" sz="2000" b="1" dirty="0">
              <a:solidFill>
                <a:srgbClr val="FF0000"/>
              </a:solidFill>
            </a:endParaRPr>
          </a:p>
          <a:p>
            <a:r>
              <a:rPr lang="en-US" sz="2000" b="1" dirty="0">
                <a:solidFill>
                  <a:srgbClr val="FF0000"/>
                </a:solidFill>
              </a:rPr>
              <a:t>Call us @ : </a:t>
            </a:r>
            <a:r>
              <a:rPr lang="en-US" sz="2000" b="1" dirty="0">
                <a:solidFill>
                  <a:srgbClr val="0070C0"/>
                </a:solidFill>
              </a:rPr>
              <a:t>0755-4271659, 7879165533</a:t>
            </a:r>
          </a:p>
        </p:txBody>
      </p:sp>
      <p:pic>
        <p:nvPicPr>
          <p:cNvPr id="36" name="Picture 35" descr="cpp-mini-logo.png"/>
          <p:cNvPicPr>
            <a:picLocks noChangeAspect="1"/>
          </p:cNvPicPr>
          <p:nvPr/>
        </p:nvPicPr>
        <p:blipFill>
          <a:blip r:embed="rId6"/>
          <a:stretch>
            <a:fillRect/>
          </a:stretch>
        </p:blipFill>
        <p:spPr>
          <a:xfrm>
            <a:off x="3643306" y="1714495"/>
            <a:ext cx="1861398" cy="1928826"/>
          </a:xfrm>
          <a:prstGeom prst="rect">
            <a:avLst/>
          </a:prstGeom>
        </p:spPr>
      </p:pic>
      <p:pic>
        <p:nvPicPr>
          <p:cNvPr id="37" name="Picture 36" descr="webcodeft-c.png"/>
          <p:cNvPicPr>
            <a:picLocks noChangeAspect="1"/>
          </p:cNvPicPr>
          <p:nvPr/>
        </p:nvPicPr>
        <p:blipFill>
          <a:blip r:embed="rId7" cstate="print"/>
          <a:stretch>
            <a:fillRect/>
          </a:stretch>
        </p:blipFill>
        <p:spPr>
          <a:xfrm>
            <a:off x="7786710" y="0"/>
            <a:ext cx="1357290" cy="857238"/>
          </a:xfrm>
          <a:prstGeom prst="rect">
            <a:avLst/>
          </a:prstGeom>
        </p:spPr>
      </p:pic>
    </p:spTree>
    <p:extLst>
      <p:ext uri="{BB962C8B-B14F-4D97-AF65-F5344CB8AC3E}">
        <p14:creationId xmlns:p14="http://schemas.microsoft.com/office/powerpoint/2010/main" val="3239406661"/>
      </p:ext>
    </p:extLst>
  </p:cSld>
  <p:clrMapOvr>
    <a:masterClrMapping/>
  </p:clrMapOvr>
  <p:transition>
    <p:wipe dir="d"/>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Title 9"/>
          <p:cNvSpPr>
            <a:spLocks noGrp="1"/>
          </p:cNvSpPr>
          <p:nvPr>
            <p:ph type="title"/>
          </p:nvPr>
        </p:nvSpPr>
        <p:spPr>
          <a:xfrm>
            <a:off x="0" y="0"/>
            <a:ext cx="9144000" cy="857250"/>
          </a:xfrm>
        </p:spPr>
        <p:style>
          <a:lnRef idx="2">
            <a:schemeClr val="accent1"/>
          </a:lnRef>
          <a:fillRef idx="1">
            <a:schemeClr val="lt1"/>
          </a:fillRef>
          <a:effectRef idx="0">
            <a:schemeClr val="accent1"/>
          </a:effectRef>
          <a:fontRef idx="minor">
            <a:schemeClr val="dk1"/>
          </a:fontRef>
        </p:style>
        <p:txBody>
          <a:bodyPr>
            <a:noAutofit/>
          </a:bodyPr>
          <a:lstStyle/>
          <a:p>
            <a:r>
              <a:rPr lang="en-US" sz="5400" b="1" dirty="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rPr>
              <a:t>Today’s Agenda</a:t>
            </a:r>
          </a:p>
        </p:txBody>
      </p:sp>
      <p:pic>
        <p:nvPicPr>
          <p:cNvPr id="41" name="Picture 40" descr="sca.png"/>
          <p:cNvPicPr>
            <a:picLocks noChangeAspect="1"/>
          </p:cNvPicPr>
          <p:nvPr/>
        </p:nvPicPr>
        <p:blipFill>
          <a:blip r:embed="rId2"/>
          <a:stretch>
            <a:fillRect/>
          </a:stretch>
        </p:blipFill>
        <p:spPr>
          <a:xfrm>
            <a:off x="142844" y="71420"/>
            <a:ext cx="714380" cy="714380"/>
          </a:xfrm>
          <a:prstGeom prst="rect">
            <a:avLst/>
          </a:prstGeom>
        </p:spPr>
      </p:pic>
      <p:grpSp>
        <p:nvGrpSpPr>
          <p:cNvPr id="12" name="Group 11"/>
          <p:cNvGrpSpPr/>
          <p:nvPr/>
        </p:nvGrpSpPr>
        <p:grpSpPr>
          <a:xfrm>
            <a:off x="3428992" y="1214428"/>
            <a:ext cx="5214974" cy="428628"/>
            <a:chOff x="3131840" y="1491630"/>
            <a:chExt cx="5256584" cy="576064"/>
          </a:xfrm>
        </p:grpSpPr>
        <p:sp>
          <p:nvSpPr>
            <p:cNvPr id="13" name="Rectangle 12"/>
            <p:cNvSpPr/>
            <p:nvPr/>
          </p:nvSpPr>
          <p:spPr>
            <a:xfrm>
              <a:off x="3131840" y="1491630"/>
              <a:ext cx="5256584" cy="576064"/>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4" name="Right Triangle 13"/>
            <p:cNvSpPr/>
            <p:nvPr/>
          </p:nvSpPr>
          <p:spPr>
            <a:xfrm rot="5400000">
              <a:off x="3203840" y="1419630"/>
              <a:ext cx="576000" cy="720000"/>
            </a:xfrm>
            <a:prstGeom prst="rtTriangle">
              <a:avLst/>
            </a:prstGeom>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grpSp>
      <p:grpSp>
        <p:nvGrpSpPr>
          <p:cNvPr id="18" name="Group 17"/>
          <p:cNvGrpSpPr/>
          <p:nvPr/>
        </p:nvGrpSpPr>
        <p:grpSpPr>
          <a:xfrm>
            <a:off x="3428992" y="2357436"/>
            <a:ext cx="5214974" cy="428628"/>
            <a:chOff x="3131840" y="1491630"/>
            <a:chExt cx="5256584" cy="576064"/>
          </a:xfrm>
        </p:grpSpPr>
        <p:sp>
          <p:nvSpPr>
            <p:cNvPr id="19" name="Rectangle 18"/>
            <p:cNvSpPr/>
            <p:nvPr/>
          </p:nvSpPr>
          <p:spPr>
            <a:xfrm>
              <a:off x="3131840" y="1491630"/>
              <a:ext cx="5256584" cy="576064"/>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20" name="Right Triangle 19"/>
            <p:cNvSpPr/>
            <p:nvPr/>
          </p:nvSpPr>
          <p:spPr>
            <a:xfrm rot="5400000">
              <a:off x="3203840" y="1419630"/>
              <a:ext cx="576000" cy="720000"/>
            </a:xfrm>
            <a:prstGeom prst="rtTriangle">
              <a:avLst/>
            </a:prstGeom>
            <a:ln/>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sp>
        <p:nvSpPr>
          <p:cNvPr id="23" name="TextBox 22"/>
          <p:cNvSpPr txBox="1"/>
          <p:nvPr/>
        </p:nvSpPr>
        <p:spPr>
          <a:xfrm>
            <a:off x="3428992" y="2285998"/>
            <a:ext cx="533164" cy="400110"/>
          </a:xfrm>
          <a:prstGeom prst="rect">
            <a:avLst/>
          </a:prstGeom>
          <a:noFill/>
        </p:spPr>
        <p:txBody>
          <a:bodyPr wrap="square" rtlCol="0">
            <a:spAutoFit/>
          </a:bodyPr>
          <a:lstStyle/>
          <a:p>
            <a:r>
              <a:rPr lang="en-US" altLang="ko-KR" sz="2000" b="1" dirty="0">
                <a:solidFill>
                  <a:schemeClr val="bg1"/>
                </a:solidFill>
                <a:cs typeface="Arial" pitchFamily="34" charset="0"/>
              </a:rPr>
              <a:t>03</a:t>
            </a:r>
            <a:endParaRPr lang="ko-KR" altLang="en-US" sz="2000" b="1" dirty="0">
              <a:solidFill>
                <a:schemeClr val="bg1"/>
              </a:solidFill>
              <a:cs typeface="Arial" pitchFamily="34" charset="0"/>
            </a:endParaRPr>
          </a:p>
        </p:txBody>
      </p:sp>
      <p:sp>
        <p:nvSpPr>
          <p:cNvPr id="32" name="TextBox 31"/>
          <p:cNvSpPr txBox="1"/>
          <p:nvPr/>
        </p:nvSpPr>
        <p:spPr>
          <a:xfrm>
            <a:off x="3948936" y="2357428"/>
            <a:ext cx="3017496" cy="328680"/>
          </a:xfrm>
          <a:prstGeom prst="rect">
            <a:avLst/>
          </a:prstGeom>
          <a:noFill/>
        </p:spPr>
        <p:txBody>
          <a:bodyPr wrap="square" rtlCol="0">
            <a:spAutoFit/>
          </a:bodyPr>
          <a:lstStyle/>
          <a:p>
            <a:pPr marL="190500">
              <a:lnSpc>
                <a:spcPct val="95825"/>
              </a:lnSpc>
              <a:spcBef>
                <a:spcPts val="11048"/>
              </a:spcBef>
            </a:pPr>
            <a:r>
              <a:rPr lang="en-IN" sz="1600" b="1" dirty="0">
                <a:solidFill>
                  <a:srgbClr val="C00000"/>
                </a:solidFill>
                <a:latin typeface="+mj-lt"/>
                <a:cs typeface="Georgia"/>
              </a:rPr>
              <a:t>A programming Challenge</a:t>
            </a:r>
            <a:endParaRPr lang="en-IN" sz="2000" b="1" dirty="0">
              <a:solidFill>
                <a:srgbClr val="C00000"/>
              </a:solidFill>
              <a:latin typeface="+mj-lt"/>
              <a:cs typeface="Georgia"/>
            </a:endParaRPr>
          </a:p>
        </p:txBody>
      </p:sp>
      <p:pic>
        <p:nvPicPr>
          <p:cNvPr id="33" name="Picture 32" descr="webcodeft-c.png"/>
          <p:cNvPicPr>
            <a:picLocks noChangeAspect="1"/>
          </p:cNvPicPr>
          <p:nvPr/>
        </p:nvPicPr>
        <p:blipFill>
          <a:blip r:embed="rId3" cstate="print"/>
          <a:stretch>
            <a:fillRect/>
          </a:stretch>
        </p:blipFill>
        <p:spPr>
          <a:xfrm>
            <a:off x="7786710" y="0"/>
            <a:ext cx="1357290" cy="857238"/>
          </a:xfrm>
          <a:prstGeom prst="rect">
            <a:avLst/>
          </a:prstGeom>
        </p:spPr>
      </p:pic>
      <p:pic>
        <p:nvPicPr>
          <p:cNvPr id="37" name="Picture 36" descr="cpp-mini-logo.png"/>
          <p:cNvPicPr>
            <a:picLocks noChangeAspect="1"/>
          </p:cNvPicPr>
          <p:nvPr/>
        </p:nvPicPr>
        <p:blipFill>
          <a:blip r:embed="rId4"/>
          <a:stretch>
            <a:fillRect/>
          </a:stretch>
        </p:blipFill>
        <p:spPr>
          <a:xfrm>
            <a:off x="357158" y="1285866"/>
            <a:ext cx="2925029" cy="3143272"/>
          </a:xfrm>
          <a:prstGeom prst="rect">
            <a:avLst/>
          </a:prstGeom>
        </p:spPr>
      </p:pic>
      <p:sp>
        <p:nvSpPr>
          <p:cNvPr id="39" name="TextBox 38"/>
          <p:cNvSpPr txBox="1"/>
          <p:nvPr/>
        </p:nvSpPr>
        <p:spPr>
          <a:xfrm>
            <a:off x="4143293" y="1275984"/>
            <a:ext cx="3159802" cy="338554"/>
          </a:xfrm>
          <a:prstGeom prst="rect">
            <a:avLst/>
          </a:prstGeom>
          <a:noFill/>
        </p:spPr>
        <p:txBody>
          <a:bodyPr wrap="square" rtlCol="0">
            <a:spAutoFit/>
          </a:bodyPr>
          <a:lstStyle/>
          <a:p>
            <a:pPr marL="331470" indent="-514350">
              <a:buClr>
                <a:schemeClr val="accent1"/>
              </a:buClr>
              <a:buSzPct val="120000"/>
            </a:pPr>
            <a:r>
              <a:rPr lang="en-US" sz="1600" b="1" dirty="0">
                <a:solidFill>
                  <a:srgbClr val="0070C0"/>
                </a:solidFill>
                <a:latin typeface="+mj-lt"/>
                <a:cs typeface="Georgia"/>
              </a:rPr>
              <a:t>Necessity of Friend Functions</a:t>
            </a:r>
            <a:endParaRPr lang="en-US" sz="1600" b="1" dirty="0">
              <a:solidFill>
                <a:schemeClr val="accent6">
                  <a:lumMod val="75000"/>
                </a:schemeClr>
              </a:solidFill>
            </a:endParaRPr>
          </a:p>
        </p:txBody>
      </p:sp>
      <p:sp>
        <p:nvSpPr>
          <p:cNvPr id="51" name="TextBox 50"/>
          <p:cNvSpPr txBox="1"/>
          <p:nvPr/>
        </p:nvSpPr>
        <p:spPr>
          <a:xfrm>
            <a:off x="3428992" y="3643320"/>
            <a:ext cx="418704" cy="369332"/>
          </a:xfrm>
          <a:prstGeom prst="rect">
            <a:avLst/>
          </a:prstGeom>
          <a:noFill/>
        </p:spPr>
        <p:txBody>
          <a:bodyPr wrap="none" rtlCol="0">
            <a:spAutoFit/>
          </a:bodyPr>
          <a:lstStyle/>
          <a:p>
            <a:r>
              <a:rPr lang="en-US" b="1" dirty="0">
                <a:solidFill>
                  <a:srgbClr val="FFFFFF"/>
                </a:solidFill>
              </a:rPr>
              <a:t>05</a:t>
            </a:r>
          </a:p>
        </p:txBody>
      </p:sp>
      <p:sp>
        <p:nvSpPr>
          <p:cNvPr id="28" name="TextBox 27"/>
          <p:cNvSpPr txBox="1"/>
          <p:nvPr/>
        </p:nvSpPr>
        <p:spPr>
          <a:xfrm>
            <a:off x="3929058" y="3571882"/>
            <a:ext cx="4929222" cy="387798"/>
          </a:xfrm>
          <a:prstGeom prst="rect">
            <a:avLst/>
          </a:prstGeom>
          <a:noFill/>
        </p:spPr>
        <p:txBody>
          <a:bodyPr wrap="square" rtlCol="0">
            <a:spAutoFit/>
          </a:bodyPr>
          <a:lstStyle/>
          <a:p>
            <a:pPr marL="190500">
              <a:lnSpc>
                <a:spcPct val="95825"/>
              </a:lnSpc>
              <a:spcBef>
                <a:spcPts val="11048"/>
              </a:spcBef>
            </a:pPr>
            <a:r>
              <a:rPr lang="en-IN" sz="2000" b="1" dirty="0">
                <a:solidFill>
                  <a:srgbClr val="C00000"/>
                </a:solidFill>
                <a:latin typeface="+mj-lt"/>
                <a:cs typeface="Georgia"/>
              </a:rPr>
              <a:t>    </a:t>
            </a:r>
          </a:p>
        </p:txBody>
      </p:sp>
      <p:grpSp>
        <p:nvGrpSpPr>
          <p:cNvPr id="22" name="Group 21"/>
          <p:cNvGrpSpPr/>
          <p:nvPr/>
        </p:nvGrpSpPr>
        <p:grpSpPr>
          <a:xfrm>
            <a:off x="3428992" y="1785932"/>
            <a:ext cx="5214974" cy="428628"/>
            <a:chOff x="3131840" y="1491630"/>
            <a:chExt cx="5256584" cy="576064"/>
          </a:xfrm>
        </p:grpSpPr>
        <p:sp>
          <p:nvSpPr>
            <p:cNvPr id="24" name="Rectangle 23"/>
            <p:cNvSpPr/>
            <p:nvPr/>
          </p:nvSpPr>
          <p:spPr>
            <a:xfrm>
              <a:off x="3131840" y="1491630"/>
              <a:ext cx="5256584" cy="576064"/>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25" name="Right Triangle 24"/>
            <p:cNvSpPr/>
            <p:nvPr/>
          </p:nvSpPr>
          <p:spPr>
            <a:xfrm rot="5400000">
              <a:off x="3203840" y="1419630"/>
              <a:ext cx="576000" cy="720000"/>
            </a:xfrm>
            <a:prstGeom prst="rtTriangle">
              <a:avLst/>
            </a:prstGeom>
            <a:solidFill>
              <a:srgbClr val="F2A40D"/>
            </a:solid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grpSp>
      <p:sp>
        <p:nvSpPr>
          <p:cNvPr id="26" name="TextBox 25"/>
          <p:cNvSpPr txBox="1"/>
          <p:nvPr/>
        </p:nvSpPr>
        <p:spPr>
          <a:xfrm>
            <a:off x="4143293" y="1795250"/>
            <a:ext cx="3592420" cy="338554"/>
          </a:xfrm>
          <a:prstGeom prst="rect">
            <a:avLst/>
          </a:prstGeom>
          <a:noFill/>
        </p:spPr>
        <p:txBody>
          <a:bodyPr wrap="square" rtlCol="0">
            <a:spAutoFit/>
          </a:bodyPr>
          <a:lstStyle/>
          <a:p>
            <a:pPr marL="331470" indent="-514350">
              <a:buClr>
                <a:schemeClr val="accent1"/>
              </a:buClr>
              <a:buSzPct val="120000"/>
            </a:pPr>
            <a:r>
              <a:rPr lang="en-US" sz="1600" b="1" dirty="0">
                <a:solidFill>
                  <a:srgbClr val="FFFF00"/>
                </a:solidFill>
                <a:latin typeface="+mj-lt"/>
                <a:cs typeface="Georgia"/>
              </a:rPr>
              <a:t>A Function Being Friend of 2 Classes</a:t>
            </a:r>
            <a:endParaRPr lang="en-US" sz="1600" b="1" dirty="0">
              <a:solidFill>
                <a:srgbClr val="FFFF00"/>
              </a:solidFill>
            </a:endParaRPr>
          </a:p>
        </p:txBody>
      </p:sp>
      <p:sp>
        <p:nvSpPr>
          <p:cNvPr id="35" name="TextBox 34"/>
          <p:cNvSpPr txBox="1"/>
          <p:nvPr/>
        </p:nvSpPr>
        <p:spPr>
          <a:xfrm>
            <a:off x="3357554" y="1714494"/>
            <a:ext cx="533164" cy="400110"/>
          </a:xfrm>
          <a:prstGeom prst="rect">
            <a:avLst/>
          </a:prstGeom>
          <a:noFill/>
        </p:spPr>
        <p:txBody>
          <a:bodyPr wrap="square" rtlCol="0">
            <a:spAutoFit/>
          </a:bodyPr>
          <a:lstStyle/>
          <a:p>
            <a:r>
              <a:rPr lang="en-US" altLang="ko-KR" sz="2000" b="1" dirty="0">
                <a:solidFill>
                  <a:schemeClr val="bg1"/>
                </a:solidFill>
                <a:cs typeface="Arial" pitchFamily="34" charset="0"/>
              </a:rPr>
              <a:t>02</a:t>
            </a:r>
            <a:endParaRPr lang="ko-KR" altLang="en-US" sz="2000" b="1" dirty="0">
              <a:solidFill>
                <a:schemeClr val="bg1"/>
              </a:solidFill>
              <a:cs typeface="Arial" pitchFamily="34" charset="0"/>
            </a:endParaRPr>
          </a:p>
        </p:txBody>
      </p:sp>
      <p:sp>
        <p:nvSpPr>
          <p:cNvPr id="36" name="TextBox 35"/>
          <p:cNvSpPr txBox="1"/>
          <p:nvPr/>
        </p:nvSpPr>
        <p:spPr>
          <a:xfrm>
            <a:off x="3357554" y="1214428"/>
            <a:ext cx="533164" cy="400110"/>
          </a:xfrm>
          <a:prstGeom prst="rect">
            <a:avLst/>
          </a:prstGeom>
          <a:noFill/>
        </p:spPr>
        <p:txBody>
          <a:bodyPr wrap="square" rtlCol="0">
            <a:spAutoFit/>
          </a:bodyPr>
          <a:lstStyle/>
          <a:p>
            <a:r>
              <a:rPr lang="en-US" altLang="ko-KR" sz="2000" b="1" dirty="0">
                <a:solidFill>
                  <a:schemeClr val="bg1"/>
                </a:solidFill>
                <a:cs typeface="Arial" pitchFamily="34" charset="0"/>
              </a:rPr>
              <a:t>01</a:t>
            </a:r>
            <a:endParaRPr lang="ko-KR" altLang="en-US" sz="2000" b="1" dirty="0">
              <a:solidFill>
                <a:schemeClr val="bg1"/>
              </a:solidFill>
              <a:cs typeface="Arial" pitchFamily="34" charset="0"/>
            </a:endParaRPr>
          </a:p>
        </p:txBody>
      </p:sp>
      <p:sp>
        <p:nvSpPr>
          <p:cNvPr id="44" name="TextBox 43"/>
          <p:cNvSpPr txBox="1"/>
          <p:nvPr/>
        </p:nvSpPr>
        <p:spPr>
          <a:xfrm>
            <a:off x="3428992" y="4143386"/>
            <a:ext cx="533164" cy="400110"/>
          </a:xfrm>
          <a:prstGeom prst="rect">
            <a:avLst/>
          </a:prstGeom>
          <a:noFill/>
        </p:spPr>
        <p:txBody>
          <a:bodyPr wrap="square" rtlCol="0">
            <a:spAutoFit/>
          </a:bodyPr>
          <a:lstStyle/>
          <a:p>
            <a:r>
              <a:rPr lang="en-US" altLang="ko-KR" sz="2000" b="1" dirty="0">
                <a:solidFill>
                  <a:schemeClr val="bg1"/>
                </a:solidFill>
                <a:cs typeface="Arial" pitchFamily="34" charset="0"/>
              </a:rPr>
              <a:t>05</a:t>
            </a:r>
            <a:endParaRPr lang="ko-KR" altLang="en-US" sz="2000" b="1" dirty="0">
              <a:solidFill>
                <a:schemeClr val="bg1"/>
              </a:solidFill>
              <a:cs typeface="Arial" pitchFamily="34" charset="0"/>
            </a:endParaRPr>
          </a:p>
        </p:txBody>
      </p:sp>
      <p:grpSp>
        <p:nvGrpSpPr>
          <p:cNvPr id="38" name="Group 37"/>
          <p:cNvGrpSpPr/>
          <p:nvPr/>
        </p:nvGrpSpPr>
        <p:grpSpPr>
          <a:xfrm>
            <a:off x="3428992" y="3000378"/>
            <a:ext cx="5214974" cy="428628"/>
            <a:chOff x="2978224" y="1958883"/>
            <a:chExt cx="5256584" cy="576064"/>
          </a:xfrm>
        </p:grpSpPr>
        <p:sp>
          <p:nvSpPr>
            <p:cNvPr id="40" name="Rectangle 39"/>
            <p:cNvSpPr/>
            <p:nvPr/>
          </p:nvSpPr>
          <p:spPr>
            <a:xfrm>
              <a:off x="2978224" y="1958883"/>
              <a:ext cx="5256584" cy="576064"/>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42" name="Right Triangle 41"/>
            <p:cNvSpPr/>
            <p:nvPr/>
          </p:nvSpPr>
          <p:spPr>
            <a:xfrm rot="5400000">
              <a:off x="3050224" y="1886883"/>
              <a:ext cx="575999" cy="720000"/>
            </a:xfrm>
            <a:prstGeom prst="rtTriangle">
              <a:avLst/>
            </a:prstGeom>
            <a:solidFill>
              <a:srgbClr val="058D2F"/>
            </a:solidFill>
            <a:ln/>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grpSp>
      <p:grpSp>
        <p:nvGrpSpPr>
          <p:cNvPr id="43" name="Group 42"/>
          <p:cNvGrpSpPr/>
          <p:nvPr/>
        </p:nvGrpSpPr>
        <p:grpSpPr>
          <a:xfrm>
            <a:off x="3428992" y="3643320"/>
            <a:ext cx="5214974" cy="428628"/>
            <a:chOff x="3131840" y="1491630"/>
            <a:chExt cx="5256584" cy="576064"/>
          </a:xfrm>
        </p:grpSpPr>
        <p:sp>
          <p:nvSpPr>
            <p:cNvPr id="45" name="Rectangle 44"/>
            <p:cNvSpPr/>
            <p:nvPr/>
          </p:nvSpPr>
          <p:spPr>
            <a:xfrm>
              <a:off x="3131840" y="1491630"/>
              <a:ext cx="5256584" cy="576064"/>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46" name="Right Triangle 45"/>
            <p:cNvSpPr/>
            <p:nvPr/>
          </p:nvSpPr>
          <p:spPr>
            <a:xfrm rot="5400000">
              <a:off x="3203840" y="1419630"/>
              <a:ext cx="575999" cy="720000"/>
            </a:xfrm>
            <a:prstGeom prst="rtTriangle">
              <a:avLst/>
            </a:prstGeom>
            <a:solidFill>
              <a:srgbClr val="FF0066"/>
            </a:solidFill>
            <a:ln/>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grpSp>
      <p:sp>
        <p:nvSpPr>
          <p:cNvPr id="50" name="TextBox 49"/>
          <p:cNvSpPr txBox="1"/>
          <p:nvPr/>
        </p:nvSpPr>
        <p:spPr>
          <a:xfrm>
            <a:off x="3948936" y="3000331"/>
            <a:ext cx="4295472" cy="328680"/>
          </a:xfrm>
          <a:prstGeom prst="rect">
            <a:avLst/>
          </a:prstGeom>
          <a:noFill/>
        </p:spPr>
        <p:txBody>
          <a:bodyPr wrap="square" rtlCol="0">
            <a:spAutoFit/>
          </a:bodyPr>
          <a:lstStyle/>
          <a:p>
            <a:pPr marL="190500">
              <a:lnSpc>
                <a:spcPct val="95825"/>
              </a:lnSpc>
              <a:spcBef>
                <a:spcPts val="11048"/>
              </a:spcBef>
            </a:pPr>
            <a:r>
              <a:rPr lang="en-IN" sz="1600" b="1" dirty="0">
                <a:solidFill>
                  <a:srgbClr val="00B050"/>
                </a:solidFill>
                <a:latin typeface="+mj-lt"/>
                <a:cs typeface="Georgia"/>
              </a:rPr>
              <a:t>Forward Declaration</a:t>
            </a:r>
          </a:p>
        </p:txBody>
      </p:sp>
      <p:sp>
        <p:nvSpPr>
          <p:cNvPr id="52" name="TextBox 51"/>
          <p:cNvSpPr txBox="1"/>
          <p:nvPr/>
        </p:nvSpPr>
        <p:spPr>
          <a:xfrm>
            <a:off x="3929058" y="3643320"/>
            <a:ext cx="4929222" cy="328680"/>
          </a:xfrm>
          <a:prstGeom prst="rect">
            <a:avLst/>
          </a:prstGeom>
          <a:noFill/>
        </p:spPr>
        <p:txBody>
          <a:bodyPr wrap="square" rtlCol="0">
            <a:spAutoFit/>
          </a:bodyPr>
          <a:lstStyle/>
          <a:p>
            <a:pPr marL="190500">
              <a:lnSpc>
                <a:spcPct val="95825"/>
              </a:lnSpc>
              <a:spcBef>
                <a:spcPts val="11048"/>
              </a:spcBef>
            </a:pPr>
            <a:r>
              <a:rPr lang="en-IN" sz="1600" b="1" dirty="0">
                <a:solidFill>
                  <a:srgbClr val="FF0066"/>
                </a:solidFill>
                <a:latin typeface="+mj-lt"/>
                <a:cs typeface="Georgia"/>
              </a:rPr>
              <a:t>Friend Classes</a:t>
            </a:r>
          </a:p>
        </p:txBody>
      </p:sp>
      <p:sp>
        <p:nvSpPr>
          <p:cNvPr id="54" name="TextBox 53"/>
          <p:cNvSpPr txBox="1"/>
          <p:nvPr/>
        </p:nvSpPr>
        <p:spPr>
          <a:xfrm>
            <a:off x="3357554" y="3000378"/>
            <a:ext cx="533164" cy="400110"/>
          </a:xfrm>
          <a:prstGeom prst="rect">
            <a:avLst/>
          </a:prstGeom>
          <a:noFill/>
        </p:spPr>
        <p:txBody>
          <a:bodyPr wrap="square" rtlCol="0">
            <a:spAutoFit/>
          </a:bodyPr>
          <a:lstStyle/>
          <a:p>
            <a:r>
              <a:rPr lang="en-US" altLang="ko-KR" sz="2000" b="1" dirty="0">
                <a:solidFill>
                  <a:schemeClr val="bg1"/>
                </a:solidFill>
                <a:cs typeface="Arial" pitchFamily="34" charset="0"/>
              </a:rPr>
              <a:t>05</a:t>
            </a:r>
            <a:endParaRPr lang="ko-KR" altLang="en-US" sz="2000" b="1" dirty="0">
              <a:solidFill>
                <a:schemeClr val="bg1"/>
              </a:solidFill>
              <a:cs typeface="Arial" pitchFamily="34" charset="0"/>
            </a:endParaRPr>
          </a:p>
        </p:txBody>
      </p:sp>
      <p:sp>
        <p:nvSpPr>
          <p:cNvPr id="55" name="TextBox 54"/>
          <p:cNvSpPr txBox="1"/>
          <p:nvPr/>
        </p:nvSpPr>
        <p:spPr>
          <a:xfrm>
            <a:off x="3357554" y="3571882"/>
            <a:ext cx="533164" cy="400110"/>
          </a:xfrm>
          <a:prstGeom prst="rect">
            <a:avLst/>
          </a:prstGeom>
          <a:noFill/>
        </p:spPr>
        <p:txBody>
          <a:bodyPr wrap="square" rtlCol="0">
            <a:spAutoFit/>
          </a:bodyPr>
          <a:lstStyle/>
          <a:p>
            <a:r>
              <a:rPr lang="en-US" altLang="ko-KR" sz="2000" b="1" dirty="0">
                <a:solidFill>
                  <a:schemeClr val="bg1"/>
                </a:solidFill>
                <a:cs typeface="Arial" pitchFamily="34" charset="0"/>
              </a:rPr>
              <a:t>06</a:t>
            </a:r>
            <a:endParaRPr lang="ko-KR" altLang="en-US" sz="2000" b="1" dirty="0">
              <a:solidFill>
                <a:schemeClr val="bg1"/>
              </a:solidFill>
              <a:cs typeface="Arial" pitchFamily="34" charset="0"/>
            </a:endParaRPr>
          </a:p>
        </p:txBody>
      </p:sp>
    </p:spTree>
    <p:extLst>
      <p:ext uri="{BB962C8B-B14F-4D97-AF65-F5344CB8AC3E}">
        <p14:creationId xmlns:p14="http://schemas.microsoft.com/office/powerpoint/2010/main" val="3239406661"/>
      </p:ext>
    </p:extLst>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linds(horizontal)">
                                      <p:cBhvr>
                                        <p:cTn id="7" dur="500"/>
                                        <p:tgtEl>
                                          <p:spTgt spid="12"/>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9"/>
                                        </p:tgtEl>
                                        <p:attrNameLst>
                                          <p:attrName>style.visibility</p:attrName>
                                        </p:attrNameLst>
                                      </p:cBhvr>
                                      <p:to>
                                        <p:strVal val="visible"/>
                                      </p:to>
                                    </p:set>
                                    <p:animEffect transition="in" filter="blinds(horizontal)">
                                      <p:cBhvr>
                                        <p:cTn id="10" dur="500"/>
                                        <p:tgtEl>
                                          <p:spTgt spid="39"/>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22"/>
                                        </p:tgtEl>
                                        <p:attrNameLst>
                                          <p:attrName>style.visibility</p:attrName>
                                        </p:attrNameLst>
                                      </p:cBhvr>
                                      <p:to>
                                        <p:strVal val="visible"/>
                                      </p:to>
                                    </p:set>
                                    <p:animEffect transition="in" filter="blinds(horizontal)">
                                      <p:cBhvr>
                                        <p:cTn id="15" dur="500"/>
                                        <p:tgtEl>
                                          <p:spTgt spid="22"/>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26"/>
                                        </p:tgtEl>
                                        <p:attrNameLst>
                                          <p:attrName>style.visibility</p:attrName>
                                        </p:attrNameLst>
                                      </p:cBhvr>
                                      <p:to>
                                        <p:strVal val="visible"/>
                                      </p:to>
                                    </p:set>
                                    <p:animEffect transition="in" filter="blinds(horizontal)">
                                      <p:cBhvr>
                                        <p:cTn id="18" dur="500"/>
                                        <p:tgtEl>
                                          <p:spTgt spid="26"/>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blinds(horizontal)">
                                      <p:cBhvr>
                                        <p:cTn id="23" dur="500"/>
                                        <p:tgtEl>
                                          <p:spTgt spid="18"/>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32"/>
                                        </p:tgtEl>
                                        <p:attrNameLst>
                                          <p:attrName>style.visibility</p:attrName>
                                        </p:attrNameLst>
                                      </p:cBhvr>
                                      <p:to>
                                        <p:strVal val="visible"/>
                                      </p:to>
                                    </p:set>
                                    <p:animEffect transition="in" filter="blinds(horizontal)">
                                      <p:cBhvr>
                                        <p:cTn id="26" dur="500"/>
                                        <p:tgtEl>
                                          <p:spTgt spid="32"/>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nodeType="clickEffect">
                                  <p:stCondLst>
                                    <p:cond delay="0"/>
                                  </p:stCondLst>
                                  <p:childTnLst>
                                    <p:set>
                                      <p:cBhvr>
                                        <p:cTn id="30" dur="1" fill="hold">
                                          <p:stCondLst>
                                            <p:cond delay="0"/>
                                          </p:stCondLst>
                                        </p:cTn>
                                        <p:tgtEl>
                                          <p:spTgt spid="38"/>
                                        </p:tgtEl>
                                        <p:attrNameLst>
                                          <p:attrName>style.visibility</p:attrName>
                                        </p:attrNameLst>
                                      </p:cBhvr>
                                      <p:to>
                                        <p:strVal val="visible"/>
                                      </p:to>
                                    </p:set>
                                    <p:animEffect transition="in" filter="blinds(horizontal)">
                                      <p:cBhvr>
                                        <p:cTn id="31" dur="500"/>
                                        <p:tgtEl>
                                          <p:spTgt spid="38"/>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50"/>
                                        </p:tgtEl>
                                        <p:attrNameLst>
                                          <p:attrName>style.visibility</p:attrName>
                                        </p:attrNameLst>
                                      </p:cBhvr>
                                      <p:to>
                                        <p:strVal val="visible"/>
                                      </p:to>
                                    </p:set>
                                    <p:animEffect transition="in" filter="blinds(horizontal)">
                                      <p:cBhvr>
                                        <p:cTn id="34" dur="500"/>
                                        <p:tgtEl>
                                          <p:spTgt spid="50"/>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nodeType="clickEffect">
                                  <p:stCondLst>
                                    <p:cond delay="0"/>
                                  </p:stCondLst>
                                  <p:childTnLst>
                                    <p:set>
                                      <p:cBhvr>
                                        <p:cTn id="38" dur="1" fill="hold">
                                          <p:stCondLst>
                                            <p:cond delay="0"/>
                                          </p:stCondLst>
                                        </p:cTn>
                                        <p:tgtEl>
                                          <p:spTgt spid="43"/>
                                        </p:tgtEl>
                                        <p:attrNameLst>
                                          <p:attrName>style.visibility</p:attrName>
                                        </p:attrNameLst>
                                      </p:cBhvr>
                                      <p:to>
                                        <p:strVal val="visible"/>
                                      </p:to>
                                    </p:set>
                                    <p:animEffect transition="in" filter="blinds(horizontal)">
                                      <p:cBhvr>
                                        <p:cTn id="39" dur="500"/>
                                        <p:tgtEl>
                                          <p:spTgt spid="43"/>
                                        </p:tgtEl>
                                      </p:cBhvr>
                                    </p:animEffect>
                                  </p:childTnLst>
                                </p:cTn>
                              </p:par>
                              <p:par>
                                <p:cTn id="40" presetID="3" presetClass="entr" presetSubtype="10" fill="hold" grpId="0" nodeType="withEffect">
                                  <p:stCondLst>
                                    <p:cond delay="0"/>
                                  </p:stCondLst>
                                  <p:childTnLst>
                                    <p:set>
                                      <p:cBhvr>
                                        <p:cTn id="41" dur="1" fill="hold">
                                          <p:stCondLst>
                                            <p:cond delay="0"/>
                                          </p:stCondLst>
                                        </p:cTn>
                                        <p:tgtEl>
                                          <p:spTgt spid="52"/>
                                        </p:tgtEl>
                                        <p:attrNameLst>
                                          <p:attrName>style.visibility</p:attrName>
                                        </p:attrNameLst>
                                      </p:cBhvr>
                                      <p:to>
                                        <p:strVal val="visible"/>
                                      </p:to>
                                    </p:set>
                                    <p:animEffect transition="in" filter="blinds(horizontal)">
                                      <p:cBhvr>
                                        <p:cTn id="42"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9" grpId="0"/>
      <p:bldP spid="26" grpId="0"/>
      <p:bldP spid="50" grpId="0"/>
      <p:bldP spid="5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p:cNvSpPr/>
          <p:nvPr/>
        </p:nvSpPr>
        <p:spPr>
          <a:xfrm>
            <a:off x="0" y="1000114"/>
            <a:ext cx="9144000" cy="400052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noFill/>
              </a:rPr>
              <a:t>.</a:t>
            </a:r>
          </a:p>
        </p:txBody>
      </p:sp>
      <p:sp>
        <p:nvSpPr>
          <p:cNvPr id="10" name="Title 9"/>
          <p:cNvSpPr>
            <a:spLocks noGrp="1"/>
          </p:cNvSpPr>
          <p:nvPr>
            <p:ph type="title"/>
          </p:nvPr>
        </p:nvSpPr>
        <p:spPr>
          <a:xfrm>
            <a:off x="0" y="0"/>
            <a:ext cx="9144000" cy="857250"/>
          </a:xfrm>
        </p:spPr>
        <p:style>
          <a:lnRef idx="2">
            <a:schemeClr val="accent1"/>
          </a:lnRef>
          <a:fillRef idx="1">
            <a:schemeClr val="lt1"/>
          </a:fillRef>
          <a:effectRef idx="0">
            <a:schemeClr val="accent1"/>
          </a:effectRef>
          <a:fontRef idx="minor">
            <a:schemeClr val="dk1"/>
          </a:fontRef>
        </p:style>
        <p:txBody>
          <a:bodyPr>
            <a:noAutofit/>
          </a:bodyPr>
          <a:lstStyle/>
          <a:p>
            <a:r>
              <a:rPr lang="en-US" sz="24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Solution of Assignment Given in last Class</a:t>
            </a:r>
          </a:p>
        </p:txBody>
      </p:sp>
      <p:pic>
        <p:nvPicPr>
          <p:cNvPr id="41" name="Picture 40" descr="sca.png"/>
          <p:cNvPicPr>
            <a:picLocks noChangeAspect="1"/>
          </p:cNvPicPr>
          <p:nvPr/>
        </p:nvPicPr>
        <p:blipFill>
          <a:blip r:embed="rId2"/>
          <a:stretch>
            <a:fillRect/>
          </a:stretch>
        </p:blipFill>
        <p:spPr>
          <a:xfrm>
            <a:off x="142844" y="71420"/>
            <a:ext cx="714380" cy="714380"/>
          </a:xfrm>
          <a:prstGeom prst="rect">
            <a:avLst/>
          </a:prstGeom>
        </p:spPr>
      </p:pic>
      <p:pic>
        <p:nvPicPr>
          <p:cNvPr id="9" name="Picture 8" descr="c-logo.png"/>
          <p:cNvPicPr>
            <a:picLocks noChangeAspect="1"/>
          </p:cNvPicPr>
          <p:nvPr/>
        </p:nvPicPr>
        <p:blipFill>
          <a:blip r:embed="rId3" cstate="print"/>
          <a:stretch>
            <a:fillRect/>
          </a:stretch>
        </p:blipFill>
        <p:spPr>
          <a:xfrm>
            <a:off x="8221833" y="71438"/>
            <a:ext cx="820089" cy="785800"/>
          </a:xfrm>
          <a:prstGeom prst="rect">
            <a:avLst/>
          </a:prstGeom>
        </p:spPr>
      </p:pic>
      <p:pic>
        <p:nvPicPr>
          <p:cNvPr id="7" name="Picture 6" descr="webcodeft-c.png"/>
          <p:cNvPicPr>
            <a:picLocks noChangeAspect="1"/>
          </p:cNvPicPr>
          <p:nvPr/>
        </p:nvPicPr>
        <p:blipFill>
          <a:blip r:embed="rId4" cstate="print"/>
          <a:stretch>
            <a:fillRect/>
          </a:stretch>
        </p:blipFill>
        <p:spPr>
          <a:xfrm>
            <a:off x="7786710" y="0"/>
            <a:ext cx="1357290" cy="857238"/>
          </a:xfrm>
          <a:prstGeom prst="rect">
            <a:avLst/>
          </a:prstGeom>
        </p:spPr>
      </p:pic>
      <p:sp>
        <p:nvSpPr>
          <p:cNvPr id="11" name="Content Placeholder 2"/>
          <p:cNvSpPr>
            <a:spLocks noGrp="1"/>
          </p:cNvSpPr>
          <p:nvPr>
            <p:ph sz="quarter" idx="1"/>
          </p:nvPr>
        </p:nvSpPr>
        <p:spPr>
          <a:xfrm>
            <a:off x="0" y="1000114"/>
            <a:ext cx="9144000" cy="4000528"/>
          </a:xfrm>
        </p:spPr>
        <p:txBody>
          <a:bodyPr numCol="2">
            <a:noAutofit/>
          </a:bodyPr>
          <a:lstStyle/>
          <a:p>
            <a:pPr marL="0" indent="0">
              <a:buNone/>
            </a:pPr>
            <a:r>
              <a:rPr lang="en-US" sz="1600" b="1" dirty="0">
                <a:solidFill>
                  <a:srgbClr val="7030A0"/>
                </a:solidFill>
              </a:rPr>
              <a:t>class Student</a:t>
            </a:r>
          </a:p>
          <a:p>
            <a:pPr marL="0" indent="0">
              <a:buNone/>
            </a:pPr>
            <a:r>
              <a:rPr lang="en-US" sz="1600" b="1" dirty="0">
                <a:solidFill>
                  <a:srgbClr val="7030A0"/>
                </a:solidFill>
              </a:rPr>
              <a:t>{</a:t>
            </a:r>
          </a:p>
          <a:p>
            <a:pPr marL="0" indent="0">
              <a:buNone/>
            </a:pPr>
            <a:r>
              <a:rPr lang="en-US" sz="1600" b="1" dirty="0">
                <a:solidFill>
                  <a:srgbClr val="7030A0"/>
                </a:solidFill>
              </a:rPr>
              <a:t>    private:</a:t>
            </a:r>
          </a:p>
          <a:p>
            <a:pPr marL="0" indent="0">
              <a:buNone/>
            </a:pPr>
            <a:r>
              <a:rPr lang="en-US" sz="1600" b="1" dirty="0">
                <a:solidFill>
                  <a:srgbClr val="7030A0"/>
                </a:solidFill>
              </a:rPr>
              <a:t>        int roll;</a:t>
            </a:r>
          </a:p>
          <a:p>
            <a:pPr marL="0" indent="0">
              <a:buNone/>
            </a:pPr>
            <a:r>
              <a:rPr lang="en-US" sz="1600" b="1" dirty="0">
                <a:solidFill>
                  <a:srgbClr val="7030A0"/>
                </a:solidFill>
              </a:rPr>
              <a:t>        char grade;</a:t>
            </a:r>
          </a:p>
          <a:p>
            <a:pPr marL="0" indent="0">
              <a:buNone/>
            </a:pPr>
            <a:r>
              <a:rPr lang="en-US" sz="1600" b="1" dirty="0">
                <a:solidFill>
                  <a:srgbClr val="7030A0"/>
                </a:solidFill>
              </a:rPr>
              <a:t>        float per;</a:t>
            </a:r>
          </a:p>
          <a:p>
            <a:pPr marL="0" indent="0">
              <a:buNone/>
            </a:pPr>
            <a:r>
              <a:rPr lang="en-US" sz="1600" b="1" dirty="0">
                <a:solidFill>
                  <a:srgbClr val="7030A0"/>
                </a:solidFill>
              </a:rPr>
              <a:t>    public:</a:t>
            </a:r>
          </a:p>
          <a:p>
            <a:pPr marL="0" indent="0">
              <a:buNone/>
            </a:pPr>
            <a:r>
              <a:rPr lang="en-US" sz="1600" b="1" dirty="0">
                <a:solidFill>
                  <a:srgbClr val="7030A0"/>
                </a:solidFill>
              </a:rPr>
              <a:t>        friend void get(Student &amp;);</a:t>
            </a:r>
          </a:p>
          <a:p>
            <a:pPr marL="0" indent="0">
              <a:buNone/>
            </a:pPr>
            <a:r>
              <a:rPr lang="en-US" sz="1600" b="1" dirty="0">
                <a:solidFill>
                  <a:srgbClr val="7030A0"/>
                </a:solidFill>
              </a:rPr>
              <a:t>        void show();</a:t>
            </a:r>
          </a:p>
          <a:p>
            <a:pPr marL="0" indent="0">
              <a:buNone/>
            </a:pPr>
            <a:r>
              <a:rPr lang="en-US" sz="1600" b="1" dirty="0">
                <a:solidFill>
                  <a:srgbClr val="7030A0"/>
                </a:solidFill>
              </a:rPr>
              <a:t>};</a:t>
            </a:r>
          </a:p>
          <a:p>
            <a:pPr marL="0" indent="0">
              <a:buNone/>
            </a:pPr>
            <a:r>
              <a:rPr lang="en-US" sz="1600" b="1" dirty="0">
                <a:solidFill>
                  <a:srgbClr val="7030A0"/>
                </a:solidFill>
              </a:rPr>
              <a:t>void get(Student &amp; P)</a:t>
            </a:r>
          </a:p>
          <a:p>
            <a:pPr marL="0" indent="0">
              <a:buNone/>
            </a:pPr>
            <a:r>
              <a:rPr lang="en-US" sz="1600" b="1" dirty="0">
                <a:solidFill>
                  <a:srgbClr val="7030A0"/>
                </a:solidFill>
              </a:rPr>
              <a:t>{</a:t>
            </a:r>
          </a:p>
          <a:p>
            <a:pPr marL="0" indent="0">
              <a:buNone/>
            </a:pPr>
            <a:r>
              <a:rPr lang="en-US" sz="1600" b="1" dirty="0">
                <a:solidFill>
                  <a:srgbClr val="7030A0"/>
                </a:solidFill>
              </a:rPr>
              <a:t>    </a:t>
            </a:r>
            <a:r>
              <a:rPr lang="en-US" sz="1600" b="1" dirty="0" err="1">
                <a:solidFill>
                  <a:srgbClr val="7030A0"/>
                </a:solidFill>
              </a:rPr>
              <a:t>cout</a:t>
            </a:r>
            <a:r>
              <a:rPr lang="en-US" sz="1600" b="1" dirty="0">
                <a:solidFill>
                  <a:srgbClr val="7030A0"/>
                </a:solidFill>
              </a:rPr>
              <a:t>&lt;&lt;"Enter roll, grade and per: ";</a:t>
            </a:r>
          </a:p>
          <a:p>
            <a:pPr marL="0" indent="0">
              <a:buNone/>
            </a:pPr>
            <a:r>
              <a:rPr lang="en-US" sz="1600" b="1" dirty="0">
                <a:solidFill>
                  <a:srgbClr val="7030A0"/>
                </a:solidFill>
              </a:rPr>
              <a:t>    </a:t>
            </a:r>
            <a:r>
              <a:rPr lang="en-US" sz="1600" b="1" dirty="0" err="1">
                <a:solidFill>
                  <a:srgbClr val="7030A0"/>
                </a:solidFill>
              </a:rPr>
              <a:t>cin</a:t>
            </a:r>
            <a:r>
              <a:rPr lang="en-US" sz="1600" b="1" dirty="0">
                <a:solidFill>
                  <a:srgbClr val="7030A0"/>
                </a:solidFill>
              </a:rPr>
              <a:t>&gt;&gt;P.roll&gt;&gt;P.grade&gt;&gt;P.per;</a:t>
            </a:r>
          </a:p>
          <a:p>
            <a:pPr marL="0" indent="0">
              <a:buNone/>
            </a:pPr>
            <a:r>
              <a:rPr lang="en-US" sz="1600" b="1" dirty="0">
                <a:solidFill>
                  <a:srgbClr val="7030A0"/>
                </a:solidFill>
              </a:rPr>
              <a:t>}</a:t>
            </a:r>
          </a:p>
          <a:p>
            <a:pPr marL="0" indent="0">
              <a:buNone/>
            </a:pPr>
            <a:r>
              <a:rPr lang="en-US" sz="1600" b="1" dirty="0">
                <a:solidFill>
                  <a:srgbClr val="7030A0"/>
                </a:solidFill>
              </a:rPr>
              <a:t>void Student::show()</a:t>
            </a:r>
          </a:p>
          <a:p>
            <a:pPr marL="0" indent="0">
              <a:buNone/>
            </a:pPr>
            <a:r>
              <a:rPr lang="en-US" sz="1600" b="1" dirty="0">
                <a:solidFill>
                  <a:srgbClr val="7030A0"/>
                </a:solidFill>
              </a:rPr>
              <a:t>{</a:t>
            </a:r>
          </a:p>
          <a:p>
            <a:pPr marL="0" indent="0">
              <a:buNone/>
            </a:pPr>
            <a:r>
              <a:rPr lang="en-US" sz="1600" b="1" dirty="0">
                <a:solidFill>
                  <a:srgbClr val="7030A0"/>
                </a:solidFill>
              </a:rPr>
              <a:t>    </a:t>
            </a:r>
            <a:r>
              <a:rPr lang="en-US" sz="1600" b="1" dirty="0" err="1">
                <a:solidFill>
                  <a:srgbClr val="7030A0"/>
                </a:solidFill>
              </a:rPr>
              <a:t>cout</a:t>
            </a:r>
            <a:r>
              <a:rPr lang="en-US" sz="1600" b="1" dirty="0">
                <a:solidFill>
                  <a:srgbClr val="7030A0"/>
                </a:solidFill>
              </a:rPr>
              <a:t>&lt;&lt;roll&lt;&lt;", "&lt;&lt;grade&lt;&lt;", "&lt;&lt;per&lt;&lt;</a:t>
            </a:r>
            <a:r>
              <a:rPr lang="en-US" sz="1600" b="1" dirty="0" err="1">
                <a:solidFill>
                  <a:srgbClr val="7030A0"/>
                </a:solidFill>
              </a:rPr>
              <a:t>endl</a:t>
            </a:r>
            <a:r>
              <a:rPr lang="en-US" sz="1600" b="1" dirty="0">
                <a:solidFill>
                  <a:srgbClr val="7030A0"/>
                </a:solidFill>
              </a:rPr>
              <a:t>;</a:t>
            </a:r>
          </a:p>
          <a:p>
            <a:pPr marL="0" indent="0">
              <a:buNone/>
            </a:pPr>
            <a:r>
              <a:rPr lang="en-US" sz="1600" b="1" dirty="0">
                <a:solidFill>
                  <a:srgbClr val="7030A0"/>
                </a:solidFill>
              </a:rPr>
              <a:t>}</a:t>
            </a:r>
          </a:p>
          <a:p>
            <a:pPr marL="0" indent="0">
              <a:buNone/>
            </a:pPr>
            <a:r>
              <a:rPr lang="en-US" sz="1600" b="1" dirty="0">
                <a:solidFill>
                  <a:srgbClr val="7030A0"/>
                </a:solidFill>
              </a:rPr>
              <a:t>int main()</a:t>
            </a:r>
          </a:p>
          <a:p>
            <a:pPr marL="0" indent="0">
              <a:buNone/>
            </a:pPr>
            <a:r>
              <a:rPr lang="en-US" sz="1600" b="1" dirty="0">
                <a:solidFill>
                  <a:srgbClr val="7030A0"/>
                </a:solidFill>
              </a:rPr>
              <a:t>{</a:t>
            </a:r>
          </a:p>
          <a:p>
            <a:pPr marL="0" indent="0">
              <a:buNone/>
            </a:pPr>
            <a:r>
              <a:rPr lang="en-US" sz="1600" b="1" dirty="0">
                <a:solidFill>
                  <a:srgbClr val="7030A0"/>
                </a:solidFill>
              </a:rPr>
              <a:t>    Student S;</a:t>
            </a:r>
          </a:p>
          <a:p>
            <a:pPr marL="0" indent="0">
              <a:buNone/>
            </a:pPr>
            <a:r>
              <a:rPr lang="en-US" sz="1600" b="1" dirty="0">
                <a:solidFill>
                  <a:srgbClr val="7030A0"/>
                </a:solidFill>
              </a:rPr>
              <a:t>    get(S);</a:t>
            </a:r>
          </a:p>
          <a:p>
            <a:pPr marL="0" indent="0">
              <a:buNone/>
            </a:pPr>
            <a:r>
              <a:rPr lang="en-US" sz="1600" b="1" dirty="0">
                <a:solidFill>
                  <a:srgbClr val="7030A0"/>
                </a:solidFill>
              </a:rPr>
              <a:t>    </a:t>
            </a:r>
            <a:r>
              <a:rPr lang="en-US" sz="1600" b="1" dirty="0" err="1">
                <a:solidFill>
                  <a:srgbClr val="7030A0"/>
                </a:solidFill>
              </a:rPr>
              <a:t>S.show</a:t>
            </a:r>
            <a:r>
              <a:rPr lang="en-US" sz="1600" b="1" dirty="0">
                <a:solidFill>
                  <a:srgbClr val="7030A0"/>
                </a:solidFill>
              </a:rPr>
              <a:t>();</a:t>
            </a:r>
          </a:p>
          <a:p>
            <a:pPr marL="0" indent="0">
              <a:buNone/>
            </a:pPr>
            <a:r>
              <a:rPr lang="en-US" sz="1600" b="1" dirty="0">
                <a:solidFill>
                  <a:srgbClr val="7030A0"/>
                </a:solidFill>
              </a:rPr>
              <a:t>    return 0;</a:t>
            </a:r>
          </a:p>
          <a:p>
            <a:pPr marL="0" indent="0">
              <a:buNone/>
            </a:pPr>
            <a:r>
              <a:rPr lang="en-US" sz="1600" b="1" dirty="0">
                <a:solidFill>
                  <a:srgbClr val="7030A0"/>
                </a:solidFill>
              </a:rPr>
              <a:t>} </a:t>
            </a:r>
            <a:endParaRPr lang="en-US" sz="1600" b="1" dirty="0">
              <a:solidFill>
                <a:srgbClr val="FFFF00"/>
              </a:solidFill>
            </a:endParaRPr>
          </a:p>
        </p:txBody>
      </p:sp>
    </p:spTree>
    <p:extLst>
      <p:ext uri="{BB962C8B-B14F-4D97-AF65-F5344CB8AC3E}">
        <p14:creationId xmlns:p14="http://schemas.microsoft.com/office/powerpoint/2010/main" val="3239406661"/>
      </p:ext>
    </p:extLst>
  </p:cSld>
  <p:clrMapOvr>
    <a:masterClrMapping/>
  </p:clrMapOvr>
  <p:transition>
    <p:wipe dir="d"/>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p:cNvSpPr/>
          <p:nvPr/>
        </p:nvSpPr>
        <p:spPr>
          <a:xfrm>
            <a:off x="0" y="1000114"/>
            <a:ext cx="9144000" cy="400052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noFill/>
              </a:rPr>
              <a:t>.</a:t>
            </a:r>
          </a:p>
        </p:txBody>
      </p:sp>
      <p:sp>
        <p:nvSpPr>
          <p:cNvPr id="10" name="Title 9"/>
          <p:cNvSpPr>
            <a:spLocks noGrp="1"/>
          </p:cNvSpPr>
          <p:nvPr>
            <p:ph type="title"/>
          </p:nvPr>
        </p:nvSpPr>
        <p:spPr>
          <a:xfrm>
            <a:off x="0" y="0"/>
            <a:ext cx="9144000" cy="857250"/>
          </a:xfrm>
        </p:spPr>
        <p:style>
          <a:lnRef idx="2">
            <a:schemeClr val="accent1"/>
          </a:lnRef>
          <a:fillRef idx="1">
            <a:schemeClr val="lt1"/>
          </a:fillRef>
          <a:effectRef idx="0">
            <a:schemeClr val="accent1"/>
          </a:effectRef>
          <a:fontRef idx="minor">
            <a:schemeClr val="dk1"/>
          </a:fontRef>
        </p:style>
        <p:txBody>
          <a:bodyPr>
            <a:noAutofit/>
          </a:bodyPr>
          <a:lstStyle/>
          <a:p>
            <a:r>
              <a:rPr lang="en-US" sz="24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Necessity of use of friend function</a:t>
            </a:r>
          </a:p>
        </p:txBody>
      </p:sp>
      <p:pic>
        <p:nvPicPr>
          <p:cNvPr id="41" name="Picture 40" descr="sca.png"/>
          <p:cNvPicPr>
            <a:picLocks noChangeAspect="1"/>
          </p:cNvPicPr>
          <p:nvPr/>
        </p:nvPicPr>
        <p:blipFill>
          <a:blip r:embed="rId2"/>
          <a:stretch>
            <a:fillRect/>
          </a:stretch>
        </p:blipFill>
        <p:spPr>
          <a:xfrm>
            <a:off x="142844" y="71420"/>
            <a:ext cx="714380" cy="714380"/>
          </a:xfrm>
          <a:prstGeom prst="rect">
            <a:avLst/>
          </a:prstGeom>
        </p:spPr>
      </p:pic>
      <p:pic>
        <p:nvPicPr>
          <p:cNvPr id="9" name="Picture 8" descr="c-logo.png"/>
          <p:cNvPicPr>
            <a:picLocks noChangeAspect="1"/>
          </p:cNvPicPr>
          <p:nvPr/>
        </p:nvPicPr>
        <p:blipFill>
          <a:blip r:embed="rId3" cstate="print"/>
          <a:stretch>
            <a:fillRect/>
          </a:stretch>
        </p:blipFill>
        <p:spPr>
          <a:xfrm>
            <a:off x="8221833" y="71438"/>
            <a:ext cx="820089" cy="785800"/>
          </a:xfrm>
          <a:prstGeom prst="rect">
            <a:avLst/>
          </a:prstGeom>
        </p:spPr>
      </p:pic>
      <p:pic>
        <p:nvPicPr>
          <p:cNvPr id="7" name="Picture 6" descr="webcodeft-c.png"/>
          <p:cNvPicPr>
            <a:picLocks noChangeAspect="1"/>
          </p:cNvPicPr>
          <p:nvPr/>
        </p:nvPicPr>
        <p:blipFill>
          <a:blip r:embed="rId4" cstate="print"/>
          <a:stretch>
            <a:fillRect/>
          </a:stretch>
        </p:blipFill>
        <p:spPr>
          <a:xfrm>
            <a:off x="7786710" y="0"/>
            <a:ext cx="1357290" cy="857238"/>
          </a:xfrm>
          <a:prstGeom prst="rect">
            <a:avLst/>
          </a:prstGeom>
        </p:spPr>
      </p:pic>
      <p:sp>
        <p:nvSpPr>
          <p:cNvPr id="11" name="Content Placeholder 2"/>
          <p:cNvSpPr>
            <a:spLocks noGrp="1"/>
          </p:cNvSpPr>
          <p:nvPr>
            <p:ph sz="quarter" idx="1"/>
          </p:nvPr>
        </p:nvSpPr>
        <p:spPr>
          <a:xfrm>
            <a:off x="0" y="1000114"/>
            <a:ext cx="9144000" cy="4114800"/>
          </a:xfrm>
        </p:spPr>
        <p:txBody>
          <a:bodyPr numCol="2">
            <a:noAutofit/>
          </a:bodyPr>
          <a:lstStyle/>
          <a:p>
            <a:pPr marL="457200" indent="-457200">
              <a:buSzPct val="100000"/>
              <a:buFont typeface="+mj-lt"/>
              <a:buAutoNum type="arabicPeriod"/>
            </a:pPr>
            <a:r>
              <a:rPr lang="en-US" sz="1600" b="1" dirty="0">
                <a:solidFill>
                  <a:srgbClr val="FFFF00"/>
                </a:solidFill>
              </a:rPr>
              <a:t>Programming Situation where friend function is used</a:t>
            </a:r>
          </a:p>
          <a:p>
            <a:pPr>
              <a:buSzPct val="100000"/>
              <a:buFont typeface="Wingdings" panose="05000000000000000000" pitchFamily="2" charset="2"/>
              <a:buChar char="Ø"/>
            </a:pPr>
            <a:r>
              <a:rPr lang="en-US" sz="1600" b="1" dirty="0">
                <a:solidFill>
                  <a:srgbClr val="002060"/>
                </a:solidFill>
              </a:rPr>
              <a:t>Solve the programming challenge given below</a:t>
            </a:r>
            <a:endParaRPr lang="en-US" sz="1600" b="1" dirty="0">
              <a:solidFill>
                <a:srgbClr val="FFFF00"/>
              </a:solidFill>
            </a:endParaRPr>
          </a:p>
          <a:p>
            <a:pPr marL="800100" lvl="2" indent="0">
              <a:buSzPct val="100000"/>
              <a:buNone/>
            </a:pPr>
            <a:r>
              <a:rPr lang="en-US" sz="1200" b="1" dirty="0">
                <a:solidFill>
                  <a:schemeClr val="accent2">
                    <a:lumMod val="75000"/>
                  </a:schemeClr>
                </a:solidFill>
              </a:rPr>
              <a:t>class Alpha</a:t>
            </a:r>
          </a:p>
          <a:p>
            <a:pPr marL="800100" lvl="2" indent="0">
              <a:buSzPct val="100000"/>
              <a:buNone/>
            </a:pPr>
            <a:r>
              <a:rPr lang="en-US" sz="1200" b="1" dirty="0">
                <a:solidFill>
                  <a:schemeClr val="accent2">
                    <a:lumMod val="75000"/>
                  </a:schemeClr>
                </a:solidFill>
              </a:rPr>
              <a:t>{</a:t>
            </a:r>
          </a:p>
          <a:p>
            <a:pPr marL="800100" lvl="2" indent="0">
              <a:buSzPct val="100000"/>
              <a:buNone/>
            </a:pPr>
            <a:r>
              <a:rPr lang="en-US" sz="1200" b="1" dirty="0">
                <a:solidFill>
                  <a:schemeClr val="accent2">
                    <a:lumMod val="75000"/>
                  </a:schemeClr>
                </a:solidFill>
              </a:rPr>
              <a:t>    private:</a:t>
            </a:r>
          </a:p>
          <a:p>
            <a:pPr marL="800100" lvl="2" indent="0">
              <a:buSzPct val="100000"/>
              <a:buNone/>
            </a:pPr>
            <a:r>
              <a:rPr lang="en-US" sz="1200" b="1" dirty="0">
                <a:solidFill>
                  <a:schemeClr val="accent2">
                    <a:lumMod val="75000"/>
                  </a:schemeClr>
                </a:solidFill>
              </a:rPr>
              <a:t>        int a;</a:t>
            </a:r>
          </a:p>
          <a:p>
            <a:pPr marL="800100" lvl="2" indent="0">
              <a:buSzPct val="100000"/>
              <a:buNone/>
            </a:pPr>
            <a:r>
              <a:rPr lang="en-US" sz="1200" b="1" dirty="0">
                <a:solidFill>
                  <a:schemeClr val="accent2">
                    <a:lumMod val="75000"/>
                  </a:schemeClr>
                </a:solidFill>
              </a:rPr>
              <a:t>    public:</a:t>
            </a:r>
          </a:p>
          <a:p>
            <a:pPr marL="800100" lvl="2" indent="0">
              <a:buSzPct val="100000"/>
              <a:buNone/>
            </a:pPr>
            <a:r>
              <a:rPr lang="en-US" sz="1200" b="1" dirty="0">
                <a:solidFill>
                  <a:schemeClr val="accent2">
                    <a:lumMod val="75000"/>
                  </a:schemeClr>
                </a:solidFill>
              </a:rPr>
              <a:t>        ....</a:t>
            </a:r>
          </a:p>
          <a:p>
            <a:pPr marL="800100" lvl="2" indent="0">
              <a:buSzPct val="100000"/>
              <a:buNone/>
            </a:pPr>
            <a:r>
              <a:rPr lang="en-US" sz="1200" b="1" dirty="0">
                <a:solidFill>
                  <a:schemeClr val="accent2">
                    <a:lumMod val="75000"/>
                  </a:schemeClr>
                </a:solidFill>
              </a:rPr>
              <a:t>        ....</a:t>
            </a:r>
          </a:p>
          <a:p>
            <a:pPr marL="800100" lvl="2" indent="0">
              <a:buSzPct val="100000"/>
              <a:buNone/>
            </a:pPr>
            <a:r>
              <a:rPr lang="en-US" sz="1200" b="1" dirty="0">
                <a:solidFill>
                  <a:schemeClr val="accent2">
                    <a:lumMod val="75000"/>
                  </a:schemeClr>
                </a:solidFill>
              </a:rPr>
              <a:t>};</a:t>
            </a:r>
          </a:p>
          <a:p>
            <a:pPr marL="800100" lvl="2" indent="0">
              <a:buSzPct val="100000"/>
              <a:buNone/>
            </a:pPr>
            <a:endParaRPr lang="en-US" sz="1200" b="1" dirty="0">
              <a:solidFill>
                <a:schemeClr val="accent2">
                  <a:lumMod val="75000"/>
                </a:schemeClr>
              </a:solidFill>
            </a:endParaRPr>
          </a:p>
          <a:p>
            <a:pPr marL="800100" lvl="2" indent="0">
              <a:buSzPct val="100000"/>
              <a:buNone/>
            </a:pPr>
            <a:endParaRPr lang="en-US" sz="1200" b="1" dirty="0">
              <a:solidFill>
                <a:schemeClr val="accent2">
                  <a:lumMod val="75000"/>
                </a:schemeClr>
              </a:solidFill>
            </a:endParaRPr>
          </a:p>
          <a:p>
            <a:pPr marL="800100" lvl="2" indent="0">
              <a:buSzPct val="100000"/>
              <a:buNone/>
            </a:pPr>
            <a:endParaRPr lang="en-US" sz="1200" b="1" dirty="0">
              <a:solidFill>
                <a:schemeClr val="accent2">
                  <a:lumMod val="75000"/>
                </a:schemeClr>
              </a:solidFill>
            </a:endParaRPr>
          </a:p>
          <a:p>
            <a:pPr marL="800100" lvl="2" indent="0">
              <a:buSzPct val="100000"/>
              <a:buNone/>
            </a:pPr>
            <a:endParaRPr lang="en-US" sz="1200" b="1" dirty="0">
              <a:solidFill>
                <a:schemeClr val="accent2">
                  <a:lumMod val="75000"/>
                </a:schemeClr>
              </a:solidFill>
            </a:endParaRPr>
          </a:p>
          <a:p>
            <a:pPr marL="800100" lvl="2" indent="0">
              <a:buSzPct val="100000"/>
              <a:buNone/>
            </a:pPr>
            <a:endParaRPr lang="en-US" sz="1200" b="1" dirty="0">
              <a:solidFill>
                <a:schemeClr val="accent2">
                  <a:lumMod val="75000"/>
                </a:schemeClr>
              </a:solidFill>
            </a:endParaRPr>
          </a:p>
          <a:p>
            <a:pPr marL="800100" lvl="2" indent="0">
              <a:buSzPct val="100000"/>
              <a:buNone/>
            </a:pPr>
            <a:endParaRPr lang="en-US" sz="1200" b="1" dirty="0">
              <a:solidFill>
                <a:schemeClr val="accent2">
                  <a:lumMod val="75000"/>
                </a:schemeClr>
              </a:solidFill>
            </a:endParaRPr>
          </a:p>
          <a:p>
            <a:pPr marL="800100" lvl="2" indent="0">
              <a:buSzPct val="100000"/>
              <a:buNone/>
            </a:pPr>
            <a:r>
              <a:rPr lang="en-US" sz="1200" b="1" dirty="0">
                <a:solidFill>
                  <a:schemeClr val="accent2">
                    <a:lumMod val="75000"/>
                  </a:schemeClr>
                </a:solidFill>
              </a:rPr>
              <a:t>class Beta</a:t>
            </a:r>
          </a:p>
          <a:p>
            <a:pPr marL="800100" lvl="2" indent="0">
              <a:buSzPct val="100000"/>
              <a:buNone/>
            </a:pPr>
            <a:r>
              <a:rPr lang="en-US" sz="1200" b="1" dirty="0">
                <a:solidFill>
                  <a:schemeClr val="accent2">
                    <a:lumMod val="75000"/>
                  </a:schemeClr>
                </a:solidFill>
              </a:rPr>
              <a:t>{</a:t>
            </a:r>
          </a:p>
          <a:p>
            <a:pPr marL="800100" lvl="2" indent="0">
              <a:buSzPct val="100000"/>
              <a:buNone/>
            </a:pPr>
            <a:r>
              <a:rPr lang="en-US" sz="1200" b="1" dirty="0">
                <a:solidFill>
                  <a:schemeClr val="accent2">
                    <a:lumMod val="75000"/>
                  </a:schemeClr>
                </a:solidFill>
              </a:rPr>
              <a:t>    private:</a:t>
            </a:r>
          </a:p>
          <a:p>
            <a:pPr marL="800100" lvl="2" indent="0">
              <a:buSzPct val="100000"/>
              <a:buNone/>
            </a:pPr>
            <a:r>
              <a:rPr lang="en-US" sz="1200" b="1" dirty="0">
                <a:solidFill>
                  <a:schemeClr val="accent2">
                    <a:lumMod val="75000"/>
                  </a:schemeClr>
                </a:solidFill>
              </a:rPr>
              <a:t>	    int b;</a:t>
            </a:r>
          </a:p>
          <a:p>
            <a:pPr marL="800100" lvl="2" indent="0">
              <a:buSzPct val="100000"/>
              <a:buNone/>
            </a:pPr>
            <a:r>
              <a:rPr lang="en-US" sz="1200" b="1" dirty="0">
                <a:solidFill>
                  <a:schemeClr val="accent2">
                    <a:lumMod val="75000"/>
                  </a:schemeClr>
                </a:solidFill>
              </a:rPr>
              <a:t>    public:</a:t>
            </a:r>
          </a:p>
          <a:p>
            <a:pPr marL="800100" lvl="2" indent="0">
              <a:buSzPct val="100000"/>
              <a:buNone/>
            </a:pPr>
            <a:r>
              <a:rPr lang="en-US" sz="1200" b="1" dirty="0">
                <a:solidFill>
                  <a:schemeClr val="accent2">
                    <a:lumMod val="75000"/>
                  </a:schemeClr>
                </a:solidFill>
              </a:rPr>
              <a:t>        ....</a:t>
            </a:r>
          </a:p>
          <a:p>
            <a:pPr marL="800100" lvl="2" indent="0">
              <a:buSzPct val="100000"/>
              <a:buNone/>
            </a:pPr>
            <a:r>
              <a:rPr lang="en-US" sz="1200" b="1" dirty="0">
                <a:solidFill>
                  <a:schemeClr val="accent2">
                    <a:lumMod val="75000"/>
                  </a:schemeClr>
                </a:solidFill>
              </a:rPr>
              <a:t>        ....</a:t>
            </a:r>
          </a:p>
          <a:p>
            <a:pPr marL="800100" lvl="2" indent="0">
              <a:buSzPct val="100000"/>
              <a:buNone/>
            </a:pPr>
            <a:r>
              <a:rPr lang="en-US" sz="1200" b="1" dirty="0">
                <a:solidFill>
                  <a:schemeClr val="accent2">
                    <a:lumMod val="75000"/>
                  </a:schemeClr>
                </a:solidFill>
              </a:rPr>
              <a:t>};</a:t>
            </a:r>
          </a:p>
          <a:p>
            <a:pPr marL="800100" lvl="2" indent="0">
              <a:buSzPct val="100000"/>
              <a:buNone/>
            </a:pPr>
            <a:r>
              <a:rPr lang="en-US" sz="1200" b="1" dirty="0">
                <a:solidFill>
                  <a:schemeClr val="accent2">
                    <a:lumMod val="75000"/>
                  </a:schemeClr>
                </a:solidFill>
              </a:rPr>
              <a:t>int main()</a:t>
            </a:r>
          </a:p>
          <a:p>
            <a:pPr marL="800100" lvl="2" indent="0">
              <a:buSzPct val="100000"/>
              <a:buNone/>
            </a:pPr>
            <a:r>
              <a:rPr lang="en-US" sz="1200" b="1" dirty="0">
                <a:solidFill>
                  <a:schemeClr val="accent2">
                    <a:lumMod val="75000"/>
                  </a:schemeClr>
                </a:solidFill>
              </a:rPr>
              <a:t>{</a:t>
            </a:r>
          </a:p>
          <a:p>
            <a:pPr marL="800100" lvl="2" indent="0">
              <a:buSzPct val="100000"/>
              <a:buNone/>
            </a:pPr>
            <a:r>
              <a:rPr lang="en-US" sz="1200" b="1" dirty="0">
                <a:solidFill>
                  <a:schemeClr val="accent2">
                    <a:lumMod val="75000"/>
                  </a:schemeClr>
                </a:solidFill>
              </a:rPr>
              <a:t>    Alpha obj1;</a:t>
            </a:r>
          </a:p>
          <a:p>
            <a:pPr marL="800100" lvl="2" indent="0">
              <a:buSzPct val="100000"/>
              <a:buNone/>
            </a:pPr>
            <a:r>
              <a:rPr lang="en-US" sz="1200" b="1" dirty="0">
                <a:solidFill>
                  <a:schemeClr val="accent2">
                    <a:lumMod val="75000"/>
                  </a:schemeClr>
                </a:solidFill>
              </a:rPr>
              <a:t>    Beta obj2;</a:t>
            </a:r>
          </a:p>
          <a:p>
            <a:pPr marL="800100" lvl="2" indent="0">
              <a:buSzPct val="100000"/>
              <a:buNone/>
            </a:pPr>
            <a:r>
              <a:rPr lang="en-US" sz="1200" b="1" dirty="0">
                <a:solidFill>
                  <a:schemeClr val="accent2">
                    <a:lumMod val="75000"/>
                  </a:schemeClr>
                </a:solidFill>
              </a:rPr>
              <a:t>    ....</a:t>
            </a:r>
          </a:p>
          <a:p>
            <a:pPr marL="800100" lvl="2" indent="0">
              <a:buSzPct val="100000"/>
              <a:buNone/>
            </a:pPr>
            <a:r>
              <a:rPr lang="en-US" sz="1200" b="1" dirty="0">
                <a:solidFill>
                  <a:schemeClr val="accent2">
                    <a:lumMod val="75000"/>
                  </a:schemeClr>
                </a:solidFill>
              </a:rPr>
              <a:t>    ....</a:t>
            </a:r>
          </a:p>
          <a:p>
            <a:pPr marL="800100" lvl="2" indent="0">
              <a:buSzPct val="100000"/>
              <a:buNone/>
            </a:pPr>
            <a:r>
              <a:rPr lang="en-US" sz="1200" b="1" dirty="0">
                <a:solidFill>
                  <a:schemeClr val="accent2">
                    <a:lumMod val="75000"/>
                  </a:schemeClr>
                </a:solidFill>
              </a:rPr>
              <a:t>    //</a:t>
            </a:r>
          </a:p>
          <a:p>
            <a:pPr marL="800100" lvl="2" indent="0">
              <a:buSzPct val="100000"/>
              <a:buNone/>
            </a:pPr>
            <a:r>
              <a:rPr lang="en-US" sz="1200" b="1" dirty="0">
                <a:solidFill>
                  <a:schemeClr val="accent2">
                    <a:lumMod val="75000"/>
                  </a:schemeClr>
                </a:solidFill>
              </a:rPr>
              <a:t>}</a:t>
            </a:r>
            <a:endParaRPr lang="en-US" sz="1200" b="1" dirty="0">
              <a:solidFill>
                <a:srgbClr val="FF0066"/>
              </a:solidFill>
            </a:endParaRPr>
          </a:p>
        </p:txBody>
      </p:sp>
      <p:sp>
        <p:nvSpPr>
          <p:cNvPr id="19" name="TextBox 18"/>
          <p:cNvSpPr txBox="1"/>
          <p:nvPr/>
        </p:nvSpPr>
        <p:spPr>
          <a:xfrm>
            <a:off x="1785918" y="3143254"/>
            <a:ext cx="184731" cy="369332"/>
          </a:xfrm>
          <a:prstGeom prst="rect">
            <a:avLst/>
          </a:prstGeom>
          <a:noFill/>
        </p:spPr>
        <p:txBody>
          <a:bodyPr wrap="none" rtlCol="0">
            <a:spAutoFit/>
          </a:bodyPr>
          <a:lstStyle/>
          <a:p>
            <a:endParaRPr lang="en-US" dirty="0"/>
          </a:p>
        </p:txBody>
      </p:sp>
      <p:sp>
        <p:nvSpPr>
          <p:cNvPr id="3" name="Callout: Left Arrow 2">
            <a:extLst>
              <a:ext uri="{FF2B5EF4-FFF2-40B4-BE49-F238E27FC236}">
                <a16:creationId xmlns:a16="http://schemas.microsoft.com/office/drawing/2014/main" id="{BBD319C0-0997-4583-8072-CDAD764A4965}"/>
              </a:ext>
            </a:extLst>
          </p:cNvPr>
          <p:cNvSpPr/>
          <p:nvPr/>
        </p:nvSpPr>
        <p:spPr>
          <a:xfrm>
            <a:off x="1403648" y="2686054"/>
            <a:ext cx="1449223" cy="914400"/>
          </a:xfrm>
          <a:prstGeom prst="leftArrowCallou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t>Some</a:t>
            </a:r>
          </a:p>
          <a:p>
            <a:pPr algn="ctr"/>
            <a:r>
              <a:rPr lang="en-US" sz="1200" dirty="0"/>
              <a:t>Member</a:t>
            </a:r>
          </a:p>
          <a:p>
            <a:pPr algn="ctr"/>
            <a:r>
              <a:rPr lang="en-US" sz="1200" dirty="0"/>
              <a:t>functions</a:t>
            </a:r>
          </a:p>
        </p:txBody>
      </p:sp>
      <p:sp>
        <p:nvSpPr>
          <p:cNvPr id="12" name="Callout: Left Arrow 11">
            <a:extLst>
              <a:ext uri="{FF2B5EF4-FFF2-40B4-BE49-F238E27FC236}">
                <a16:creationId xmlns:a16="http://schemas.microsoft.com/office/drawing/2014/main" id="{208E11EE-FCF6-4BF1-97E0-2C1C9DF26ED6}"/>
              </a:ext>
            </a:extLst>
          </p:cNvPr>
          <p:cNvSpPr/>
          <p:nvPr/>
        </p:nvSpPr>
        <p:spPr>
          <a:xfrm>
            <a:off x="5796136" y="3800450"/>
            <a:ext cx="1449223" cy="914400"/>
          </a:xfrm>
          <a:prstGeom prst="leftArrowCallou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t>Compare </a:t>
            </a:r>
          </a:p>
          <a:p>
            <a:pPr algn="ctr"/>
            <a:r>
              <a:rPr lang="en-US" sz="1200" dirty="0"/>
              <a:t>obj1 &amp; obj2</a:t>
            </a:r>
          </a:p>
        </p:txBody>
      </p:sp>
      <p:sp>
        <p:nvSpPr>
          <p:cNvPr id="13" name="Callout: Left Arrow 12">
            <a:extLst>
              <a:ext uri="{FF2B5EF4-FFF2-40B4-BE49-F238E27FC236}">
                <a16:creationId xmlns:a16="http://schemas.microsoft.com/office/drawing/2014/main" id="{631B9C4D-345A-4AA5-9513-94B6C4F31373}"/>
              </a:ext>
            </a:extLst>
          </p:cNvPr>
          <p:cNvSpPr/>
          <p:nvPr/>
        </p:nvSpPr>
        <p:spPr>
          <a:xfrm>
            <a:off x="6291132" y="2900604"/>
            <a:ext cx="2457332" cy="914400"/>
          </a:xfrm>
          <a:prstGeom prst="leftArrowCallout">
            <a:avLst>
              <a:gd name="adj1" fmla="val 25000"/>
              <a:gd name="adj2" fmla="val 25000"/>
              <a:gd name="adj3" fmla="val 25000"/>
              <a:gd name="adj4" fmla="val 51260"/>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t>Initialization of </a:t>
            </a:r>
          </a:p>
          <a:p>
            <a:pPr algn="ctr"/>
            <a:r>
              <a:rPr lang="en-US" sz="1200" dirty="0"/>
              <a:t>Object using</a:t>
            </a:r>
          </a:p>
          <a:p>
            <a:pPr algn="ctr"/>
            <a:r>
              <a:rPr lang="en-US" sz="1200" dirty="0"/>
              <a:t>There member</a:t>
            </a:r>
          </a:p>
          <a:p>
            <a:pPr algn="ctr"/>
            <a:r>
              <a:rPr lang="en-US" sz="1200" dirty="0"/>
              <a:t>functions</a:t>
            </a:r>
          </a:p>
        </p:txBody>
      </p:sp>
      <p:sp>
        <p:nvSpPr>
          <p:cNvPr id="14" name="Callout: Left Arrow 13">
            <a:extLst>
              <a:ext uri="{FF2B5EF4-FFF2-40B4-BE49-F238E27FC236}">
                <a16:creationId xmlns:a16="http://schemas.microsoft.com/office/drawing/2014/main" id="{66C010BA-8C38-456E-B507-0485C882273D}"/>
              </a:ext>
            </a:extLst>
          </p:cNvPr>
          <p:cNvSpPr/>
          <p:nvPr/>
        </p:nvSpPr>
        <p:spPr>
          <a:xfrm>
            <a:off x="5859081" y="1923678"/>
            <a:ext cx="1449223" cy="914400"/>
          </a:xfrm>
          <a:prstGeom prst="leftArrowCallou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t>Some</a:t>
            </a:r>
          </a:p>
          <a:p>
            <a:pPr algn="ctr"/>
            <a:r>
              <a:rPr lang="en-US" sz="1200" dirty="0"/>
              <a:t>Member</a:t>
            </a:r>
          </a:p>
          <a:p>
            <a:pPr algn="ctr"/>
            <a:r>
              <a:rPr lang="en-US" sz="1200" dirty="0"/>
              <a:t>functions</a:t>
            </a:r>
          </a:p>
        </p:txBody>
      </p:sp>
      <p:sp>
        <p:nvSpPr>
          <p:cNvPr id="2" name="Rectangle 1">
            <a:extLst>
              <a:ext uri="{FF2B5EF4-FFF2-40B4-BE49-F238E27FC236}">
                <a16:creationId xmlns:a16="http://schemas.microsoft.com/office/drawing/2014/main" id="{09E092E6-4C20-4C86-A66A-1A9005F97E41}"/>
              </a:ext>
            </a:extLst>
          </p:cNvPr>
          <p:cNvSpPr/>
          <p:nvPr/>
        </p:nvSpPr>
        <p:spPr>
          <a:xfrm>
            <a:off x="1043608" y="3714977"/>
            <a:ext cx="2952328" cy="1171142"/>
          </a:xfrm>
          <a:prstGeom prst="rect">
            <a:avLst/>
          </a:prstGeom>
        </p:spPr>
        <p:style>
          <a:lnRef idx="2">
            <a:schemeClr val="accent6"/>
          </a:lnRef>
          <a:fillRef idx="1">
            <a:schemeClr val="lt1"/>
          </a:fillRef>
          <a:effectRef idx="0">
            <a:schemeClr val="accent6"/>
          </a:effectRef>
          <a:fontRef idx="minor">
            <a:schemeClr val="dk1"/>
          </a:fontRef>
        </p:style>
        <p:txBody>
          <a:bodyPr rtlCol="0" anchor="t"/>
          <a:lstStyle/>
          <a:p>
            <a:r>
              <a:rPr lang="en-US" dirty="0"/>
              <a:t>Create object of both the </a:t>
            </a:r>
          </a:p>
          <a:p>
            <a:r>
              <a:rPr lang="en-US" dirty="0"/>
              <a:t>classes and compare whether the a of Alpha is greater or b of Beta is greater</a:t>
            </a:r>
          </a:p>
        </p:txBody>
      </p:sp>
    </p:spTree>
    <p:extLst>
      <p:ext uri="{BB962C8B-B14F-4D97-AF65-F5344CB8AC3E}">
        <p14:creationId xmlns:p14="http://schemas.microsoft.com/office/powerpoint/2010/main" val="3239406661"/>
      </p:ext>
    </p:extLst>
  </p:cSld>
  <p:clrMapOvr>
    <a:masterClrMapping/>
  </p:clrMapOvr>
  <p:transition>
    <p:wipe dir="d"/>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p:cNvSpPr/>
          <p:nvPr/>
        </p:nvSpPr>
        <p:spPr>
          <a:xfrm>
            <a:off x="0" y="1000114"/>
            <a:ext cx="9144000" cy="400052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noFill/>
              </a:rPr>
              <a:t>.</a:t>
            </a:r>
          </a:p>
        </p:txBody>
      </p:sp>
      <p:sp>
        <p:nvSpPr>
          <p:cNvPr id="10" name="Title 9"/>
          <p:cNvSpPr>
            <a:spLocks noGrp="1"/>
          </p:cNvSpPr>
          <p:nvPr>
            <p:ph type="title"/>
          </p:nvPr>
        </p:nvSpPr>
        <p:spPr>
          <a:xfrm>
            <a:off x="0" y="0"/>
            <a:ext cx="9144000" cy="857250"/>
          </a:xfrm>
        </p:spPr>
        <p:style>
          <a:lnRef idx="2">
            <a:schemeClr val="accent1"/>
          </a:lnRef>
          <a:fillRef idx="1">
            <a:schemeClr val="lt1"/>
          </a:fillRef>
          <a:effectRef idx="0">
            <a:schemeClr val="accent1"/>
          </a:effectRef>
          <a:fontRef idx="minor">
            <a:schemeClr val="dk1"/>
          </a:fontRef>
        </p:style>
        <p:txBody>
          <a:bodyPr>
            <a:noAutofit/>
          </a:bodyPr>
          <a:lstStyle/>
          <a:p>
            <a:r>
              <a:rPr lang="en-US" sz="24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Reason</a:t>
            </a:r>
          </a:p>
        </p:txBody>
      </p:sp>
      <p:pic>
        <p:nvPicPr>
          <p:cNvPr id="41" name="Picture 40" descr="sca.png"/>
          <p:cNvPicPr>
            <a:picLocks noChangeAspect="1"/>
          </p:cNvPicPr>
          <p:nvPr/>
        </p:nvPicPr>
        <p:blipFill>
          <a:blip r:embed="rId2"/>
          <a:stretch>
            <a:fillRect/>
          </a:stretch>
        </p:blipFill>
        <p:spPr>
          <a:xfrm>
            <a:off x="142844" y="71420"/>
            <a:ext cx="714380" cy="714380"/>
          </a:xfrm>
          <a:prstGeom prst="rect">
            <a:avLst/>
          </a:prstGeom>
        </p:spPr>
      </p:pic>
      <p:pic>
        <p:nvPicPr>
          <p:cNvPr id="9" name="Picture 8" descr="c-logo.png"/>
          <p:cNvPicPr>
            <a:picLocks noChangeAspect="1"/>
          </p:cNvPicPr>
          <p:nvPr/>
        </p:nvPicPr>
        <p:blipFill>
          <a:blip r:embed="rId3" cstate="print"/>
          <a:stretch>
            <a:fillRect/>
          </a:stretch>
        </p:blipFill>
        <p:spPr>
          <a:xfrm>
            <a:off x="8221833" y="71438"/>
            <a:ext cx="820089" cy="785800"/>
          </a:xfrm>
          <a:prstGeom prst="rect">
            <a:avLst/>
          </a:prstGeom>
        </p:spPr>
      </p:pic>
      <p:pic>
        <p:nvPicPr>
          <p:cNvPr id="7" name="Picture 6" descr="webcodeft-c.png"/>
          <p:cNvPicPr>
            <a:picLocks noChangeAspect="1"/>
          </p:cNvPicPr>
          <p:nvPr/>
        </p:nvPicPr>
        <p:blipFill>
          <a:blip r:embed="rId4" cstate="print"/>
          <a:stretch>
            <a:fillRect/>
          </a:stretch>
        </p:blipFill>
        <p:spPr>
          <a:xfrm>
            <a:off x="7786710" y="0"/>
            <a:ext cx="1357290" cy="857238"/>
          </a:xfrm>
          <a:prstGeom prst="rect">
            <a:avLst/>
          </a:prstGeom>
        </p:spPr>
      </p:pic>
      <p:sp>
        <p:nvSpPr>
          <p:cNvPr id="11" name="Content Placeholder 2"/>
          <p:cNvSpPr>
            <a:spLocks noGrp="1"/>
          </p:cNvSpPr>
          <p:nvPr>
            <p:ph sz="quarter" idx="1"/>
          </p:nvPr>
        </p:nvSpPr>
        <p:spPr>
          <a:xfrm>
            <a:off x="0" y="1000114"/>
            <a:ext cx="9144000" cy="4143386"/>
          </a:xfrm>
        </p:spPr>
        <p:txBody>
          <a:bodyPr>
            <a:normAutofit/>
          </a:bodyPr>
          <a:lstStyle/>
          <a:p>
            <a:pPr marL="457200" indent="-457200">
              <a:buSzPct val="100000"/>
              <a:buFont typeface="+mj-lt"/>
              <a:buAutoNum type="arabicPeriod"/>
            </a:pPr>
            <a:r>
              <a:rPr lang="en-US" sz="2000" b="1" dirty="0">
                <a:solidFill>
                  <a:srgbClr val="FFFF00"/>
                </a:solidFill>
              </a:rPr>
              <a:t>The above-given problem can't be solved as the member function of Alpha can't access the member function of Beta and the vice versa of the above scenario will also encounter the same problem</a:t>
            </a:r>
          </a:p>
          <a:p>
            <a:pPr marL="457200" indent="-457200">
              <a:buSzPct val="100000"/>
              <a:buFont typeface="+mj-lt"/>
              <a:buAutoNum type="arabicPeriod"/>
            </a:pPr>
            <a:endParaRPr lang="en-US" sz="2000" b="1" dirty="0">
              <a:solidFill>
                <a:srgbClr val="FFFF00"/>
              </a:solidFill>
            </a:endParaRPr>
          </a:p>
          <a:p>
            <a:pPr marL="457200" indent="-457200">
              <a:buSzPct val="100000"/>
              <a:buFont typeface="+mj-lt"/>
              <a:buAutoNum type="arabicPeriod"/>
            </a:pPr>
            <a:r>
              <a:rPr lang="en-US" sz="2000" b="1" dirty="0">
                <a:solidFill>
                  <a:srgbClr val="FFFF00"/>
                </a:solidFill>
              </a:rPr>
              <a:t>Now the only solution is that we have to create a friend function which is the friend of both the classes which will be parametrized and will take the object as a parameter of both the classes so we can access the private data member inside a single function</a:t>
            </a:r>
            <a:endParaRPr lang="en-US" sz="2100" b="1" dirty="0"/>
          </a:p>
        </p:txBody>
      </p:sp>
      <p:sp>
        <p:nvSpPr>
          <p:cNvPr id="19" name="TextBox 18"/>
          <p:cNvSpPr txBox="1"/>
          <p:nvPr/>
        </p:nvSpPr>
        <p:spPr>
          <a:xfrm>
            <a:off x="1785918" y="3143254"/>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2861746351"/>
      </p:ext>
    </p:extLst>
  </p:cSld>
  <p:clrMapOvr>
    <a:masterClrMapping/>
  </p:clrMapOvr>
  <p:transition>
    <p:wipe dir="d"/>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p:cNvSpPr/>
          <p:nvPr/>
        </p:nvSpPr>
        <p:spPr>
          <a:xfrm>
            <a:off x="0" y="1000114"/>
            <a:ext cx="9144000" cy="400052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FFFF"/>
                </a:solidFill>
              </a:rPr>
              <a:t>.</a:t>
            </a:r>
          </a:p>
        </p:txBody>
      </p:sp>
      <p:sp>
        <p:nvSpPr>
          <p:cNvPr id="10" name="Title 9"/>
          <p:cNvSpPr>
            <a:spLocks noGrp="1"/>
          </p:cNvSpPr>
          <p:nvPr>
            <p:ph type="title"/>
          </p:nvPr>
        </p:nvSpPr>
        <p:spPr>
          <a:xfrm>
            <a:off x="0" y="0"/>
            <a:ext cx="9144000" cy="857250"/>
          </a:xfrm>
        </p:spPr>
        <p:style>
          <a:lnRef idx="2">
            <a:schemeClr val="accent1"/>
          </a:lnRef>
          <a:fillRef idx="1">
            <a:schemeClr val="lt1"/>
          </a:fillRef>
          <a:effectRef idx="0">
            <a:schemeClr val="accent1"/>
          </a:effectRef>
          <a:fontRef idx="minor">
            <a:schemeClr val="dk1"/>
          </a:fontRef>
        </p:style>
        <p:txBody>
          <a:bodyPr>
            <a:noAutofit/>
          </a:bodyPr>
          <a:lstStyle/>
          <a:p>
            <a:r>
              <a:rPr lang="en-US" sz="24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A Function Being Friend of 2 Classes</a:t>
            </a:r>
          </a:p>
        </p:txBody>
      </p:sp>
      <p:pic>
        <p:nvPicPr>
          <p:cNvPr id="41" name="Picture 40" descr="sca.png"/>
          <p:cNvPicPr>
            <a:picLocks noChangeAspect="1"/>
          </p:cNvPicPr>
          <p:nvPr/>
        </p:nvPicPr>
        <p:blipFill>
          <a:blip r:embed="rId2"/>
          <a:stretch>
            <a:fillRect/>
          </a:stretch>
        </p:blipFill>
        <p:spPr>
          <a:xfrm>
            <a:off x="142844" y="71420"/>
            <a:ext cx="714380" cy="714380"/>
          </a:xfrm>
          <a:prstGeom prst="rect">
            <a:avLst/>
          </a:prstGeom>
        </p:spPr>
      </p:pic>
      <p:pic>
        <p:nvPicPr>
          <p:cNvPr id="9" name="Picture 8" descr="c-logo.png"/>
          <p:cNvPicPr>
            <a:picLocks noChangeAspect="1"/>
          </p:cNvPicPr>
          <p:nvPr/>
        </p:nvPicPr>
        <p:blipFill>
          <a:blip r:embed="rId3" cstate="print"/>
          <a:stretch>
            <a:fillRect/>
          </a:stretch>
        </p:blipFill>
        <p:spPr>
          <a:xfrm>
            <a:off x="8221833" y="71438"/>
            <a:ext cx="820089" cy="785800"/>
          </a:xfrm>
          <a:prstGeom prst="rect">
            <a:avLst/>
          </a:prstGeom>
        </p:spPr>
      </p:pic>
      <p:pic>
        <p:nvPicPr>
          <p:cNvPr id="7" name="Picture 6" descr="webcodeft-c.png"/>
          <p:cNvPicPr>
            <a:picLocks noChangeAspect="1"/>
          </p:cNvPicPr>
          <p:nvPr/>
        </p:nvPicPr>
        <p:blipFill>
          <a:blip r:embed="rId4" cstate="print"/>
          <a:stretch>
            <a:fillRect/>
          </a:stretch>
        </p:blipFill>
        <p:spPr>
          <a:xfrm>
            <a:off x="7786710" y="0"/>
            <a:ext cx="1357290" cy="857238"/>
          </a:xfrm>
          <a:prstGeom prst="rect">
            <a:avLst/>
          </a:prstGeom>
        </p:spPr>
      </p:pic>
      <p:sp>
        <p:nvSpPr>
          <p:cNvPr id="11" name="Content Placeholder 2"/>
          <p:cNvSpPr>
            <a:spLocks noGrp="1"/>
          </p:cNvSpPr>
          <p:nvPr>
            <p:ph sz="quarter" idx="1"/>
          </p:nvPr>
        </p:nvSpPr>
        <p:spPr>
          <a:xfrm>
            <a:off x="0" y="1000114"/>
            <a:ext cx="9144000" cy="4143386"/>
          </a:xfrm>
        </p:spPr>
        <p:txBody>
          <a:bodyPr numCol="2">
            <a:noAutofit/>
          </a:bodyPr>
          <a:lstStyle/>
          <a:p>
            <a:pPr marL="0" indent="0">
              <a:buSzPct val="100000"/>
              <a:buNone/>
            </a:pPr>
            <a:r>
              <a:rPr lang="en-US" sz="1000" b="1" dirty="0">
                <a:solidFill>
                  <a:srgbClr val="FF0000"/>
                </a:solidFill>
              </a:rPr>
              <a:t>class Beta;</a:t>
            </a:r>
          </a:p>
          <a:p>
            <a:pPr marL="0" indent="0">
              <a:buSzPct val="100000"/>
              <a:buNone/>
            </a:pPr>
            <a:r>
              <a:rPr lang="en-US" sz="1000" b="1" dirty="0">
                <a:solidFill>
                  <a:srgbClr val="002060"/>
                </a:solidFill>
              </a:rPr>
              <a:t>class Alpha</a:t>
            </a:r>
          </a:p>
          <a:p>
            <a:pPr marL="0" indent="0">
              <a:buSzPct val="100000"/>
              <a:buNone/>
            </a:pPr>
            <a:r>
              <a:rPr lang="en-US" sz="1000" b="1" dirty="0">
                <a:solidFill>
                  <a:srgbClr val="002060"/>
                </a:solidFill>
              </a:rPr>
              <a:t>{</a:t>
            </a:r>
          </a:p>
          <a:p>
            <a:pPr marL="0" indent="0">
              <a:buSzPct val="100000"/>
              <a:buNone/>
            </a:pPr>
            <a:r>
              <a:rPr lang="en-US" sz="1000" b="1" dirty="0">
                <a:solidFill>
                  <a:srgbClr val="002060"/>
                </a:solidFill>
              </a:rPr>
              <a:t>    private:</a:t>
            </a:r>
          </a:p>
          <a:p>
            <a:pPr marL="0" indent="0">
              <a:buSzPct val="100000"/>
              <a:buNone/>
            </a:pPr>
            <a:r>
              <a:rPr lang="en-US" sz="1000" b="1" dirty="0">
                <a:solidFill>
                  <a:srgbClr val="002060"/>
                </a:solidFill>
              </a:rPr>
              <a:t>        int a;</a:t>
            </a:r>
          </a:p>
          <a:p>
            <a:pPr marL="0" indent="0">
              <a:buSzPct val="100000"/>
              <a:buNone/>
            </a:pPr>
            <a:r>
              <a:rPr lang="en-US" sz="1000" b="1" dirty="0">
                <a:solidFill>
                  <a:srgbClr val="002060"/>
                </a:solidFill>
              </a:rPr>
              <a:t>    public:</a:t>
            </a:r>
          </a:p>
          <a:p>
            <a:pPr marL="0" indent="0">
              <a:buSzPct val="100000"/>
              <a:buNone/>
            </a:pPr>
            <a:r>
              <a:rPr lang="en-US" sz="1000" b="1" dirty="0">
                <a:solidFill>
                  <a:srgbClr val="002060"/>
                </a:solidFill>
              </a:rPr>
              <a:t>        void get()</a:t>
            </a:r>
          </a:p>
          <a:p>
            <a:pPr marL="0" indent="0">
              <a:buSzPct val="100000"/>
              <a:buNone/>
            </a:pPr>
            <a:r>
              <a:rPr lang="en-US" sz="1000" b="1" dirty="0">
                <a:solidFill>
                  <a:srgbClr val="002060"/>
                </a:solidFill>
              </a:rPr>
              <a:t>        {</a:t>
            </a:r>
          </a:p>
          <a:p>
            <a:pPr marL="0" indent="0">
              <a:buSzPct val="100000"/>
              <a:buNone/>
            </a:pPr>
            <a:r>
              <a:rPr lang="en-US" sz="1000" b="1" dirty="0">
                <a:solidFill>
                  <a:srgbClr val="002060"/>
                </a:solidFill>
              </a:rPr>
              <a:t>            </a:t>
            </a:r>
            <a:r>
              <a:rPr lang="en-US" sz="1000" b="1" dirty="0" err="1">
                <a:solidFill>
                  <a:srgbClr val="002060"/>
                </a:solidFill>
              </a:rPr>
              <a:t>cout</a:t>
            </a:r>
            <a:r>
              <a:rPr lang="en-US" sz="1000" b="1" dirty="0">
                <a:solidFill>
                  <a:srgbClr val="002060"/>
                </a:solidFill>
              </a:rPr>
              <a:t>&lt;&lt;"Enter a: ";</a:t>
            </a:r>
          </a:p>
          <a:p>
            <a:pPr marL="0" indent="0">
              <a:buSzPct val="100000"/>
              <a:buNone/>
            </a:pPr>
            <a:r>
              <a:rPr lang="en-US" sz="1000" b="1" dirty="0">
                <a:solidFill>
                  <a:srgbClr val="002060"/>
                </a:solidFill>
              </a:rPr>
              <a:t>            </a:t>
            </a:r>
            <a:r>
              <a:rPr lang="en-US" sz="1000" b="1" dirty="0" err="1">
                <a:solidFill>
                  <a:srgbClr val="002060"/>
                </a:solidFill>
              </a:rPr>
              <a:t>cin</a:t>
            </a:r>
            <a:r>
              <a:rPr lang="en-US" sz="1000" b="1" dirty="0">
                <a:solidFill>
                  <a:srgbClr val="002060"/>
                </a:solidFill>
              </a:rPr>
              <a:t>&gt;&gt;a;</a:t>
            </a:r>
          </a:p>
          <a:p>
            <a:pPr marL="0" indent="0">
              <a:buSzPct val="100000"/>
              <a:buNone/>
            </a:pPr>
            <a:r>
              <a:rPr lang="en-US" sz="1000" b="1" dirty="0">
                <a:solidFill>
                  <a:srgbClr val="002060"/>
                </a:solidFill>
              </a:rPr>
              <a:t>        }</a:t>
            </a:r>
          </a:p>
          <a:p>
            <a:pPr marL="0" indent="0">
              <a:buSzPct val="100000"/>
              <a:buNone/>
            </a:pPr>
            <a:r>
              <a:rPr lang="en-US" sz="1000" b="1" dirty="0">
                <a:solidFill>
                  <a:srgbClr val="002060"/>
                </a:solidFill>
              </a:rPr>
              <a:t>        friend void compare(const Alpha &amp;, const Beta &amp;);</a:t>
            </a:r>
          </a:p>
          <a:p>
            <a:pPr marL="0" indent="0">
              <a:buSzPct val="100000"/>
              <a:buNone/>
            </a:pPr>
            <a:r>
              <a:rPr lang="en-US" sz="1000" b="1" dirty="0">
                <a:solidFill>
                  <a:srgbClr val="002060"/>
                </a:solidFill>
              </a:rPr>
              <a:t>};</a:t>
            </a:r>
          </a:p>
          <a:p>
            <a:pPr marL="0" indent="0">
              <a:buSzPct val="100000"/>
              <a:buNone/>
            </a:pPr>
            <a:r>
              <a:rPr lang="en-US" sz="1000" b="1" dirty="0">
                <a:solidFill>
                  <a:srgbClr val="002060"/>
                </a:solidFill>
              </a:rPr>
              <a:t>class Beta</a:t>
            </a:r>
          </a:p>
          <a:p>
            <a:pPr marL="0" indent="0">
              <a:buSzPct val="100000"/>
              <a:buNone/>
            </a:pPr>
            <a:r>
              <a:rPr lang="en-US" sz="1000" b="1" dirty="0">
                <a:solidFill>
                  <a:srgbClr val="002060"/>
                </a:solidFill>
              </a:rPr>
              <a:t>{</a:t>
            </a:r>
          </a:p>
          <a:p>
            <a:pPr marL="0" indent="0">
              <a:buSzPct val="100000"/>
              <a:buNone/>
            </a:pPr>
            <a:r>
              <a:rPr lang="en-US" sz="1000" b="1" dirty="0">
                <a:solidFill>
                  <a:srgbClr val="002060"/>
                </a:solidFill>
              </a:rPr>
              <a:t>    private:</a:t>
            </a:r>
          </a:p>
          <a:p>
            <a:pPr marL="0" indent="0">
              <a:buSzPct val="100000"/>
              <a:buNone/>
            </a:pPr>
            <a:r>
              <a:rPr lang="en-US" sz="1000" b="1" dirty="0">
                <a:solidFill>
                  <a:srgbClr val="002060"/>
                </a:solidFill>
              </a:rPr>
              <a:t>        int b;</a:t>
            </a:r>
          </a:p>
          <a:p>
            <a:pPr marL="0" indent="0">
              <a:buSzPct val="100000"/>
              <a:buNone/>
            </a:pPr>
            <a:r>
              <a:rPr lang="en-US" sz="1000" b="1" dirty="0">
                <a:solidFill>
                  <a:srgbClr val="002060"/>
                </a:solidFill>
              </a:rPr>
              <a:t>    public:</a:t>
            </a:r>
          </a:p>
          <a:p>
            <a:pPr marL="0" indent="0">
              <a:buSzPct val="100000"/>
              <a:buNone/>
            </a:pPr>
            <a:r>
              <a:rPr lang="en-US" sz="1000" b="1" dirty="0">
                <a:solidFill>
                  <a:srgbClr val="002060"/>
                </a:solidFill>
              </a:rPr>
              <a:t>        void set()</a:t>
            </a:r>
          </a:p>
          <a:p>
            <a:pPr marL="0" indent="0">
              <a:buSzPct val="100000"/>
              <a:buNone/>
            </a:pPr>
            <a:r>
              <a:rPr lang="en-US" sz="1000" b="1" dirty="0">
                <a:solidFill>
                  <a:srgbClr val="002060"/>
                </a:solidFill>
              </a:rPr>
              <a:t>        {</a:t>
            </a:r>
          </a:p>
          <a:p>
            <a:pPr marL="0" indent="0">
              <a:buSzPct val="100000"/>
              <a:buNone/>
            </a:pPr>
            <a:r>
              <a:rPr lang="en-US" sz="1000" b="1" dirty="0">
                <a:solidFill>
                  <a:srgbClr val="002060"/>
                </a:solidFill>
              </a:rPr>
              <a:t>            </a:t>
            </a:r>
            <a:r>
              <a:rPr lang="en-US" sz="1000" b="1" dirty="0" err="1">
                <a:solidFill>
                  <a:srgbClr val="002060"/>
                </a:solidFill>
              </a:rPr>
              <a:t>cout</a:t>
            </a:r>
            <a:r>
              <a:rPr lang="en-US" sz="1000" b="1" dirty="0">
                <a:solidFill>
                  <a:srgbClr val="002060"/>
                </a:solidFill>
              </a:rPr>
              <a:t>&lt;&lt;"Enter b: ";</a:t>
            </a:r>
          </a:p>
          <a:p>
            <a:pPr marL="0" indent="0">
              <a:buSzPct val="100000"/>
              <a:buNone/>
            </a:pPr>
            <a:r>
              <a:rPr lang="en-US" sz="1000" b="1" dirty="0">
                <a:solidFill>
                  <a:srgbClr val="002060"/>
                </a:solidFill>
              </a:rPr>
              <a:t>            </a:t>
            </a:r>
            <a:r>
              <a:rPr lang="en-US" sz="1000" b="1" dirty="0" err="1">
                <a:solidFill>
                  <a:srgbClr val="002060"/>
                </a:solidFill>
              </a:rPr>
              <a:t>cin</a:t>
            </a:r>
            <a:r>
              <a:rPr lang="en-US" sz="1000" b="1" dirty="0">
                <a:solidFill>
                  <a:srgbClr val="002060"/>
                </a:solidFill>
              </a:rPr>
              <a:t>&gt;&gt;b;</a:t>
            </a:r>
          </a:p>
          <a:p>
            <a:pPr marL="0" indent="0">
              <a:buSzPct val="100000"/>
              <a:buNone/>
            </a:pPr>
            <a:r>
              <a:rPr lang="en-US" sz="1000" b="1" dirty="0">
                <a:solidFill>
                  <a:srgbClr val="002060"/>
                </a:solidFill>
              </a:rPr>
              <a:t>        }</a:t>
            </a:r>
          </a:p>
          <a:p>
            <a:pPr marL="0" indent="0">
              <a:buSzPct val="100000"/>
              <a:buNone/>
            </a:pPr>
            <a:r>
              <a:rPr lang="en-US" sz="1000" b="1" dirty="0">
                <a:solidFill>
                  <a:srgbClr val="002060"/>
                </a:solidFill>
              </a:rPr>
              <a:t>        friend void compare(const Alpha &amp;, const Beta &amp;);</a:t>
            </a:r>
          </a:p>
          <a:p>
            <a:pPr marL="0" indent="0">
              <a:buSzPct val="100000"/>
              <a:buNone/>
            </a:pPr>
            <a:r>
              <a:rPr lang="en-US" sz="1000" b="1" dirty="0">
                <a:solidFill>
                  <a:srgbClr val="002060"/>
                </a:solidFill>
              </a:rPr>
              <a:t>};</a:t>
            </a:r>
          </a:p>
          <a:p>
            <a:pPr marL="0" indent="0">
              <a:buSzPct val="100000"/>
              <a:buNone/>
            </a:pPr>
            <a:r>
              <a:rPr lang="en-US" sz="1000" b="1" dirty="0">
                <a:solidFill>
                  <a:srgbClr val="002060"/>
                </a:solidFill>
              </a:rPr>
              <a:t>void compare(const Alpha &amp; P, const Beta &amp; Q)</a:t>
            </a:r>
          </a:p>
          <a:p>
            <a:pPr marL="0" indent="0">
              <a:buSzPct val="100000"/>
              <a:buNone/>
            </a:pPr>
            <a:r>
              <a:rPr lang="en-US" sz="1000" b="1" dirty="0">
                <a:solidFill>
                  <a:srgbClr val="002060"/>
                </a:solidFill>
              </a:rPr>
              <a:t>{</a:t>
            </a:r>
          </a:p>
          <a:p>
            <a:pPr marL="0" indent="0">
              <a:buSzPct val="100000"/>
              <a:buNone/>
            </a:pPr>
            <a:r>
              <a:rPr lang="en-US" sz="1000" b="1" dirty="0">
                <a:solidFill>
                  <a:srgbClr val="002060"/>
                </a:solidFill>
              </a:rPr>
              <a:t>    if(</a:t>
            </a:r>
            <a:r>
              <a:rPr lang="en-US" sz="1000" b="1" dirty="0" err="1">
                <a:solidFill>
                  <a:srgbClr val="002060"/>
                </a:solidFill>
              </a:rPr>
              <a:t>P.a</a:t>
            </a:r>
            <a:r>
              <a:rPr lang="en-US" sz="1000" b="1" dirty="0">
                <a:solidFill>
                  <a:srgbClr val="002060"/>
                </a:solidFill>
              </a:rPr>
              <a:t> &gt; </a:t>
            </a:r>
            <a:r>
              <a:rPr lang="en-US" sz="1000" b="1" dirty="0" err="1">
                <a:solidFill>
                  <a:srgbClr val="002060"/>
                </a:solidFill>
              </a:rPr>
              <a:t>Q.b</a:t>
            </a:r>
            <a:r>
              <a:rPr lang="en-US" sz="1000" b="1" dirty="0">
                <a:solidFill>
                  <a:srgbClr val="002060"/>
                </a:solidFill>
              </a:rPr>
              <a:t>)</a:t>
            </a:r>
          </a:p>
          <a:p>
            <a:pPr marL="0" indent="0">
              <a:buSzPct val="100000"/>
              <a:buNone/>
            </a:pPr>
            <a:r>
              <a:rPr lang="en-US" sz="1000" b="1" dirty="0">
                <a:solidFill>
                  <a:srgbClr val="002060"/>
                </a:solidFill>
              </a:rPr>
              <a:t>        </a:t>
            </a:r>
            <a:r>
              <a:rPr lang="en-US" sz="1000" b="1" dirty="0" err="1">
                <a:solidFill>
                  <a:srgbClr val="002060"/>
                </a:solidFill>
              </a:rPr>
              <a:t>cout</a:t>
            </a:r>
            <a:r>
              <a:rPr lang="en-US" sz="1000" b="1" dirty="0">
                <a:solidFill>
                  <a:srgbClr val="002060"/>
                </a:solidFill>
              </a:rPr>
              <a:t>&lt;&lt;"Greater is "&lt;&lt;</a:t>
            </a:r>
            <a:r>
              <a:rPr lang="en-US" sz="1000" b="1" dirty="0" err="1">
                <a:solidFill>
                  <a:srgbClr val="002060"/>
                </a:solidFill>
              </a:rPr>
              <a:t>P.a</a:t>
            </a:r>
            <a:r>
              <a:rPr lang="en-US" sz="1000" b="1" dirty="0">
                <a:solidFill>
                  <a:srgbClr val="002060"/>
                </a:solidFill>
              </a:rPr>
              <a:t>&lt;&lt;</a:t>
            </a:r>
            <a:r>
              <a:rPr lang="en-US" sz="1000" b="1" dirty="0" err="1">
                <a:solidFill>
                  <a:srgbClr val="002060"/>
                </a:solidFill>
              </a:rPr>
              <a:t>endl</a:t>
            </a:r>
            <a:r>
              <a:rPr lang="en-US" sz="1000" b="1" dirty="0">
                <a:solidFill>
                  <a:srgbClr val="002060"/>
                </a:solidFill>
              </a:rPr>
              <a:t>;</a:t>
            </a:r>
          </a:p>
          <a:p>
            <a:pPr marL="0" indent="0">
              <a:buSzPct val="100000"/>
              <a:buNone/>
            </a:pPr>
            <a:r>
              <a:rPr lang="en-US" sz="1000" b="1" dirty="0">
                <a:solidFill>
                  <a:srgbClr val="002060"/>
                </a:solidFill>
              </a:rPr>
              <a:t>    else if(</a:t>
            </a:r>
            <a:r>
              <a:rPr lang="en-US" sz="1000" b="1" dirty="0" err="1">
                <a:solidFill>
                  <a:srgbClr val="002060"/>
                </a:solidFill>
              </a:rPr>
              <a:t>Q.b</a:t>
            </a:r>
            <a:r>
              <a:rPr lang="en-US" sz="1000" b="1" dirty="0">
                <a:solidFill>
                  <a:srgbClr val="002060"/>
                </a:solidFill>
              </a:rPr>
              <a:t> &gt; </a:t>
            </a:r>
            <a:r>
              <a:rPr lang="en-US" sz="1000" b="1" dirty="0" err="1">
                <a:solidFill>
                  <a:srgbClr val="002060"/>
                </a:solidFill>
              </a:rPr>
              <a:t>P.a</a:t>
            </a:r>
            <a:r>
              <a:rPr lang="en-US" sz="1000" b="1" dirty="0">
                <a:solidFill>
                  <a:srgbClr val="002060"/>
                </a:solidFill>
              </a:rPr>
              <a:t>)</a:t>
            </a:r>
          </a:p>
          <a:p>
            <a:pPr marL="0" indent="0">
              <a:buSzPct val="100000"/>
              <a:buNone/>
            </a:pPr>
            <a:r>
              <a:rPr lang="en-US" sz="1000" b="1" dirty="0">
                <a:solidFill>
                  <a:srgbClr val="002060"/>
                </a:solidFill>
              </a:rPr>
              <a:t>        </a:t>
            </a:r>
            <a:r>
              <a:rPr lang="en-US" sz="1000" b="1" dirty="0" err="1">
                <a:solidFill>
                  <a:srgbClr val="002060"/>
                </a:solidFill>
              </a:rPr>
              <a:t>cout</a:t>
            </a:r>
            <a:r>
              <a:rPr lang="en-US" sz="1000" b="1" dirty="0">
                <a:solidFill>
                  <a:srgbClr val="002060"/>
                </a:solidFill>
              </a:rPr>
              <a:t>&lt;&lt;"Greater is "&lt;&lt;</a:t>
            </a:r>
            <a:r>
              <a:rPr lang="en-US" sz="1000" b="1" dirty="0" err="1">
                <a:solidFill>
                  <a:srgbClr val="002060"/>
                </a:solidFill>
              </a:rPr>
              <a:t>Q.b</a:t>
            </a:r>
            <a:r>
              <a:rPr lang="en-US" sz="1000" b="1" dirty="0">
                <a:solidFill>
                  <a:srgbClr val="002060"/>
                </a:solidFill>
              </a:rPr>
              <a:t>&lt;&lt;</a:t>
            </a:r>
            <a:r>
              <a:rPr lang="en-US" sz="1000" b="1" dirty="0" err="1">
                <a:solidFill>
                  <a:srgbClr val="002060"/>
                </a:solidFill>
              </a:rPr>
              <a:t>endl</a:t>
            </a:r>
            <a:r>
              <a:rPr lang="en-US" sz="1000" b="1" dirty="0">
                <a:solidFill>
                  <a:srgbClr val="002060"/>
                </a:solidFill>
              </a:rPr>
              <a:t>;</a:t>
            </a:r>
          </a:p>
          <a:p>
            <a:pPr marL="0" indent="0">
              <a:buSzPct val="100000"/>
              <a:buNone/>
            </a:pPr>
            <a:r>
              <a:rPr lang="en-US" sz="1000" b="1" dirty="0">
                <a:solidFill>
                  <a:srgbClr val="002060"/>
                </a:solidFill>
              </a:rPr>
              <a:t>    else</a:t>
            </a:r>
          </a:p>
          <a:p>
            <a:pPr marL="0" indent="0">
              <a:buSzPct val="100000"/>
              <a:buNone/>
            </a:pPr>
            <a:r>
              <a:rPr lang="en-US" sz="1000" b="1" dirty="0">
                <a:solidFill>
                  <a:srgbClr val="002060"/>
                </a:solidFill>
              </a:rPr>
              <a:t>        </a:t>
            </a:r>
            <a:r>
              <a:rPr lang="en-US" sz="1000" b="1" dirty="0" err="1">
                <a:solidFill>
                  <a:srgbClr val="002060"/>
                </a:solidFill>
              </a:rPr>
              <a:t>cout</a:t>
            </a:r>
            <a:r>
              <a:rPr lang="en-US" sz="1000" b="1" dirty="0">
                <a:solidFill>
                  <a:srgbClr val="002060"/>
                </a:solidFill>
              </a:rPr>
              <a:t>&lt;&lt;"Both are equal"&lt;&lt;</a:t>
            </a:r>
            <a:r>
              <a:rPr lang="en-US" sz="1000" b="1" dirty="0" err="1">
                <a:solidFill>
                  <a:srgbClr val="002060"/>
                </a:solidFill>
              </a:rPr>
              <a:t>endl</a:t>
            </a:r>
            <a:r>
              <a:rPr lang="en-US" sz="1000" b="1" dirty="0">
                <a:solidFill>
                  <a:srgbClr val="002060"/>
                </a:solidFill>
              </a:rPr>
              <a:t>;</a:t>
            </a:r>
          </a:p>
          <a:p>
            <a:pPr marL="0" indent="0">
              <a:buSzPct val="100000"/>
              <a:buNone/>
            </a:pPr>
            <a:r>
              <a:rPr lang="en-US" sz="1000" b="1" dirty="0">
                <a:solidFill>
                  <a:srgbClr val="002060"/>
                </a:solidFill>
              </a:rPr>
              <a:t>}</a:t>
            </a:r>
          </a:p>
          <a:p>
            <a:pPr marL="0" indent="0">
              <a:buSzPct val="100000"/>
              <a:buNone/>
            </a:pPr>
            <a:r>
              <a:rPr lang="en-US" sz="1000" b="1" dirty="0">
                <a:solidFill>
                  <a:srgbClr val="002060"/>
                </a:solidFill>
              </a:rPr>
              <a:t>int main()</a:t>
            </a:r>
          </a:p>
          <a:p>
            <a:pPr marL="0" indent="0">
              <a:buSzPct val="100000"/>
              <a:buNone/>
            </a:pPr>
            <a:r>
              <a:rPr lang="en-US" sz="1000" b="1" dirty="0">
                <a:solidFill>
                  <a:srgbClr val="002060"/>
                </a:solidFill>
              </a:rPr>
              <a:t>{</a:t>
            </a:r>
          </a:p>
          <a:p>
            <a:pPr marL="0" indent="0">
              <a:buSzPct val="100000"/>
              <a:buNone/>
            </a:pPr>
            <a:r>
              <a:rPr lang="en-US" sz="1000" b="1" dirty="0">
                <a:solidFill>
                  <a:srgbClr val="002060"/>
                </a:solidFill>
              </a:rPr>
              <a:t>    Alpha obj1;</a:t>
            </a:r>
          </a:p>
          <a:p>
            <a:pPr marL="0" indent="0">
              <a:buSzPct val="100000"/>
              <a:buNone/>
            </a:pPr>
            <a:r>
              <a:rPr lang="en-US" sz="1000" b="1" dirty="0">
                <a:solidFill>
                  <a:srgbClr val="002060"/>
                </a:solidFill>
              </a:rPr>
              <a:t>    Beta obj2;</a:t>
            </a:r>
          </a:p>
          <a:p>
            <a:pPr marL="0" indent="0">
              <a:buSzPct val="100000"/>
              <a:buNone/>
            </a:pPr>
            <a:r>
              <a:rPr lang="en-US" sz="1000" b="1" dirty="0">
                <a:solidFill>
                  <a:srgbClr val="002060"/>
                </a:solidFill>
              </a:rPr>
              <a:t>    obj1.get();</a:t>
            </a:r>
          </a:p>
          <a:p>
            <a:pPr marL="0" indent="0">
              <a:buSzPct val="100000"/>
              <a:buNone/>
            </a:pPr>
            <a:r>
              <a:rPr lang="en-US" sz="1000" b="1" dirty="0">
                <a:solidFill>
                  <a:srgbClr val="002060"/>
                </a:solidFill>
              </a:rPr>
              <a:t>    obj2.set();</a:t>
            </a:r>
          </a:p>
          <a:p>
            <a:pPr marL="0" indent="0">
              <a:buSzPct val="100000"/>
              <a:buNone/>
            </a:pPr>
            <a:r>
              <a:rPr lang="en-US" sz="1000" b="1" dirty="0">
                <a:solidFill>
                  <a:srgbClr val="002060"/>
                </a:solidFill>
              </a:rPr>
              <a:t>    compare(obj1, obj2);</a:t>
            </a:r>
          </a:p>
          <a:p>
            <a:pPr marL="0" indent="0">
              <a:buSzPct val="100000"/>
              <a:buNone/>
            </a:pPr>
            <a:r>
              <a:rPr lang="en-US" sz="1000" b="1" dirty="0">
                <a:solidFill>
                  <a:srgbClr val="002060"/>
                </a:solidFill>
              </a:rPr>
              <a:t>    return 0;</a:t>
            </a:r>
          </a:p>
          <a:p>
            <a:pPr marL="0" indent="0">
              <a:buSzPct val="100000"/>
              <a:buNone/>
            </a:pPr>
            <a:r>
              <a:rPr lang="en-US" sz="1000" b="1" dirty="0">
                <a:solidFill>
                  <a:srgbClr val="002060"/>
                </a:solidFill>
              </a:rPr>
              <a:t>}</a:t>
            </a:r>
            <a:endParaRPr lang="en-US" sz="1000" b="1" dirty="0">
              <a:solidFill>
                <a:srgbClr val="FFFFFF"/>
              </a:solidFill>
            </a:endParaRPr>
          </a:p>
        </p:txBody>
      </p:sp>
      <p:sp>
        <p:nvSpPr>
          <p:cNvPr id="19" name="TextBox 18"/>
          <p:cNvSpPr txBox="1"/>
          <p:nvPr/>
        </p:nvSpPr>
        <p:spPr>
          <a:xfrm>
            <a:off x="1785918" y="3143254"/>
            <a:ext cx="184731" cy="369332"/>
          </a:xfrm>
          <a:prstGeom prst="rect">
            <a:avLst/>
          </a:prstGeom>
          <a:noFill/>
        </p:spPr>
        <p:txBody>
          <a:bodyPr wrap="none" rtlCol="0">
            <a:spAutoFit/>
          </a:bodyPr>
          <a:lstStyle/>
          <a:p>
            <a:endParaRPr lang="en-US" dirty="0"/>
          </a:p>
        </p:txBody>
      </p:sp>
      <p:sp>
        <p:nvSpPr>
          <p:cNvPr id="4" name="Arrow: Bent 3">
            <a:extLst>
              <a:ext uri="{FF2B5EF4-FFF2-40B4-BE49-F238E27FC236}">
                <a16:creationId xmlns:a16="http://schemas.microsoft.com/office/drawing/2014/main" id="{095E3074-58AB-42A8-90F2-FBF27B76EC14}"/>
              </a:ext>
            </a:extLst>
          </p:cNvPr>
          <p:cNvSpPr/>
          <p:nvPr/>
        </p:nvSpPr>
        <p:spPr>
          <a:xfrm flipH="1">
            <a:off x="704145" y="1038312"/>
            <a:ext cx="1266504" cy="491516"/>
          </a:xfrm>
          <a:prstGeom prst="bentArrow">
            <a:avLst>
              <a:gd name="adj1" fmla="val 14703"/>
              <a:gd name="adj2" fmla="val 19279"/>
              <a:gd name="adj3" fmla="val 22712"/>
              <a:gd name="adj4" fmla="val 43750"/>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chemeClr val="tx1"/>
              </a:solidFill>
            </a:endParaRPr>
          </a:p>
        </p:txBody>
      </p:sp>
      <p:sp>
        <p:nvSpPr>
          <p:cNvPr id="5" name="Rectangle 4">
            <a:extLst>
              <a:ext uri="{FF2B5EF4-FFF2-40B4-BE49-F238E27FC236}">
                <a16:creationId xmlns:a16="http://schemas.microsoft.com/office/drawing/2014/main" id="{6F71CEED-10EA-42BB-9009-532CE664E0AC}"/>
              </a:ext>
            </a:extLst>
          </p:cNvPr>
          <p:cNvSpPr/>
          <p:nvPr/>
        </p:nvSpPr>
        <p:spPr>
          <a:xfrm>
            <a:off x="1571905" y="1583267"/>
            <a:ext cx="1665247" cy="129614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This kind of </a:t>
            </a:r>
          </a:p>
          <a:p>
            <a:pPr algn="ctr"/>
            <a:r>
              <a:rPr lang="en-US" dirty="0"/>
              <a:t>statement is </a:t>
            </a:r>
          </a:p>
          <a:p>
            <a:pPr algn="ctr"/>
            <a:r>
              <a:rPr lang="en-US" dirty="0"/>
              <a:t>called Forward Declaration</a:t>
            </a:r>
          </a:p>
        </p:txBody>
      </p:sp>
      <p:sp>
        <p:nvSpPr>
          <p:cNvPr id="2" name="Rectangle 1">
            <a:extLst>
              <a:ext uri="{FF2B5EF4-FFF2-40B4-BE49-F238E27FC236}">
                <a16:creationId xmlns:a16="http://schemas.microsoft.com/office/drawing/2014/main" id="{22976DED-B162-406E-8C9E-BD0897A0EA90}"/>
              </a:ext>
            </a:extLst>
          </p:cNvPr>
          <p:cNvSpPr/>
          <p:nvPr/>
        </p:nvSpPr>
        <p:spPr>
          <a:xfrm>
            <a:off x="8008155" y="1491630"/>
            <a:ext cx="914400" cy="9144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10</a:t>
            </a:r>
          </a:p>
        </p:txBody>
      </p:sp>
      <p:sp>
        <p:nvSpPr>
          <p:cNvPr id="3" name="TextBox 2">
            <a:extLst>
              <a:ext uri="{FF2B5EF4-FFF2-40B4-BE49-F238E27FC236}">
                <a16:creationId xmlns:a16="http://schemas.microsoft.com/office/drawing/2014/main" id="{EB7185AD-A522-490C-A2C5-A1C50AE610F0}"/>
              </a:ext>
            </a:extLst>
          </p:cNvPr>
          <p:cNvSpPr txBox="1"/>
          <p:nvPr/>
        </p:nvSpPr>
        <p:spPr>
          <a:xfrm>
            <a:off x="8221833" y="1059582"/>
            <a:ext cx="599844" cy="369332"/>
          </a:xfrm>
          <a:prstGeom prst="rect">
            <a:avLst/>
          </a:prstGeom>
          <a:noFill/>
        </p:spPr>
        <p:txBody>
          <a:bodyPr wrap="none" rtlCol="0">
            <a:spAutoFit/>
          </a:bodyPr>
          <a:lstStyle/>
          <a:p>
            <a:r>
              <a:rPr lang="en-US" dirty="0"/>
              <a:t>obj1</a:t>
            </a:r>
          </a:p>
        </p:txBody>
      </p:sp>
      <p:sp>
        <p:nvSpPr>
          <p:cNvPr id="13" name="TextBox 12">
            <a:extLst>
              <a:ext uri="{FF2B5EF4-FFF2-40B4-BE49-F238E27FC236}">
                <a16:creationId xmlns:a16="http://schemas.microsoft.com/office/drawing/2014/main" id="{399136BD-99F0-46C6-92BD-444D8A86D4AF}"/>
              </a:ext>
            </a:extLst>
          </p:cNvPr>
          <p:cNvSpPr txBox="1"/>
          <p:nvPr/>
        </p:nvSpPr>
        <p:spPr>
          <a:xfrm>
            <a:off x="7639073" y="1686633"/>
            <a:ext cx="295274" cy="369332"/>
          </a:xfrm>
          <a:prstGeom prst="rect">
            <a:avLst/>
          </a:prstGeom>
          <a:noFill/>
        </p:spPr>
        <p:txBody>
          <a:bodyPr wrap="none" rtlCol="0">
            <a:spAutoFit/>
          </a:bodyPr>
          <a:lstStyle/>
          <a:p>
            <a:r>
              <a:rPr lang="en-US" dirty="0"/>
              <a:t>a</a:t>
            </a:r>
          </a:p>
        </p:txBody>
      </p:sp>
      <p:sp>
        <p:nvSpPr>
          <p:cNvPr id="14" name="Rectangle 13">
            <a:extLst>
              <a:ext uri="{FF2B5EF4-FFF2-40B4-BE49-F238E27FC236}">
                <a16:creationId xmlns:a16="http://schemas.microsoft.com/office/drawing/2014/main" id="{BADDEBAA-DAEF-4F4E-ADCA-9A9C2D2E5979}"/>
              </a:ext>
            </a:extLst>
          </p:cNvPr>
          <p:cNvSpPr/>
          <p:nvPr/>
        </p:nvSpPr>
        <p:spPr>
          <a:xfrm>
            <a:off x="7965418" y="3723878"/>
            <a:ext cx="914400" cy="9144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20</a:t>
            </a:r>
          </a:p>
        </p:txBody>
      </p:sp>
      <p:sp>
        <p:nvSpPr>
          <p:cNvPr id="15" name="TextBox 14">
            <a:extLst>
              <a:ext uri="{FF2B5EF4-FFF2-40B4-BE49-F238E27FC236}">
                <a16:creationId xmlns:a16="http://schemas.microsoft.com/office/drawing/2014/main" id="{690601BE-53FD-4771-B0DE-EF7B4465ACF2}"/>
              </a:ext>
            </a:extLst>
          </p:cNvPr>
          <p:cNvSpPr txBox="1"/>
          <p:nvPr/>
        </p:nvSpPr>
        <p:spPr>
          <a:xfrm>
            <a:off x="8179096" y="3291830"/>
            <a:ext cx="599844" cy="369332"/>
          </a:xfrm>
          <a:prstGeom prst="rect">
            <a:avLst/>
          </a:prstGeom>
          <a:noFill/>
        </p:spPr>
        <p:txBody>
          <a:bodyPr wrap="none" rtlCol="0">
            <a:spAutoFit/>
          </a:bodyPr>
          <a:lstStyle/>
          <a:p>
            <a:r>
              <a:rPr lang="en-US" dirty="0"/>
              <a:t>obj2</a:t>
            </a:r>
          </a:p>
        </p:txBody>
      </p:sp>
      <p:sp>
        <p:nvSpPr>
          <p:cNvPr id="16" name="TextBox 15">
            <a:extLst>
              <a:ext uri="{FF2B5EF4-FFF2-40B4-BE49-F238E27FC236}">
                <a16:creationId xmlns:a16="http://schemas.microsoft.com/office/drawing/2014/main" id="{B24411BC-5963-4F94-907C-552E18B842AD}"/>
              </a:ext>
            </a:extLst>
          </p:cNvPr>
          <p:cNvSpPr txBox="1"/>
          <p:nvPr/>
        </p:nvSpPr>
        <p:spPr>
          <a:xfrm>
            <a:off x="7596336" y="3918881"/>
            <a:ext cx="306494" cy="369332"/>
          </a:xfrm>
          <a:prstGeom prst="rect">
            <a:avLst/>
          </a:prstGeom>
          <a:noFill/>
        </p:spPr>
        <p:txBody>
          <a:bodyPr wrap="none" rtlCol="0">
            <a:spAutoFit/>
          </a:bodyPr>
          <a:lstStyle/>
          <a:p>
            <a:r>
              <a:rPr lang="en-US" dirty="0"/>
              <a:t>b</a:t>
            </a:r>
          </a:p>
        </p:txBody>
      </p:sp>
      <p:sp>
        <p:nvSpPr>
          <p:cNvPr id="6" name="TextBox 5">
            <a:extLst>
              <a:ext uri="{FF2B5EF4-FFF2-40B4-BE49-F238E27FC236}">
                <a16:creationId xmlns:a16="http://schemas.microsoft.com/office/drawing/2014/main" id="{7EFB6BA6-B0D9-4B64-94A7-2EE0E823676F}"/>
              </a:ext>
            </a:extLst>
          </p:cNvPr>
          <p:cNvSpPr txBox="1"/>
          <p:nvPr/>
        </p:nvSpPr>
        <p:spPr>
          <a:xfrm>
            <a:off x="8179096" y="2402698"/>
            <a:ext cx="652743" cy="369332"/>
          </a:xfrm>
          <a:prstGeom prst="rect">
            <a:avLst/>
          </a:prstGeom>
          <a:noFill/>
        </p:spPr>
        <p:txBody>
          <a:bodyPr wrap="none" rtlCol="0">
            <a:spAutoFit/>
          </a:bodyPr>
          <a:lstStyle/>
          <a:p>
            <a:r>
              <a:rPr lang="en-US" dirty="0"/>
              <a:t>1000</a:t>
            </a:r>
          </a:p>
        </p:txBody>
      </p:sp>
      <p:sp>
        <p:nvSpPr>
          <p:cNvPr id="18" name="TextBox 17">
            <a:extLst>
              <a:ext uri="{FF2B5EF4-FFF2-40B4-BE49-F238E27FC236}">
                <a16:creationId xmlns:a16="http://schemas.microsoft.com/office/drawing/2014/main" id="{29240983-C06C-4FDE-A079-2824A33474D1}"/>
              </a:ext>
            </a:extLst>
          </p:cNvPr>
          <p:cNvSpPr txBox="1"/>
          <p:nvPr/>
        </p:nvSpPr>
        <p:spPr>
          <a:xfrm>
            <a:off x="8028384" y="4659982"/>
            <a:ext cx="652743" cy="369332"/>
          </a:xfrm>
          <a:prstGeom prst="rect">
            <a:avLst/>
          </a:prstGeom>
          <a:noFill/>
        </p:spPr>
        <p:txBody>
          <a:bodyPr wrap="none" rtlCol="0">
            <a:spAutoFit/>
          </a:bodyPr>
          <a:lstStyle/>
          <a:p>
            <a:r>
              <a:rPr lang="en-US" dirty="0"/>
              <a:t>2000</a:t>
            </a:r>
          </a:p>
        </p:txBody>
      </p:sp>
      <p:sp>
        <p:nvSpPr>
          <p:cNvPr id="20" name="Rectangle 19">
            <a:extLst>
              <a:ext uri="{FF2B5EF4-FFF2-40B4-BE49-F238E27FC236}">
                <a16:creationId xmlns:a16="http://schemas.microsoft.com/office/drawing/2014/main" id="{77B25579-AD91-4DAF-A0BB-8C9909184397}"/>
              </a:ext>
            </a:extLst>
          </p:cNvPr>
          <p:cNvSpPr/>
          <p:nvPr/>
        </p:nvSpPr>
        <p:spPr>
          <a:xfrm>
            <a:off x="2296516" y="3661162"/>
            <a:ext cx="1881271" cy="85236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There declaration is important</a:t>
            </a:r>
          </a:p>
        </p:txBody>
      </p:sp>
      <p:cxnSp>
        <p:nvCxnSpPr>
          <p:cNvPr id="12" name="Straight Arrow Connector 11">
            <a:extLst>
              <a:ext uri="{FF2B5EF4-FFF2-40B4-BE49-F238E27FC236}">
                <a16:creationId xmlns:a16="http://schemas.microsoft.com/office/drawing/2014/main" id="{220908B9-C1DA-4076-BBA6-8AB2FCB28DF7}"/>
              </a:ext>
            </a:extLst>
          </p:cNvPr>
          <p:cNvCxnSpPr>
            <a:cxnSpLocks/>
          </p:cNvCxnSpPr>
          <p:nvPr/>
        </p:nvCxnSpPr>
        <p:spPr>
          <a:xfrm flipV="1">
            <a:off x="3237151" y="1428914"/>
            <a:ext cx="1571906" cy="2203576"/>
          </a:xfrm>
          <a:prstGeom prst="straightConnector1">
            <a:avLst/>
          </a:prstGeom>
          <a:ln w="28575">
            <a:tailEnd type="triangle"/>
          </a:ln>
        </p:spPr>
        <p:style>
          <a:lnRef idx="1">
            <a:schemeClr val="accent6"/>
          </a:lnRef>
          <a:fillRef idx="0">
            <a:schemeClr val="accent6"/>
          </a:fillRef>
          <a:effectRef idx="0">
            <a:schemeClr val="accent6"/>
          </a:effectRef>
          <a:fontRef idx="minor">
            <a:schemeClr val="tx1"/>
          </a:fontRef>
        </p:style>
      </p:cxnSp>
      <p:cxnSp>
        <p:nvCxnSpPr>
          <p:cNvPr id="27" name="Straight Arrow Connector 26">
            <a:extLst>
              <a:ext uri="{FF2B5EF4-FFF2-40B4-BE49-F238E27FC236}">
                <a16:creationId xmlns:a16="http://schemas.microsoft.com/office/drawing/2014/main" id="{7A7BB026-5233-4AB0-8673-C6F51EAC3D20}"/>
              </a:ext>
            </a:extLst>
          </p:cNvPr>
          <p:cNvCxnSpPr>
            <a:cxnSpLocks/>
          </p:cNvCxnSpPr>
          <p:nvPr/>
        </p:nvCxnSpPr>
        <p:spPr>
          <a:xfrm flipH="1" flipV="1">
            <a:off x="572701" y="3174049"/>
            <a:ext cx="2664449" cy="458442"/>
          </a:xfrm>
          <a:prstGeom prst="straightConnector1">
            <a:avLst/>
          </a:prstGeom>
          <a:ln w="28575">
            <a:tailEnd type="triangle"/>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3239406661"/>
      </p:ext>
    </p:extLst>
  </p:cSld>
  <p:clrMapOvr>
    <a:masterClrMapping/>
  </p:clrMapOvr>
  <p:transition>
    <p:wipe dir="d"/>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p:cNvSpPr/>
          <p:nvPr/>
        </p:nvSpPr>
        <p:spPr>
          <a:xfrm>
            <a:off x="0" y="1000114"/>
            <a:ext cx="9144000" cy="400052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0" name="Title 9"/>
          <p:cNvSpPr>
            <a:spLocks noGrp="1"/>
          </p:cNvSpPr>
          <p:nvPr>
            <p:ph type="title"/>
          </p:nvPr>
        </p:nvSpPr>
        <p:spPr>
          <a:xfrm>
            <a:off x="0" y="0"/>
            <a:ext cx="9144000" cy="857250"/>
          </a:xfrm>
        </p:spPr>
        <p:style>
          <a:lnRef idx="2">
            <a:schemeClr val="accent1"/>
          </a:lnRef>
          <a:fillRef idx="1">
            <a:schemeClr val="lt1"/>
          </a:fillRef>
          <a:effectRef idx="0">
            <a:schemeClr val="accent1"/>
          </a:effectRef>
          <a:fontRef idx="minor">
            <a:schemeClr val="dk1"/>
          </a:fontRef>
        </p:style>
        <p:txBody>
          <a:bodyPr>
            <a:noAutofit/>
          </a:bodyPr>
          <a:lstStyle/>
          <a:p>
            <a:r>
              <a:rPr lang="en-US" sz="32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Forward Declaration</a:t>
            </a:r>
          </a:p>
        </p:txBody>
      </p:sp>
      <p:pic>
        <p:nvPicPr>
          <p:cNvPr id="41" name="Picture 40" descr="sca.png"/>
          <p:cNvPicPr>
            <a:picLocks noChangeAspect="1"/>
          </p:cNvPicPr>
          <p:nvPr/>
        </p:nvPicPr>
        <p:blipFill>
          <a:blip r:embed="rId2"/>
          <a:stretch>
            <a:fillRect/>
          </a:stretch>
        </p:blipFill>
        <p:spPr>
          <a:xfrm>
            <a:off x="142844" y="71420"/>
            <a:ext cx="714380" cy="714380"/>
          </a:xfrm>
          <a:prstGeom prst="rect">
            <a:avLst/>
          </a:prstGeom>
        </p:spPr>
      </p:pic>
      <p:pic>
        <p:nvPicPr>
          <p:cNvPr id="9" name="Picture 8" descr="c-logo.png"/>
          <p:cNvPicPr>
            <a:picLocks noChangeAspect="1"/>
          </p:cNvPicPr>
          <p:nvPr/>
        </p:nvPicPr>
        <p:blipFill>
          <a:blip r:embed="rId3" cstate="print"/>
          <a:stretch>
            <a:fillRect/>
          </a:stretch>
        </p:blipFill>
        <p:spPr>
          <a:xfrm>
            <a:off x="8221833" y="71438"/>
            <a:ext cx="820089" cy="785800"/>
          </a:xfrm>
          <a:prstGeom prst="rect">
            <a:avLst/>
          </a:prstGeom>
        </p:spPr>
      </p:pic>
      <p:pic>
        <p:nvPicPr>
          <p:cNvPr id="7" name="Picture 6" descr="webcodeft-c.png"/>
          <p:cNvPicPr>
            <a:picLocks noChangeAspect="1"/>
          </p:cNvPicPr>
          <p:nvPr/>
        </p:nvPicPr>
        <p:blipFill>
          <a:blip r:embed="rId4" cstate="print"/>
          <a:stretch>
            <a:fillRect/>
          </a:stretch>
        </p:blipFill>
        <p:spPr>
          <a:xfrm>
            <a:off x="7786710" y="0"/>
            <a:ext cx="1357290" cy="857238"/>
          </a:xfrm>
          <a:prstGeom prst="rect">
            <a:avLst/>
          </a:prstGeom>
        </p:spPr>
      </p:pic>
      <p:sp>
        <p:nvSpPr>
          <p:cNvPr id="11" name="Content Placeholder 2"/>
          <p:cNvSpPr>
            <a:spLocks noGrp="1"/>
          </p:cNvSpPr>
          <p:nvPr>
            <p:ph sz="quarter" idx="1"/>
          </p:nvPr>
        </p:nvSpPr>
        <p:spPr>
          <a:xfrm>
            <a:off x="0" y="1000114"/>
            <a:ext cx="9144000" cy="4143386"/>
          </a:xfrm>
        </p:spPr>
        <p:txBody>
          <a:bodyPr>
            <a:normAutofit lnSpcReduction="10000"/>
          </a:bodyPr>
          <a:lstStyle/>
          <a:p>
            <a:pPr marL="0" indent="0">
              <a:buSzPct val="100000"/>
              <a:buNone/>
            </a:pPr>
            <a:r>
              <a:rPr lang="en-US" sz="2000" b="1" dirty="0">
                <a:solidFill>
                  <a:srgbClr val="FFFF00"/>
                </a:solidFill>
              </a:rPr>
              <a:t>FORWARD DECLARATION</a:t>
            </a:r>
          </a:p>
          <a:p>
            <a:pPr marL="400050" lvl="1" indent="0">
              <a:buSzPct val="100000"/>
              <a:buNone/>
            </a:pPr>
            <a:r>
              <a:rPr lang="en-US" sz="1600" b="1" dirty="0">
                <a:solidFill>
                  <a:srgbClr val="FFFF00"/>
                </a:solidFill>
              </a:rPr>
              <a:t>In this, the </a:t>
            </a:r>
            <a:r>
              <a:rPr lang="en-US" sz="1600" b="1" dirty="0">
                <a:solidFill>
                  <a:schemeClr val="accent2">
                    <a:lumMod val="75000"/>
                  </a:schemeClr>
                </a:solidFill>
              </a:rPr>
              <a:t>declaration of a class </a:t>
            </a:r>
            <a:r>
              <a:rPr lang="en-US" sz="1600" b="1" dirty="0">
                <a:solidFill>
                  <a:srgbClr val="FFFF00"/>
                </a:solidFill>
              </a:rPr>
              <a:t>is given </a:t>
            </a:r>
            <a:r>
              <a:rPr lang="en-US" sz="1600" b="1" dirty="0">
                <a:solidFill>
                  <a:srgbClr val="FF0000"/>
                </a:solidFill>
              </a:rPr>
              <a:t>prior to the definition of the class</a:t>
            </a:r>
          </a:p>
          <a:p>
            <a:pPr marL="400050" lvl="1" indent="0">
              <a:buSzPct val="100000"/>
              <a:buNone/>
            </a:pPr>
            <a:r>
              <a:rPr lang="en-US" sz="1600" b="1" dirty="0">
                <a:solidFill>
                  <a:srgbClr val="FFFF00"/>
                </a:solidFill>
              </a:rPr>
              <a:t>this is required when class is in use </a:t>
            </a:r>
            <a:r>
              <a:rPr lang="en-US" sz="1600" b="1" dirty="0">
                <a:solidFill>
                  <a:srgbClr val="7030A0"/>
                </a:solidFill>
              </a:rPr>
              <a:t>before</a:t>
            </a:r>
            <a:r>
              <a:rPr lang="en-US" sz="1600" b="1" dirty="0">
                <a:solidFill>
                  <a:srgbClr val="FFFF00"/>
                </a:solidFill>
              </a:rPr>
              <a:t> the definition of class</a:t>
            </a:r>
          </a:p>
          <a:p>
            <a:pPr marL="857250" lvl="1" indent="-457200">
              <a:buSzPct val="100000"/>
              <a:buFont typeface="+mj-lt"/>
              <a:buAutoNum type="arabicPeriod"/>
            </a:pPr>
            <a:endParaRPr lang="en-US" sz="1600" b="1" dirty="0">
              <a:solidFill>
                <a:srgbClr val="FFFF00"/>
              </a:solidFill>
            </a:endParaRPr>
          </a:p>
          <a:p>
            <a:pPr marL="457200" indent="-457200">
              <a:buSzPct val="100000"/>
              <a:buFont typeface="+mj-lt"/>
              <a:buAutoNum type="arabicPeriod"/>
            </a:pPr>
            <a:r>
              <a:rPr lang="en-US" sz="2000" b="1" dirty="0">
                <a:solidFill>
                  <a:schemeClr val="bg1"/>
                </a:solidFill>
              </a:rPr>
              <a:t>Suppose we have one more class in the above-given example let say </a:t>
            </a:r>
            <a:r>
              <a:rPr lang="en-US" sz="2000" b="1" dirty="0">
                <a:solidFill>
                  <a:srgbClr val="7030A0"/>
                </a:solidFill>
              </a:rPr>
              <a:t>Gamma </a:t>
            </a:r>
            <a:r>
              <a:rPr lang="en-US" sz="2000" b="1" dirty="0">
                <a:solidFill>
                  <a:schemeClr val="bg1"/>
                </a:solidFill>
              </a:rPr>
              <a:t>then we have to declare the function </a:t>
            </a:r>
            <a:r>
              <a:rPr lang="en-US" sz="2000" b="1" dirty="0">
                <a:solidFill>
                  <a:schemeClr val="bg2">
                    <a:lumMod val="50000"/>
                  </a:schemeClr>
                </a:solidFill>
              </a:rPr>
              <a:t>inside the Gamma class</a:t>
            </a:r>
            <a:r>
              <a:rPr lang="en-US" sz="2000" b="1" dirty="0">
                <a:solidFill>
                  <a:schemeClr val="bg1"/>
                </a:solidFill>
              </a:rPr>
              <a:t>, then our code will contain </a:t>
            </a:r>
            <a:r>
              <a:rPr lang="en-US" sz="2000" b="1" dirty="0">
                <a:solidFill>
                  <a:schemeClr val="accent2">
                    <a:lumMod val="75000"/>
                  </a:schemeClr>
                </a:solidFill>
              </a:rPr>
              <a:t>total 3 classes</a:t>
            </a:r>
            <a:r>
              <a:rPr lang="en-US" sz="2000" b="1" dirty="0">
                <a:solidFill>
                  <a:schemeClr val="bg1"/>
                </a:solidFill>
              </a:rPr>
              <a:t>, and friend function will be declared in </a:t>
            </a:r>
            <a:r>
              <a:rPr lang="en-US" sz="2000" b="1" dirty="0">
                <a:solidFill>
                  <a:schemeClr val="accent2">
                    <a:lumMod val="60000"/>
                    <a:lumOff val="40000"/>
                  </a:schemeClr>
                </a:solidFill>
              </a:rPr>
              <a:t>3 places </a:t>
            </a:r>
            <a:r>
              <a:rPr lang="en-US" sz="2000" b="1" dirty="0">
                <a:solidFill>
                  <a:schemeClr val="bg1"/>
                </a:solidFill>
              </a:rPr>
              <a:t>i.e. inside all the above mentioned </a:t>
            </a:r>
            <a:r>
              <a:rPr lang="en-US" sz="2000" b="1" dirty="0">
                <a:solidFill>
                  <a:schemeClr val="tx1">
                    <a:lumMod val="85000"/>
                    <a:lumOff val="15000"/>
                  </a:schemeClr>
                </a:solidFill>
              </a:rPr>
              <a:t>3 classes </a:t>
            </a:r>
            <a:r>
              <a:rPr lang="en-US" sz="2000" b="1" dirty="0">
                <a:solidFill>
                  <a:schemeClr val="bg1"/>
                </a:solidFill>
              </a:rPr>
              <a:t>and the </a:t>
            </a:r>
            <a:r>
              <a:rPr lang="en-US" sz="2000" b="1" dirty="0">
                <a:solidFill>
                  <a:schemeClr val="accent1">
                    <a:lumMod val="50000"/>
                  </a:schemeClr>
                </a:solidFill>
              </a:rPr>
              <a:t>total forward declaration will be 2 </a:t>
            </a:r>
            <a:r>
              <a:rPr lang="en-US" sz="2000" b="1" dirty="0" err="1">
                <a:solidFill>
                  <a:schemeClr val="bg1"/>
                </a:solidFill>
              </a:rPr>
              <a:t>i.e</a:t>
            </a:r>
            <a:r>
              <a:rPr lang="en-US" sz="2000" b="1" dirty="0">
                <a:solidFill>
                  <a:schemeClr val="bg1"/>
                </a:solidFill>
              </a:rPr>
              <a:t> for </a:t>
            </a:r>
            <a:r>
              <a:rPr lang="en-US" sz="2000" b="1" dirty="0">
                <a:solidFill>
                  <a:srgbClr val="00FFFF"/>
                </a:solidFill>
              </a:rPr>
              <a:t>class Beta </a:t>
            </a:r>
            <a:r>
              <a:rPr lang="en-US" sz="2000" b="1" dirty="0">
                <a:solidFill>
                  <a:schemeClr val="bg1"/>
                </a:solidFill>
              </a:rPr>
              <a:t>and </a:t>
            </a:r>
            <a:r>
              <a:rPr lang="en-US" sz="2000" b="1" dirty="0">
                <a:solidFill>
                  <a:srgbClr val="FF0066"/>
                </a:solidFill>
              </a:rPr>
              <a:t>class Gamma</a:t>
            </a:r>
          </a:p>
          <a:p>
            <a:pPr marL="0" indent="0">
              <a:buSzPct val="100000"/>
              <a:buNone/>
            </a:pPr>
            <a:endParaRPr lang="en-US" sz="2000" b="1" dirty="0">
              <a:solidFill>
                <a:schemeClr val="bg1"/>
              </a:solidFill>
            </a:endParaRPr>
          </a:p>
          <a:p>
            <a:pPr marL="457200" indent="-457200">
              <a:buSzPct val="100000"/>
              <a:buFont typeface="+mj-lt"/>
              <a:buAutoNum type="arabicPeriod" startAt="2"/>
            </a:pPr>
            <a:r>
              <a:rPr lang="en-US" sz="2000" b="1" dirty="0">
                <a:solidFill>
                  <a:schemeClr val="bg1"/>
                </a:solidFill>
              </a:rPr>
              <a:t>A </a:t>
            </a:r>
            <a:r>
              <a:rPr lang="en-US" sz="2000" b="1" dirty="0">
                <a:solidFill>
                  <a:srgbClr val="996633"/>
                </a:solidFill>
              </a:rPr>
              <a:t>friend function </a:t>
            </a:r>
            <a:r>
              <a:rPr lang="en-US" sz="2000" b="1" dirty="0">
                <a:solidFill>
                  <a:schemeClr val="bg1"/>
                </a:solidFill>
              </a:rPr>
              <a:t>is required where we have to perform a </a:t>
            </a:r>
            <a:r>
              <a:rPr lang="en-US" sz="2000" b="1" dirty="0">
                <a:solidFill>
                  <a:schemeClr val="accent5">
                    <a:lumMod val="60000"/>
                    <a:lumOff val="40000"/>
                  </a:schemeClr>
                </a:solidFill>
              </a:rPr>
              <a:t>common operation </a:t>
            </a:r>
            <a:r>
              <a:rPr lang="en-US" sz="2000" b="1" dirty="0">
                <a:solidFill>
                  <a:srgbClr val="00B0F0"/>
                </a:solidFill>
              </a:rPr>
              <a:t>between two different classes</a:t>
            </a:r>
            <a:r>
              <a:rPr lang="en-US" sz="2000" b="1" dirty="0">
                <a:solidFill>
                  <a:schemeClr val="bg1"/>
                </a:solidFill>
              </a:rPr>
              <a:t>. Here the operation will not be possible using a </a:t>
            </a:r>
            <a:r>
              <a:rPr lang="en-US" sz="2000" b="1" dirty="0">
                <a:solidFill>
                  <a:srgbClr val="002060"/>
                </a:solidFill>
              </a:rPr>
              <a:t>single member function </a:t>
            </a:r>
            <a:r>
              <a:rPr lang="en-US" sz="2000" b="1" dirty="0">
                <a:solidFill>
                  <a:schemeClr val="bg1"/>
                </a:solidFill>
              </a:rPr>
              <a:t>we have to create a </a:t>
            </a:r>
            <a:r>
              <a:rPr lang="en-US" sz="2000" b="1" dirty="0">
                <a:solidFill>
                  <a:schemeClr val="accent2"/>
                </a:solidFill>
              </a:rPr>
              <a:t>common friend function </a:t>
            </a:r>
            <a:r>
              <a:rPr lang="en-US" sz="2000" b="1" dirty="0">
                <a:solidFill>
                  <a:schemeClr val="bg1"/>
                </a:solidFill>
              </a:rPr>
              <a:t>for both the classes</a:t>
            </a:r>
          </a:p>
        </p:txBody>
      </p:sp>
      <p:sp>
        <p:nvSpPr>
          <p:cNvPr id="19" name="TextBox 18"/>
          <p:cNvSpPr txBox="1"/>
          <p:nvPr/>
        </p:nvSpPr>
        <p:spPr>
          <a:xfrm>
            <a:off x="1785918" y="3143254"/>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3239406661"/>
      </p:ext>
    </p:extLst>
  </p:cSld>
  <p:clrMapOvr>
    <a:masterClrMapping/>
  </p:clrMapOvr>
  <p:transition>
    <p:wipe dir="d"/>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p:cNvSpPr/>
          <p:nvPr/>
        </p:nvSpPr>
        <p:spPr>
          <a:xfrm>
            <a:off x="0" y="1000114"/>
            <a:ext cx="9052560" cy="40233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a:solidFill>
                  <a:srgbClr val="FFFFFF"/>
                </a:solidFill>
              </a:rPr>
              <a:t>A </a:t>
            </a:r>
            <a:r>
              <a:rPr lang="en-US" b="1" dirty="0">
                <a:solidFill>
                  <a:schemeClr val="accent2">
                    <a:lumMod val="75000"/>
                  </a:schemeClr>
                </a:solidFill>
              </a:rPr>
              <a:t>friend class </a:t>
            </a:r>
            <a:r>
              <a:rPr lang="en-US" b="1" dirty="0">
                <a:solidFill>
                  <a:srgbClr val="FFFFFF"/>
                </a:solidFill>
              </a:rPr>
              <a:t>is a </a:t>
            </a:r>
            <a:r>
              <a:rPr lang="en-US" b="1" dirty="0">
                <a:solidFill>
                  <a:schemeClr val="accent6">
                    <a:lumMod val="75000"/>
                  </a:schemeClr>
                </a:solidFill>
              </a:rPr>
              <a:t>special class </a:t>
            </a:r>
            <a:r>
              <a:rPr lang="en-US" b="1" dirty="0">
                <a:solidFill>
                  <a:srgbClr val="FFFFFF"/>
                </a:solidFill>
              </a:rPr>
              <a:t>that is allowed </a:t>
            </a:r>
            <a:r>
              <a:rPr lang="en-US" b="1" dirty="0">
                <a:solidFill>
                  <a:srgbClr val="C00000"/>
                </a:solidFill>
              </a:rPr>
              <a:t>to access all the private members </a:t>
            </a:r>
            <a:r>
              <a:rPr lang="en-US" b="1" dirty="0">
                <a:solidFill>
                  <a:srgbClr val="FFFFFF"/>
                </a:solidFill>
              </a:rPr>
              <a:t>of the class of which it has been </a:t>
            </a:r>
            <a:r>
              <a:rPr lang="en-US" b="1" dirty="0">
                <a:solidFill>
                  <a:srgbClr val="F2A40D"/>
                </a:solidFill>
              </a:rPr>
              <a:t>declared a friend</a:t>
            </a:r>
            <a:r>
              <a:rPr lang="en-US" b="1" dirty="0">
                <a:solidFill>
                  <a:srgbClr val="FFFFFF"/>
                </a:solidFill>
              </a:rPr>
              <a:t>. In other words, if class B has been </a:t>
            </a:r>
            <a:r>
              <a:rPr lang="en-US" b="1" dirty="0">
                <a:solidFill>
                  <a:srgbClr val="92D050"/>
                </a:solidFill>
              </a:rPr>
              <a:t>declared a friend </a:t>
            </a:r>
            <a:r>
              <a:rPr lang="en-US" b="1" dirty="0">
                <a:solidFill>
                  <a:srgbClr val="FFFFFF"/>
                </a:solidFill>
              </a:rPr>
              <a:t>of</a:t>
            </a:r>
          </a:p>
          <a:p>
            <a:r>
              <a:rPr lang="en-US" b="1" dirty="0">
                <a:solidFill>
                  <a:srgbClr val="FFFFFF"/>
                </a:solidFill>
              </a:rPr>
              <a:t>class A, then all the </a:t>
            </a:r>
            <a:r>
              <a:rPr lang="en-US" b="1" dirty="0">
                <a:solidFill>
                  <a:srgbClr val="00B0F0"/>
                </a:solidFill>
              </a:rPr>
              <a:t>member functions </a:t>
            </a:r>
            <a:r>
              <a:rPr lang="en-US" b="1" dirty="0">
                <a:solidFill>
                  <a:srgbClr val="FFFFFF"/>
                </a:solidFill>
              </a:rPr>
              <a:t>of class B </a:t>
            </a:r>
            <a:r>
              <a:rPr lang="en-US" b="1" dirty="0">
                <a:solidFill>
                  <a:schemeClr val="accent2"/>
                </a:solidFill>
              </a:rPr>
              <a:t>can access all the private members </a:t>
            </a:r>
            <a:r>
              <a:rPr lang="en-US" b="1" dirty="0">
                <a:solidFill>
                  <a:srgbClr val="FFFFFF"/>
                </a:solidFill>
              </a:rPr>
              <a:t>of class A</a:t>
            </a:r>
            <a:endParaRPr lang="en-US" sz="2000" b="1" dirty="0">
              <a:solidFill>
                <a:srgbClr val="FFFFFF"/>
              </a:solidFill>
            </a:endParaRPr>
          </a:p>
          <a:p>
            <a:pPr marL="171450" indent="-171450">
              <a:buFont typeface="Wingdings" panose="05000000000000000000" pitchFamily="2" charset="2"/>
              <a:buChar char="v"/>
            </a:pPr>
            <a:endParaRPr lang="en-US" sz="1200" b="1" dirty="0">
              <a:solidFill>
                <a:srgbClr val="FF0000"/>
              </a:solidFill>
            </a:endParaRPr>
          </a:p>
          <a:p>
            <a:pPr marL="171450" indent="-171450">
              <a:buFont typeface="Wingdings" panose="05000000000000000000" pitchFamily="2" charset="2"/>
              <a:buChar char="v"/>
            </a:pPr>
            <a:r>
              <a:rPr lang="en-US" sz="1200" b="1" dirty="0">
                <a:solidFill>
                  <a:srgbClr val="FF0000"/>
                </a:solidFill>
              </a:rPr>
              <a:t>Example:-</a:t>
            </a:r>
          </a:p>
          <a:p>
            <a:pPr lvl="1"/>
            <a:r>
              <a:rPr lang="en-US" sz="1200" b="1" dirty="0">
                <a:solidFill>
                  <a:srgbClr val="FFFFFF"/>
                </a:solidFill>
              </a:rPr>
              <a:t>class A</a:t>
            </a:r>
          </a:p>
          <a:p>
            <a:pPr lvl="1"/>
            <a:r>
              <a:rPr lang="en-US" sz="1200" b="1" dirty="0">
                <a:solidFill>
                  <a:srgbClr val="FFFFFF"/>
                </a:solidFill>
              </a:rPr>
              <a:t>{</a:t>
            </a:r>
          </a:p>
          <a:p>
            <a:pPr lvl="1"/>
            <a:r>
              <a:rPr lang="en-US" sz="1200" b="1" dirty="0">
                <a:solidFill>
                  <a:srgbClr val="FFFFFF"/>
                </a:solidFill>
              </a:rPr>
              <a:t>    private:</a:t>
            </a:r>
          </a:p>
          <a:p>
            <a:pPr lvl="1"/>
            <a:r>
              <a:rPr lang="en-US" sz="1200" b="1" dirty="0">
                <a:solidFill>
                  <a:srgbClr val="FFFFFF"/>
                </a:solidFill>
              </a:rPr>
              <a:t>        ....</a:t>
            </a:r>
          </a:p>
          <a:p>
            <a:pPr lvl="1"/>
            <a:r>
              <a:rPr lang="en-US" sz="1200" b="1" dirty="0">
                <a:solidFill>
                  <a:srgbClr val="FFFFFF"/>
                </a:solidFill>
              </a:rPr>
              <a:t>    public:</a:t>
            </a:r>
          </a:p>
          <a:p>
            <a:pPr lvl="1"/>
            <a:r>
              <a:rPr lang="en-US" sz="1200" b="1" dirty="0">
                <a:solidFill>
                  <a:srgbClr val="FFFFFF"/>
                </a:solidFill>
              </a:rPr>
              <a:t>        ....</a:t>
            </a:r>
          </a:p>
          <a:p>
            <a:pPr lvl="1"/>
            <a:r>
              <a:rPr lang="en-US" sz="1200" b="1" dirty="0">
                <a:solidFill>
                  <a:srgbClr val="FFFFFF"/>
                </a:solidFill>
              </a:rPr>
              <a:t>        friend class B;</a:t>
            </a:r>
          </a:p>
          <a:p>
            <a:pPr lvl="1"/>
            <a:r>
              <a:rPr lang="en-US" sz="1200" b="1" dirty="0">
                <a:solidFill>
                  <a:srgbClr val="FFFFFF"/>
                </a:solidFill>
              </a:rPr>
              <a:t>};</a:t>
            </a:r>
          </a:p>
          <a:p>
            <a:pPr lvl="1"/>
            <a:endParaRPr lang="en-US" sz="1200" b="1" dirty="0">
              <a:solidFill>
                <a:srgbClr val="FFFFFF"/>
              </a:solidFill>
            </a:endParaRPr>
          </a:p>
          <a:p>
            <a:pPr lvl="1"/>
            <a:r>
              <a:rPr lang="en-US" sz="1200" b="1" dirty="0">
                <a:solidFill>
                  <a:srgbClr val="FFFFFF"/>
                </a:solidFill>
              </a:rPr>
              <a:t>class B </a:t>
            </a:r>
          </a:p>
          <a:p>
            <a:pPr lvl="1"/>
            <a:r>
              <a:rPr lang="en-US" sz="1200" b="1" dirty="0">
                <a:solidFill>
                  <a:srgbClr val="FFFFFF"/>
                </a:solidFill>
              </a:rPr>
              <a:t>{</a:t>
            </a:r>
          </a:p>
          <a:p>
            <a:pPr lvl="1"/>
            <a:r>
              <a:rPr lang="en-US" sz="1200" b="1" dirty="0">
                <a:solidFill>
                  <a:srgbClr val="FFFFFF"/>
                </a:solidFill>
              </a:rPr>
              <a:t>    private:</a:t>
            </a:r>
          </a:p>
          <a:p>
            <a:pPr lvl="1"/>
            <a:r>
              <a:rPr lang="en-US" sz="1200" b="1" dirty="0">
                <a:solidFill>
                  <a:srgbClr val="FFFFFF"/>
                </a:solidFill>
              </a:rPr>
              <a:t>        ....</a:t>
            </a:r>
          </a:p>
          <a:p>
            <a:pPr lvl="1"/>
            <a:r>
              <a:rPr lang="en-US" sz="1200" b="1" dirty="0">
                <a:solidFill>
                  <a:srgbClr val="FFFFFF"/>
                </a:solidFill>
              </a:rPr>
              <a:t>    public:</a:t>
            </a:r>
          </a:p>
          <a:p>
            <a:pPr lvl="1"/>
            <a:r>
              <a:rPr lang="en-US" sz="1200" b="1" dirty="0">
                <a:solidFill>
                  <a:srgbClr val="FFFFFF"/>
                </a:solidFill>
              </a:rPr>
              <a:t>        ....</a:t>
            </a:r>
          </a:p>
          <a:p>
            <a:pPr lvl="1"/>
            <a:r>
              <a:rPr lang="en-US" sz="1200" b="1" dirty="0">
                <a:solidFill>
                  <a:srgbClr val="FFFFFF"/>
                </a:solidFill>
              </a:rPr>
              <a:t>};</a:t>
            </a:r>
          </a:p>
        </p:txBody>
      </p:sp>
      <p:sp>
        <p:nvSpPr>
          <p:cNvPr id="10" name="Title 9"/>
          <p:cNvSpPr>
            <a:spLocks noGrp="1"/>
          </p:cNvSpPr>
          <p:nvPr>
            <p:ph type="title"/>
          </p:nvPr>
        </p:nvSpPr>
        <p:spPr>
          <a:xfrm>
            <a:off x="-1" y="-1"/>
            <a:ext cx="9144001" cy="915929"/>
          </a:xfrm>
        </p:spPr>
        <p:style>
          <a:lnRef idx="2">
            <a:schemeClr val="accent1"/>
          </a:lnRef>
          <a:fillRef idx="1">
            <a:schemeClr val="lt1"/>
          </a:fillRef>
          <a:effectRef idx="0">
            <a:schemeClr val="accent1"/>
          </a:effectRef>
          <a:fontRef idx="minor">
            <a:schemeClr val="dk1"/>
          </a:fontRef>
        </p:style>
        <p:txBody>
          <a:bodyPr>
            <a:noAutofit/>
          </a:bodyPr>
          <a:lstStyle/>
          <a:p>
            <a:r>
              <a:rPr lang="en-US" sz="32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Friend Classes</a:t>
            </a:r>
          </a:p>
        </p:txBody>
      </p:sp>
      <p:pic>
        <p:nvPicPr>
          <p:cNvPr id="41" name="Picture 40" descr="sca.png"/>
          <p:cNvPicPr>
            <a:picLocks noChangeAspect="1"/>
          </p:cNvPicPr>
          <p:nvPr/>
        </p:nvPicPr>
        <p:blipFill>
          <a:blip r:embed="rId2"/>
          <a:stretch>
            <a:fillRect/>
          </a:stretch>
        </p:blipFill>
        <p:spPr>
          <a:xfrm>
            <a:off x="142843" y="71419"/>
            <a:ext cx="844509" cy="844509"/>
          </a:xfrm>
          <a:prstGeom prst="rect">
            <a:avLst/>
          </a:prstGeom>
        </p:spPr>
      </p:pic>
      <p:pic>
        <p:nvPicPr>
          <p:cNvPr id="9" name="Picture 8" descr="c-logo.png"/>
          <p:cNvPicPr>
            <a:picLocks noChangeAspect="1"/>
          </p:cNvPicPr>
          <p:nvPr/>
        </p:nvPicPr>
        <p:blipFill>
          <a:blip r:embed="rId3" cstate="print"/>
          <a:stretch>
            <a:fillRect/>
          </a:stretch>
        </p:blipFill>
        <p:spPr>
          <a:xfrm>
            <a:off x="8031684" y="29083"/>
            <a:ext cx="969473" cy="928938"/>
          </a:xfrm>
          <a:prstGeom prst="rect">
            <a:avLst/>
          </a:prstGeom>
        </p:spPr>
      </p:pic>
      <p:pic>
        <p:nvPicPr>
          <p:cNvPr id="7" name="Picture 6" descr="webcodeft-c.png"/>
          <p:cNvPicPr>
            <a:picLocks noChangeAspect="1"/>
          </p:cNvPicPr>
          <p:nvPr/>
        </p:nvPicPr>
        <p:blipFill>
          <a:blip r:embed="rId4" cstate="print"/>
          <a:stretch>
            <a:fillRect/>
          </a:stretch>
        </p:blipFill>
        <p:spPr>
          <a:xfrm>
            <a:off x="7786710" y="-22458"/>
            <a:ext cx="1214447" cy="1013389"/>
          </a:xfrm>
          <a:prstGeom prst="rect">
            <a:avLst/>
          </a:prstGeom>
        </p:spPr>
      </p:pic>
      <p:sp>
        <p:nvSpPr>
          <p:cNvPr id="19" name="TextBox 18"/>
          <p:cNvSpPr txBox="1"/>
          <p:nvPr/>
        </p:nvSpPr>
        <p:spPr>
          <a:xfrm>
            <a:off x="1785918" y="3143254"/>
            <a:ext cx="193794" cy="436608"/>
          </a:xfrm>
          <a:prstGeom prst="rect">
            <a:avLst/>
          </a:prstGeom>
          <a:noFill/>
        </p:spPr>
        <p:txBody>
          <a:bodyPr wrap="square" rtlCol="0">
            <a:spAutoFit/>
          </a:bodyPr>
          <a:lstStyle/>
          <a:p>
            <a:endParaRPr lang="en-US" dirty="0"/>
          </a:p>
        </p:txBody>
      </p:sp>
      <p:sp>
        <p:nvSpPr>
          <p:cNvPr id="3" name="Callout: Left Arrow 2">
            <a:extLst>
              <a:ext uri="{FF2B5EF4-FFF2-40B4-BE49-F238E27FC236}">
                <a16:creationId xmlns:a16="http://schemas.microsoft.com/office/drawing/2014/main" id="{3456D75F-BAA4-47B1-AD5B-C92C7417D9D6}"/>
              </a:ext>
            </a:extLst>
          </p:cNvPr>
          <p:cNvSpPr/>
          <p:nvPr/>
        </p:nvSpPr>
        <p:spPr>
          <a:xfrm>
            <a:off x="1785918" y="2958257"/>
            <a:ext cx="2089736" cy="914400"/>
          </a:xfrm>
          <a:prstGeom prst="leftArrowCallou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Declare B as a friend of A</a:t>
            </a:r>
          </a:p>
        </p:txBody>
      </p:sp>
      <p:sp>
        <p:nvSpPr>
          <p:cNvPr id="6" name="Rectangle 5">
            <a:extLst>
              <a:ext uri="{FF2B5EF4-FFF2-40B4-BE49-F238E27FC236}">
                <a16:creationId xmlns:a16="http://schemas.microsoft.com/office/drawing/2014/main" id="{5E9FEED5-B160-4AD0-A687-860E86F1F0FD}"/>
              </a:ext>
            </a:extLst>
          </p:cNvPr>
          <p:cNvSpPr/>
          <p:nvPr/>
        </p:nvSpPr>
        <p:spPr>
          <a:xfrm>
            <a:off x="2483768" y="3984991"/>
            <a:ext cx="3600400" cy="914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dirty="0"/>
              <a:t>Every member functions of B can access</a:t>
            </a:r>
          </a:p>
          <a:p>
            <a:pPr algn="ctr"/>
            <a:r>
              <a:rPr lang="en-US" sz="1600" dirty="0"/>
              <a:t>Private members of class A</a:t>
            </a:r>
          </a:p>
        </p:txBody>
      </p:sp>
      <p:cxnSp>
        <p:nvCxnSpPr>
          <p:cNvPr id="12" name="Straight Arrow Connector 11">
            <a:extLst>
              <a:ext uri="{FF2B5EF4-FFF2-40B4-BE49-F238E27FC236}">
                <a16:creationId xmlns:a16="http://schemas.microsoft.com/office/drawing/2014/main" id="{52D2AE8B-D9C1-4CA4-9249-86D72609579C}"/>
              </a:ext>
            </a:extLst>
          </p:cNvPr>
          <p:cNvCxnSpPr>
            <a:cxnSpLocks/>
            <a:stCxn id="6" idx="1"/>
          </p:cNvCxnSpPr>
          <p:nvPr/>
        </p:nvCxnSpPr>
        <p:spPr>
          <a:xfrm flipH="1" flipV="1">
            <a:off x="987352" y="4057655"/>
            <a:ext cx="1496416" cy="384536"/>
          </a:xfrm>
          <a:prstGeom prst="straightConnector1">
            <a:avLst/>
          </a:prstGeom>
          <a:ln w="28575">
            <a:solidFill>
              <a:srgbClr val="FFFF00"/>
            </a:solidFill>
            <a:tailEnd type="triangle"/>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3239406661"/>
      </p:ext>
    </p:extLst>
  </p:cSld>
  <p:clrMapOvr>
    <a:masterClrMapping/>
  </p:clrMapOvr>
  <p:transition>
    <p:wipe dir="d"/>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p:cNvSpPr/>
          <p:nvPr/>
        </p:nvSpPr>
        <p:spPr>
          <a:xfrm>
            <a:off x="0" y="1000114"/>
            <a:ext cx="9144000" cy="400052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0" name="Title 9"/>
          <p:cNvSpPr>
            <a:spLocks noGrp="1"/>
          </p:cNvSpPr>
          <p:nvPr>
            <p:ph type="title"/>
          </p:nvPr>
        </p:nvSpPr>
        <p:spPr>
          <a:xfrm>
            <a:off x="0" y="0"/>
            <a:ext cx="9144000" cy="857250"/>
          </a:xfrm>
        </p:spPr>
        <p:style>
          <a:lnRef idx="2">
            <a:schemeClr val="accent1"/>
          </a:lnRef>
          <a:fillRef idx="1">
            <a:schemeClr val="lt1"/>
          </a:fillRef>
          <a:effectRef idx="0">
            <a:schemeClr val="accent1"/>
          </a:effectRef>
          <a:fontRef idx="minor">
            <a:schemeClr val="dk1"/>
          </a:fontRef>
        </p:style>
        <p:txBody>
          <a:bodyPr>
            <a:noAutofit/>
          </a:bodyPr>
          <a:lstStyle/>
          <a:p>
            <a:r>
              <a:rPr lang="en-US" sz="32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Example of Friend Classes</a:t>
            </a:r>
          </a:p>
        </p:txBody>
      </p:sp>
      <p:pic>
        <p:nvPicPr>
          <p:cNvPr id="41" name="Picture 40" descr="sca.png"/>
          <p:cNvPicPr>
            <a:picLocks noChangeAspect="1"/>
          </p:cNvPicPr>
          <p:nvPr/>
        </p:nvPicPr>
        <p:blipFill>
          <a:blip r:embed="rId2"/>
          <a:stretch>
            <a:fillRect/>
          </a:stretch>
        </p:blipFill>
        <p:spPr>
          <a:xfrm>
            <a:off x="142844" y="71420"/>
            <a:ext cx="714380" cy="714380"/>
          </a:xfrm>
          <a:prstGeom prst="rect">
            <a:avLst/>
          </a:prstGeom>
        </p:spPr>
      </p:pic>
      <p:pic>
        <p:nvPicPr>
          <p:cNvPr id="9" name="Picture 8" descr="c-logo.png"/>
          <p:cNvPicPr>
            <a:picLocks noChangeAspect="1"/>
          </p:cNvPicPr>
          <p:nvPr/>
        </p:nvPicPr>
        <p:blipFill>
          <a:blip r:embed="rId3" cstate="print"/>
          <a:stretch>
            <a:fillRect/>
          </a:stretch>
        </p:blipFill>
        <p:spPr>
          <a:xfrm>
            <a:off x="8221833" y="71438"/>
            <a:ext cx="820089" cy="785800"/>
          </a:xfrm>
          <a:prstGeom prst="rect">
            <a:avLst/>
          </a:prstGeom>
        </p:spPr>
      </p:pic>
      <p:pic>
        <p:nvPicPr>
          <p:cNvPr id="7" name="Picture 6" descr="webcodeft-c.png"/>
          <p:cNvPicPr>
            <a:picLocks noChangeAspect="1"/>
          </p:cNvPicPr>
          <p:nvPr/>
        </p:nvPicPr>
        <p:blipFill>
          <a:blip r:embed="rId4" cstate="print"/>
          <a:stretch>
            <a:fillRect/>
          </a:stretch>
        </p:blipFill>
        <p:spPr>
          <a:xfrm>
            <a:off x="7786710" y="0"/>
            <a:ext cx="1357290" cy="857238"/>
          </a:xfrm>
          <a:prstGeom prst="rect">
            <a:avLst/>
          </a:prstGeom>
        </p:spPr>
      </p:pic>
      <p:sp>
        <p:nvSpPr>
          <p:cNvPr id="11" name="Content Placeholder 2"/>
          <p:cNvSpPr>
            <a:spLocks noGrp="1"/>
          </p:cNvSpPr>
          <p:nvPr>
            <p:ph sz="quarter" idx="1"/>
          </p:nvPr>
        </p:nvSpPr>
        <p:spPr>
          <a:xfrm>
            <a:off x="0" y="1000114"/>
            <a:ext cx="9144000" cy="4143386"/>
          </a:xfrm>
        </p:spPr>
        <p:txBody>
          <a:bodyPr>
            <a:normAutofit/>
          </a:bodyPr>
          <a:lstStyle/>
          <a:p>
            <a:pPr>
              <a:buSzPct val="100000"/>
              <a:buNone/>
            </a:pPr>
            <a:r>
              <a:rPr lang="en-US" sz="2000" b="1" dirty="0">
                <a:solidFill>
                  <a:srgbClr val="FFFFFF"/>
                </a:solidFill>
              </a:rPr>
              <a:t>.</a:t>
            </a:r>
          </a:p>
        </p:txBody>
      </p:sp>
      <p:sp>
        <p:nvSpPr>
          <p:cNvPr id="19" name="TextBox 18"/>
          <p:cNvSpPr txBox="1"/>
          <p:nvPr/>
        </p:nvSpPr>
        <p:spPr>
          <a:xfrm>
            <a:off x="1785918" y="3143254"/>
            <a:ext cx="184731" cy="369332"/>
          </a:xfrm>
          <a:prstGeom prst="rect">
            <a:avLst/>
          </a:prstGeom>
          <a:noFill/>
        </p:spPr>
        <p:txBody>
          <a:bodyPr wrap="none" rtlCol="0">
            <a:spAutoFit/>
          </a:bodyPr>
          <a:lstStyle/>
          <a:p>
            <a:endParaRPr lang="en-US" dirty="0"/>
          </a:p>
        </p:txBody>
      </p:sp>
      <p:sp>
        <p:nvSpPr>
          <p:cNvPr id="29" name="TextBox 28"/>
          <p:cNvSpPr txBox="1"/>
          <p:nvPr/>
        </p:nvSpPr>
        <p:spPr>
          <a:xfrm>
            <a:off x="142844" y="1071552"/>
            <a:ext cx="4429156" cy="584775"/>
          </a:xfrm>
          <a:prstGeom prst="rect">
            <a:avLst/>
          </a:prstGeom>
          <a:noFill/>
        </p:spPr>
        <p:txBody>
          <a:bodyPr wrap="square" rtlCol="0">
            <a:spAutoFit/>
          </a:bodyPr>
          <a:lstStyle/>
          <a:p>
            <a:pPr marL="342900" indent="-342900"/>
            <a:endParaRPr lang="en-US" sz="1600" b="1" dirty="0">
              <a:solidFill>
                <a:srgbClr val="FFFFFF"/>
              </a:solidFill>
            </a:endParaRPr>
          </a:p>
          <a:p>
            <a:pPr marL="342900" indent="-342900">
              <a:buAutoNum type="arabicPeriod"/>
            </a:pPr>
            <a:endParaRPr lang="en-US" sz="1600" b="1" dirty="0">
              <a:solidFill>
                <a:srgbClr val="FFFFFF"/>
              </a:solidFill>
            </a:endParaRPr>
          </a:p>
        </p:txBody>
      </p:sp>
      <p:sp>
        <p:nvSpPr>
          <p:cNvPr id="15" name="TextBox 14"/>
          <p:cNvSpPr txBox="1"/>
          <p:nvPr/>
        </p:nvSpPr>
        <p:spPr>
          <a:xfrm>
            <a:off x="35496" y="987573"/>
            <a:ext cx="8933561" cy="4114800"/>
          </a:xfrm>
          <a:prstGeom prst="rect">
            <a:avLst/>
          </a:prstGeom>
          <a:solidFill>
            <a:srgbClr val="0070C0"/>
          </a:solidFill>
        </p:spPr>
        <p:txBody>
          <a:bodyPr wrap="square" numCol="2" rtlCol="0">
            <a:spAutoFit/>
          </a:bodyPr>
          <a:lstStyle/>
          <a:p>
            <a:r>
              <a:rPr lang="en-US" sz="1200" b="1" dirty="0">
                <a:solidFill>
                  <a:srgbClr val="FFFFFF"/>
                </a:solidFill>
              </a:rPr>
              <a:t>class Num</a:t>
            </a:r>
          </a:p>
          <a:p>
            <a:r>
              <a:rPr lang="en-US" sz="1200" b="1" dirty="0">
                <a:solidFill>
                  <a:srgbClr val="FFFFFF"/>
                </a:solidFill>
              </a:rPr>
              <a:t>{</a:t>
            </a:r>
          </a:p>
          <a:p>
            <a:r>
              <a:rPr lang="en-US" sz="1200" b="1" dirty="0">
                <a:solidFill>
                  <a:srgbClr val="FFFFFF"/>
                </a:solidFill>
              </a:rPr>
              <a:t>    private:</a:t>
            </a:r>
          </a:p>
          <a:p>
            <a:r>
              <a:rPr lang="en-US" sz="1200" b="1" dirty="0">
                <a:solidFill>
                  <a:srgbClr val="FFFFFF"/>
                </a:solidFill>
              </a:rPr>
              <a:t>        int a;</a:t>
            </a:r>
          </a:p>
          <a:p>
            <a:r>
              <a:rPr lang="en-US" sz="1200" b="1" dirty="0">
                <a:solidFill>
                  <a:srgbClr val="FFFFFF"/>
                </a:solidFill>
              </a:rPr>
              <a:t>        int b;</a:t>
            </a:r>
          </a:p>
          <a:p>
            <a:r>
              <a:rPr lang="en-US" sz="1200" b="1" dirty="0">
                <a:solidFill>
                  <a:srgbClr val="FFFFFF"/>
                </a:solidFill>
              </a:rPr>
              <a:t>    public:</a:t>
            </a:r>
          </a:p>
          <a:p>
            <a:r>
              <a:rPr lang="en-US" sz="1200" b="1" dirty="0">
                <a:solidFill>
                  <a:srgbClr val="FFFFFF"/>
                </a:solidFill>
              </a:rPr>
              <a:t>        void get()</a:t>
            </a:r>
          </a:p>
          <a:p>
            <a:r>
              <a:rPr lang="en-US" sz="1200" b="1" dirty="0">
                <a:solidFill>
                  <a:srgbClr val="FFFFFF"/>
                </a:solidFill>
              </a:rPr>
              <a:t>        {</a:t>
            </a:r>
          </a:p>
          <a:p>
            <a:r>
              <a:rPr lang="en-US" sz="1200" b="1" dirty="0">
                <a:solidFill>
                  <a:srgbClr val="FFFFFF"/>
                </a:solidFill>
              </a:rPr>
              <a:t>            </a:t>
            </a:r>
            <a:r>
              <a:rPr lang="en-US" sz="1200" b="1" dirty="0" err="1">
                <a:solidFill>
                  <a:srgbClr val="FFFFFF"/>
                </a:solidFill>
              </a:rPr>
              <a:t>cout</a:t>
            </a:r>
            <a:r>
              <a:rPr lang="en-US" sz="1200" b="1" dirty="0">
                <a:solidFill>
                  <a:srgbClr val="FFFFFF"/>
                </a:solidFill>
              </a:rPr>
              <a:t>&lt;&lt;"Enter a and b: ";</a:t>
            </a:r>
          </a:p>
          <a:p>
            <a:r>
              <a:rPr lang="en-US" sz="1200" b="1" dirty="0">
                <a:solidFill>
                  <a:srgbClr val="FFFFFF"/>
                </a:solidFill>
              </a:rPr>
              <a:t>            </a:t>
            </a:r>
            <a:r>
              <a:rPr lang="en-US" sz="1200" b="1" dirty="0" err="1">
                <a:solidFill>
                  <a:srgbClr val="FFFFFF"/>
                </a:solidFill>
              </a:rPr>
              <a:t>cin</a:t>
            </a:r>
            <a:r>
              <a:rPr lang="en-US" sz="1200" b="1" dirty="0">
                <a:solidFill>
                  <a:srgbClr val="FFFFFF"/>
                </a:solidFill>
              </a:rPr>
              <a:t>&gt;&gt;a&gt;&gt;b;</a:t>
            </a:r>
          </a:p>
          <a:p>
            <a:r>
              <a:rPr lang="en-US" sz="1200" b="1" dirty="0">
                <a:solidFill>
                  <a:srgbClr val="FFFFFF"/>
                </a:solidFill>
              </a:rPr>
              <a:t>        }</a:t>
            </a:r>
          </a:p>
          <a:p>
            <a:r>
              <a:rPr lang="en-US" sz="1200" b="1" dirty="0">
                <a:solidFill>
                  <a:srgbClr val="FFFFFF"/>
                </a:solidFill>
              </a:rPr>
              <a:t>        void show()</a:t>
            </a:r>
          </a:p>
          <a:p>
            <a:r>
              <a:rPr lang="en-US" sz="1200" b="1" dirty="0">
                <a:solidFill>
                  <a:srgbClr val="FFFFFF"/>
                </a:solidFill>
              </a:rPr>
              <a:t>        {</a:t>
            </a:r>
          </a:p>
          <a:p>
            <a:r>
              <a:rPr lang="en-US" sz="1200" b="1" dirty="0">
                <a:solidFill>
                  <a:srgbClr val="FFFFFF"/>
                </a:solidFill>
              </a:rPr>
              <a:t>            </a:t>
            </a:r>
            <a:r>
              <a:rPr lang="en-US" sz="1200" b="1" dirty="0" err="1">
                <a:solidFill>
                  <a:srgbClr val="FFFFFF"/>
                </a:solidFill>
              </a:rPr>
              <a:t>cout</a:t>
            </a:r>
            <a:r>
              <a:rPr lang="en-US" sz="1200" b="1" dirty="0">
                <a:solidFill>
                  <a:srgbClr val="FFFFFF"/>
                </a:solidFill>
              </a:rPr>
              <a:t>&lt;&lt;a&lt;&lt;", "&lt;&lt;b&lt;&lt;</a:t>
            </a:r>
            <a:r>
              <a:rPr lang="en-US" sz="1200" b="1" dirty="0" err="1">
                <a:solidFill>
                  <a:srgbClr val="FFFFFF"/>
                </a:solidFill>
              </a:rPr>
              <a:t>endl</a:t>
            </a:r>
            <a:r>
              <a:rPr lang="en-US" sz="1200" b="1" dirty="0">
                <a:solidFill>
                  <a:srgbClr val="FFFFFF"/>
                </a:solidFill>
              </a:rPr>
              <a:t>;</a:t>
            </a:r>
          </a:p>
          <a:p>
            <a:r>
              <a:rPr lang="en-US" sz="1200" b="1" dirty="0">
                <a:solidFill>
                  <a:srgbClr val="FFFFFF"/>
                </a:solidFill>
              </a:rPr>
              <a:t>        }</a:t>
            </a:r>
          </a:p>
          <a:p>
            <a:r>
              <a:rPr lang="en-US" sz="1200" b="1" dirty="0">
                <a:solidFill>
                  <a:srgbClr val="FFFFFF"/>
                </a:solidFill>
              </a:rPr>
              <a:t>        friend class </a:t>
            </a:r>
            <a:r>
              <a:rPr lang="en-US" sz="1200" b="1" dirty="0" err="1">
                <a:solidFill>
                  <a:srgbClr val="FFFFFF"/>
                </a:solidFill>
              </a:rPr>
              <a:t>AddNum</a:t>
            </a:r>
            <a:r>
              <a:rPr lang="en-US" sz="1200" b="1" dirty="0">
                <a:solidFill>
                  <a:srgbClr val="FFFFFF"/>
                </a:solidFill>
              </a:rPr>
              <a:t>;</a:t>
            </a:r>
          </a:p>
          <a:p>
            <a:r>
              <a:rPr lang="en-US" sz="1200" b="1" dirty="0">
                <a:solidFill>
                  <a:srgbClr val="FFFFFF"/>
                </a:solidFill>
              </a:rPr>
              <a:t>};</a:t>
            </a:r>
          </a:p>
          <a:p>
            <a:r>
              <a:rPr lang="en-US" sz="1200" b="1" dirty="0">
                <a:solidFill>
                  <a:srgbClr val="FFFFFF"/>
                </a:solidFill>
              </a:rPr>
              <a:t>class </a:t>
            </a:r>
            <a:r>
              <a:rPr lang="en-US" sz="1200" b="1" dirty="0" err="1">
                <a:solidFill>
                  <a:srgbClr val="FFFFFF"/>
                </a:solidFill>
              </a:rPr>
              <a:t>AddNum</a:t>
            </a:r>
            <a:endParaRPr lang="en-US" sz="1200" b="1" dirty="0">
              <a:solidFill>
                <a:srgbClr val="FFFFFF"/>
              </a:solidFill>
            </a:endParaRPr>
          </a:p>
          <a:p>
            <a:r>
              <a:rPr lang="en-US" sz="1200" b="1" dirty="0">
                <a:solidFill>
                  <a:srgbClr val="FFFFFF"/>
                </a:solidFill>
              </a:rPr>
              <a:t>{</a:t>
            </a:r>
          </a:p>
          <a:p>
            <a:r>
              <a:rPr lang="en-US" sz="1200" b="1" dirty="0">
                <a:solidFill>
                  <a:srgbClr val="FFFFFF"/>
                </a:solidFill>
              </a:rPr>
              <a:t>    private:</a:t>
            </a:r>
          </a:p>
          <a:p>
            <a:r>
              <a:rPr lang="en-US" sz="1200" b="1" dirty="0">
                <a:solidFill>
                  <a:srgbClr val="FFFFFF"/>
                </a:solidFill>
              </a:rPr>
              <a:t>        int c;</a:t>
            </a:r>
          </a:p>
          <a:p>
            <a:r>
              <a:rPr lang="en-US" sz="1200" b="1" dirty="0">
                <a:solidFill>
                  <a:srgbClr val="FFFFFF"/>
                </a:solidFill>
              </a:rPr>
              <a:t>    public:</a:t>
            </a:r>
          </a:p>
          <a:p>
            <a:r>
              <a:rPr lang="en-US" sz="1200" b="1" dirty="0">
                <a:solidFill>
                  <a:srgbClr val="FFFFFF"/>
                </a:solidFill>
              </a:rPr>
              <a:t>        void add(const Num &amp;);</a:t>
            </a:r>
          </a:p>
          <a:p>
            <a:r>
              <a:rPr lang="en-US" sz="1200" b="1" dirty="0">
                <a:solidFill>
                  <a:srgbClr val="FFFFFF"/>
                </a:solidFill>
              </a:rPr>
              <a:t>        void display();</a:t>
            </a:r>
          </a:p>
          <a:p>
            <a:r>
              <a:rPr lang="en-US" sz="1200" b="1" dirty="0">
                <a:solidFill>
                  <a:srgbClr val="FFFFFF"/>
                </a:solidFill>
              </a:rPr>
              <a:t>};</a:t>
            </a:r>
          </a:p>
          <a:p>
            <a:r>
              <a:rPr lang="en-US" sz="1200" b="1" dirty="0">
                <a:solidFill>
                  <a:srgbClr val="FFFFFF"/>
                </a:solidFill>
              </a:rPr>
              <a:t>void </a:t>
            </a:r>
            <a:r>
              <a:rPr lang="en-US" sz="1200" b="1" dirty="0" err="1">
                <a:solidFill>
                  <a:srgbClr val="FFFFFF"/>
                </a:solidFill>
              </a:rPr>
              <a:t>AddNum</a:t>
            </a:r>
            <a:r>
              <a:rPr lang="en-US" sz="1200" b="1" dirty="0">
                <a:solidFill>
                  <a:srgbClr val="FFFFFF"/>
                </a:solidFill>
              </a:rPr>
              <a:t>::add(const Num &amp;P)</a:t>
            </a:r>
          </a:p>
          <a:p>
            <a:r>
              <a:rPr lang="en-US" sz="1200" b="1" dirty="0">
                <a:solidFill>
                  <a:srgbClr val="FFFFFF"/>
                </a:solidFill>
              </a:rPr>
              <a:t>{</a:t>
            </a:r>
          </a:p>
          <a:p>
            <a:r>
              <a:rPr lang="en-US" sz="1200" b="1" dirty="0">
                <a:solidFill>
                  <a:srgbClr val="FFFFFF"/>
                </a:solidFill>
              </a:rPr>
              <a:t>    c = </a:t>
            </a:r>
            <a:r>
              <a:rPr lang="en-US" sz="1200" b="1" dirty="0" err="1">
                <a:solidFill>
                  <a:srgbClr val="FFFFFF"/>
                </a:solidFill>
              </a:rPr>
              <a:t>P.a</a:t>
            </a:r>
            <a:r>
              <a:rPr lang="en-US" sz="1200" b="1" dirty="0">
                <a:solidFill>
                  <a:srgbClr val="FFFFFF"/>
                </a:solidFill>
              </a:rPr>
              <a:t> + </a:t>
            </a:r>
            <a:r>
              <a:rPr lang="en-US" sz="1200" b="1" dirty="0" err="1">
                <a:solidFill>
                  <a:srgbClr val="FFFFFF"/>
                </a:solidFill>
              </a:rPr>
              <a:t>P.b</a:t>
            </a:r>
            <a:r>
              <a:rPr lang="en-US" sz="1200" b="1" dirty="0">
                <a:solidFill>
                  <a:srgbClr val="FFFFFF"/>
                </a:solidFill>
              </a:rPr>
              <a:t>;</a:t>
            </a:r>
          </a:p>
          <a:p>
            <a:r>
              <a:rPr lang="en-US" sz="1200" b="1" dirty="0">
                <a:solidFill>
                  <a:srgbClr val="FFFFFF"/>
                </a:solidFill>
              </a:rPr>
              <a:t>}</a:t>
            </a:r>
          </a:p>
          <a:p>
            <a:r>
              <a:rPr lang="en-US" sz="1200" b="1" dirty="0">
                <a:solidFill>
                  <a:srgbClr val="FFFFFF"/>
                </a:solidFill>
              </a:rPr>
              <a:t>void </a:t>
            </a:r>
            <a:r>
              <a:rPr lang="en-US" sz="1200" b="1" dirty="0" err="1">
                <a:solidFill>
                  <a:srgbClr val="FFFFFF"/>
                </a:solidFill>
              </a:rPr>
              <a:t>AddNum</a:t>
            </a:r>
            <a:r>
              <a:rPr lang="en-US" sz="1200" b="1" dirty="0">
                <a:solidFill>
                  <a:srgbClr val="FFFFFF"/>
                </a:solidFill>
              </a:rPr>
              <a:t>::display()</a:t>
            </a:r>
          </a:p>
          <a:p>
            <a:r>
              <a:rPr lang="en-US" sz="1200" b="1" dirty="0">
                <a:solidFill>
                  <a:srgbClr val="FFFFFF"/>
                </a:solidFill>
              </a:rPr>
              <a:t>{</a:t>
            </a:r>
          </a:p>
          <a:p>
            <a:r>
              <a:rPr lang="en-US" sz="1200" b="1" dirty="0">
                <a:solidFill>
                  <a:srgbClr val="FFFFFF"/>
                </a:solidFill>
              </a:rPr>
              <a:t>    </a:t>
            </a:r>
            <a:r>
              <a:rPr lang="en-US" sz="1200" b="1" dirty="0" err="1">
                <a:solidFill>
                  <a:srgbClr val="FFFFFF"/>
                </a:solidFill>
              </a:rPr>
              <a:t>cout</a:t>
            </a:r>
            <a:r>
              <a:rPr lang="en-US" sz="1200" b="1" dirty="0">
                <a:solidFill>
                  <a:srgbClr val="FFFFFF"/>
                </a:solidFill>
              </a:rPr>
              <a:t>&lt;&lt;"Sum is: "&lt;&lt;c&lt;&lt;</a:t>
            </a:r>
            <a:r>
              <a:rPr lang="en-US" sz="1200" b="1" dirty="0" err="1">
                <a:solidFill>
                  <a:srgbClr val="FFFFFF"/>
                </a:solidFill>
              </a:rPr>
              <a:t>endl</a:t>
            </a:r>
            <a:r>
              <a:rPr lang="en-US" sz="1200" b="1" dirty="0">
                <a:solidFill>
                  <a:srgbClr val="FFFFFF"/>
                </a:solidFill>
              </a:rPr>
              <a:t>;</a:t>
            </a:r>
          </a:p>
          <a:p>
            <a:r>
              <a:rPr lang="en-US" sz="1200" b="1" dirty="0">
                <a:solidFill>
                  <a:srgbClr val="FFFFFF"/>
                </a:solidFill>
              </a:rPr>
              <a:t>}</a:t>
            </a:r>
          </a:p>
          <a:p>
            <a:r>
              <a:rPr lang="en-US" sz="1200" b="1" dirty="0">
                <a:solidFill>
                  <a:srgbClr val="FFFFFF"/>
                </a:solidFill>
              </a:rPr>
              <a:t>int main()</a:t>
            </a:r>
          </a:p>
          <a:p>
            <a:r>
              <a:rPr lang="en-US" sz="1200" b="1" dirty="0">
                <a:solidFill>
                  <a:srgbClr val="FFFFFF"/>
                </a:solidFill>
              </a:rPr>
              <a:t>{</a:t>
            </a:r>
          </a:p>
          <a:p>
            <a:r>
              <a:rPr lang="en-US" sz="1200" b="1" dirty="0">
                <a:solidFill>
                  <a:srgbClr val="FFFFFF"/>
                </a:solidFill>
              </a:rPr>
              <a:t>    Num obj1;</a:t>
            </a:r>
          </a:p>
          <a:p>
            <a:r>
              <a:rPr lang="en-US" sz="1200" b="1" dirty="0">
                <a:solidFill>
                  <a:srgbClr val="FFFFFF"/>
                </a:solidFill>
              </a:rPr>
              <a:t>    </a:t>
            </a:r>
            <a:r>
              <a:rPr lang="en-US" sz="1200" b="1" dirty="0" err="1">
                <a:solidFill>
                  <a:srgbClr val="FFFFFF"/>
                </a:solidFill>
              </a:rPr>
              <a:t>AddNum</a:t>
            </a:r>
            <a:r>
              <a:rPr lang="en-US" sz="1200" b="1" dirty="0">
                <a:solidFill>
                  <a:srgbClr val="FFFFFF"/>
                </a:solidFill>
              </a:rPr>
              <a:t> obj2;</a:t>
            </a:r>
          </a:p>
          <a:p>
            <a:r>
              <a:rPr lang="en-US" sz="1200" b="1" dirty="0">
                <a:solidFill>
                  <a:srgbClr val="FFFFFF"/>
                </a:solidFill>
              </a:rPr>
              <a:t>    obj1.get();</a:t>
            </a:r>
          </a:p>
          <a:p>
            <a:r>
              <a:rPr lang="en-US" sz="1200" b="1" dirty="0">
                <a:solidFill>
                  <a:srgbClr val="FFFFFF"/>
                </a:solidFill>
              </a:rPr>
              <a:t>    obj2.add(obj1);</a:t>
            </a:r>
          </a:p>
          <a:p>
            <a:r>
              <a:rPr lang="en-US" sz="1200" b="1" dirty="0">
                <a:solidFill>
                  <a:srgbClr val="FFFFFF"/>
                </a:solidFill>
              </a:rPr>
              <a:t>    obj1.show();</a:t>
            </a:r>
          </a:p>
          <a:p>
            <a:r>
              <a:rPr lang="en-US" sz="1200" b="1" dirty="0">
                <a:solidFill>
                  <a:srgbClr val="FFFFFF"/>
                </a:solidFill>
              </a:rPr>
              <a:t>    obj2.display();</a:t>
            </a:r>
          </a:p>
          <a:p>
            <a:r>
              <a:rPr lang="en-US" sz="1200" b="1" dirty="0">
                <a:solidFill>
                  <a:srgbClr val="FFFFFF"/>
                </a:solidFill>
              </a:rPr>
              <a:t>    return 0;</a:t>
            </a:r>
          </a:p>
          <a:p>
            <a:r>
              <a:rPr lang="en-US" sz="1200" b="1" dirty="0">
                <a:solidFill>
                  <a:srgbClr val="FFFFFF"/>
                </a:solidFill>
              </a:rPr>
              <a:t>}</a:t>
            </a:r>
          </a:p>
        </p:txBody>
      </p:sp>
      <p:sp>
        <p:nvSpPr>
          <p:cNvPr id="2" name="Rectangle 1">
            <a:extLst>
              <a:ext uri="{FF2B5EF4-FFF2-40B4-BE49-F238E27FC236}">
                <a16:creationId xmlns:a16="http://schemas.microsoft.com/office/drawing/2014/main" id="{92AF8DA3-E6DE-45B0-91C5-BF801026B01E}"/>
              </a:ext>
            </a:extLst>
          </p:cNvPr>
          <p:cNvSpPr/>
          <p:nvPr/>
        </p:nvSpPr>
        <p:spPr>
          <a:xfrm>
            <a:off x="7668344" y="1779662"/>
            <a:ext cx="914400" cy="9144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cxnSp>
        <p:nvCxnSpPr>
          <p:cNvPr id="4" name="Straight Connector 3">
            <a:extLst>
              <a:ext uri="{FF2B5EF4-FFF2-40B4-BE49-F238E27FC236}">
                <a16:creationId xmlns:a16="http://schemas.microsoft.com/office/drawing/2014/main" id="{8B312BDF-D1E5-45FD-9E89-842966E712E0}"/>
              </a:ext>
            </a:extLst>
          </p:cNvPr>
          <p:cNvCxnSpPr>
            <a:cxnSpLocks/>
            <a:stCxn id="2" idx="1"/>
            <a:endCxn id="2" idx="3"/>
          </p:cNvCxnSpPr>
          <p:nvPr/>
        </p:nvCxnSpPr>
        <p:spPr>
          <a:xfrm>
            <a:off x="7668344" y="2236862"/>
            <a:ext cx="914400" cy="0"/>
          </a:xfrm>
          <a:prstGeom prst="line">
            <a:avLst/>
          </a:prstGeom>
          <a:ln w="28575"/>
        </p:spPr>
        <p:style>
          <a:lnRef idx="1">
            <a:schemeClr val="accent2"/>
          </a:lnRef>
          <a:fillRef idx="0">
            <a:schemeClr val="accent2"/>
          </a:fillRef>
          <a:effectRef idx="0">
            <a:schemeClr val="accent2"/>
          </a:effectRef>
          <a:fontRef idx="minor">
            <a:schemeClr val="tx1"/>
          </a:fontRef>
        </p:style>
      </p:cxnSp>
      <p:sp>
        <p:nvSpPr>
          <p:cNvPr id="8" name="TextBox 7">
            <a:extLst>
              <a:ext uri="{FF2B5EF4-FFF2-40B4-BE49-F238E27FC236}">
                <a16:creationId xmlns:a16="http://schemas.microsoft.com/office/drawing/2014/main" id="{4A2FE40D-E11B-4810-A0EF-1DC209D5934C}"/>
              </a:ext>
            </a:extLst>
          </p:cNvPr>
          <p:cNvSpPr txBox="1"/>
          <p:nvPr/>
        </p:nvSpPr>
        <p:spPr>
          <a:xfrm>
            <a:off x="7916192" y="1826403"/>
            <a:ext cx="418704" cy="369332"/>
          </a:xfrm>
          <a:prstGeom prst="rect">
            <a:avLst/>
          </a:prstGeom>
          <a:noFill/>
        </p:spPr>
        <p:txBody>
          <a:bodyPr wrap="none" rtlCol="0">
            <a:spAutoFit/>
          </a:bodyPr>
          <a:lstStyle/>
          <a:p>
            <a:r>
              <a:rPr lang="en-US" dirty="0"/>
              <a:t>10</a:t>
            </a:r>
          </a:p>
        </p:txBody>
      </p:sp>
      <p:sp>
        <p:nvSpPr>
          <p:cNvPr id="17" name="TextBox 16">
            <a:extLst>
              <a:ext uri="{FF2B5EF4-FFF2-40B4-BE49-F238E27FC236}">
                <a16:creationId xmlns:a16="http://schemas.microsoft.com/office/drawing/2014/main" id="{BDAF3EDA-D239-4142-AFCB-5B00984830C4}"/>
              </a:ext>
            </a:extLst>
          </p:cNvPr>
          <p:cNvSpPr txBox="1"/>
          <p:nvPr/>
        </p:nvSpPr>
        <p:spPr>
          <a:xfrm>
            <a:off x="7956376" y="2274426"/>
            <a:ext cx="418704" cy="369332"/>
          </a:xfrm>
          <a:prstGeom prst="rect">
            <a:avLst/>
          </a:prstGeom>
          <a:noFill/>
        </p:spPr>
        <p:txBody>
          <a:bodyPr wrap="none" rtlCol="0">
            <a:spAutoFit/>
          </a:bodyPr>
          <a:lstStyle/>
          <a:p>
            <a:r>
              <a:rPr lang="en-US" dirty="0"/>
              <a:t>20</a:t>
            </a:r>
          </a:p>
        </p:txBody>
      </p:sp>
      <p:sp>
        <p:nvSpPr>
          <p:cNvPr id="12" name="TextBox 11">
            <a:extLst>
              <a:ext uri="{FF2B5EF4-FFF2-40B4-BE49-F238E27FC236}">
                <a16:creationId xmlns:a16="http://schemas.microsoft.com/office/drawing/2014/main" id="{7AE8A1DD-8854-4A7E-9229-58F7095E7F23}"/>
              </a:ext>
            </a:extLst>
          </p:cNvPr>
          <p:cNvSpPr txBox="1"/>
          <p:nvPr/>
        </p:nvSpPr>
        <p:spPr>
          <a:xfrm>
            <a:off x="7811863" y="1415944"/>
            <a:ext cx="599844" cy="369332"/>
          </a:xfrm>
          <a:prstGeom prst="rect">
            <a:avLst/>
          </a:prstGeom>
          <a:noFill/>
        </p:spPr>
        <p:txBody>
          <a:bodyPr wrap="none" rtlCol="0">
            <a:spAutoFit/>
          </a:bodyPr>
          <a:lstStyle/>
          <a:p>
            <a:r>
              <a:rPr lang="en-US" dirty="0"/>
              <a:t>obj1</a:t>
            </a:r>
          </a:p>
        </p:txBody>
      </p:sp>
      <p:sp>
        <p:nvSpPr>
          <p:cNvPr id="13" name="TextBox 12">
            <a:extLst>
              <a:ext uri="{FF2B5EF4-FFF2-40B4-BE49-F238E27FC236}">
                <a16:creationId xmlns:a16="http://schemas.microsoft.com/office/drawing/2014/main" id="{73C03B57-08B2-4A18-BADB-FCFAD7DCF8B3}"/>
              </a:ext>
            </a:extLst>
          </p:cNvPr>
          <p:cNvSpPr txBox="1"/>
          <p:nvPr/>
        </p:nvSpPr>
        <p:spPr>
          <a:xfrm>
            <a:off x="7325924" y="1838885"/>
            <a:ext cx="295274" cy="369332"/>
          </a:xfrm>
          <a:prstGeom prst="rect">
            <a:avLst/>
          </a:prstGeom>
          <a:noFill/>
        </p:spPr>
        <p:txBody>
          <a:bodyPr wrap="none" rtlCol="0">
            <a:spAutoFit/>
          </a:bodyPr>
          <a:lstStyle/>
          <a:p>
            <a:r>
              <a:rPr lang="en-US" dirty="0"/>
              <a:t>a</a:t>
            </a:r>
          </a:p>
        </p:txBody>
      </p:sp>
      <p:sp>
        <p:nvSpPr>
          <p:cNvPr id="20" name="TextBox 19">
            <a:extLst>
              <a:ext uri="{FF2B5EF4-FFF2-40B4-BE49-F238E27FC236}">
                <a16:creationId xmlns:a16="http://schemas.microsoft.com/office/drawing/2014/main" id="{B9FA74A6-BFEF-47F8-A6E6-87A739787DB3}"/>
              </a:ext>
            </a:extLst>
          </p:cNvPr>
          <p:cNvSpPr txBox="1"/>
          <p:nvPr/>
        </p:nvSpPr>
        <p:spPr>
          <a:xfrm>
            <a:off x="7338277" y="2236862"/>
            <a:ext cx="306494" cy="369332"/>
          </a:xfrm>
          <a:prstGeom prst="rect">
            <a:avLst/>
          </a:prstGeom>
          <a:noFill/>
        </p:spPr>
        <p:txBody>
          <a:bodyPr wrap="none" rtlCol="0">
            <a:spAutoFit/>
          </a:bodyPr>
          <a:lstStyle/>
          <a:p>
            <a:r>
              <a:rPr lang="en-US" dirty="0"/>
              <a:t>b</a:t>
            </a:r>
          </a:p>
        </p:txBody>
      </p:sp>
      <p:sp>
        <p:nvSpPr>
          <p:cNvPr id="14" name="Rectangle 13">
            <a:extLst>
              <a:ext uri="{FF2B5EF4-FFF2-40B4-BE49-F238E27FC236}">
                <a16:creationId xmlns:a16="http://schemas.microsoft.com/office/drawing/2014/main" id="{2D9DF1F0-EC3F-412B-8A68-7EBAFC24579E}"/>
              </a:ext>
            </a:extLst>
          </p:cNvPr>
          <p:cNvSpPr/>
          <p:nvPr/>
        </p:nvSpPr>
        <p:spPr>
          <a:xfrm>
            <a:off x="7717477" y="3541542"/>
            <a:ext cx="914400" cy="9144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30</a:t>
            </a:r>
          </a:p>
        </p:txBody>
      </p:sp>
      <p:sp>
        <p:nvSpPr>
          <p:cNvPr id="22" name="TextBox 21">
            <a:extLst>
              <a:ext uri="{FF2B5EF4-FFF2-40B4-BE49-F238E27FC236}">
                <a16:creationId xmlns:a16="http://schemas.microsoft.com/office/drawing/2014/main" id="{0F26059F-BA64-4C76-A5CF-48E5CC1EB362}"/>
              </a:ext>
            </a:extLst>
          </p:cNvPr>
          <p:cNvSpPr txBox="1"/>
          <p:nvPr/>
        </p:nvSpPr>
        <p:spPr>
          <a:xfrm>
            <a:off x="7361850" y="3786594"/>
            <a:ext cx="282450" cy="369332"/>
          </a:xfrm>
          <a:prstGeom prst="rect">
            <a:avLst/>
          </a:prstGeom>
          <a:noFill/>
        </p:spPr>
        <p:txBody>
          <a:bodyPr wrap="none" rtlCol="0">
            <a:spAutoFit/>
          </a:bodyPr>
          <a:lstStyle/>
          <a:p>
            <a:r>
              <a:rPr lang="en-US" dirty="0"/>
              <a:t>c</a:t>
            </a:r>
          </a:p>
        </p:txBody>
      </p:sp>
      <p:sp>
        <p:nvSpPr>
          <p:cNvPr id="23" name="TextBox 22">
            <a:extLst>
              <a:ext uri="{FF2B5EF4-FFF2-40B4-BE49-F238E27FC236}">
                <a16:creationId xmlns:a16="http://schemas.microsoft.com/office/drawing/2014/main" id="{C7D5C4F3-4751-438A-9099-ED8EF2DE497D}"/>
              </a:ext>
            </a:extLst>
          </p:cNvPr>
          <p:cNvSpPr txBox="1"/>
          <p:nvPr/>
        </p:nvSpPr>
        <p:spPr>
          <a:xfrm>
            <a:off x="7884368" y="3210530"/>
            <a:ext cx="599844" cy="369332"/>
          </a:xfrm>
          <a:prstGeom prst="rect">
            <a:avLst/>
          </a:prstGeom>
          <a:noFill/>
        </p:spPr>
        <p:txBody>
          <a:bodyPr wrap="none" rtlCol="0">
            <a:spAutoFit/>
          </a:bodyPr>
          <a:lstStyle/>
          <a:p>
            <a:r>
              <a:rPr lang="en-US" dirty="0"/>
              <a:t>obj2</a:t>
            </a:r>
          </a:p>
        </p:txBody>
      </p:sp>
      <p:sp>
        <p:nvSpPr>
          <p:cNvPr id="24" name="TextBox 23">
            <a:extLst>
              <a:ext uri="{FF2B5EF4-FFF2-40B4-BE49-F238E27FC236}">
                <a16:creationId xmlns:a16="http://schemas.microsoft.com/office/drawing/2014/main" id="{A74A1603-E0BF-42FE-BF3E-868B40342346}"/>
              </a:ext>
            </a:extLst>
          </p:cNvPr>
          <p:cNvSpPr txBox="1"/>
          <p:nvPr/>
        </p:nvSpPr>
        <p:spPr>
          <a:xfrm>
            <a:off x="7812360" y="2706474"/>
            <a:ext cx="793807" cy="369332"/>
          </a:xfrm>
          <a:prstGeom prst="rect">
            <a:avLst/>
          </a:prstGeom>
          <a:noFill/>
        </p:spPr>
        <p:txBody>
          <a:bodyPr wrap="none" rtlCol="0">
            <a:spAutoFit/>
          </a:bodyPr>
          <a:lstStyle/>
          <a:p>
            <a:r>
              <a:rPr lang="en-US" dirty="0"/>
              <a:t>(1000)</a:t>
            </a:r>
          </a:p>
        </p:txBody>
      </p:sp>
      <p:sp>
        <p:nvSpPr>
          <p:cNvPr id="25" name="TextBox 24">
            <a:extLst>
              <a:ext uri="{FF2B5EF4-FFF2-40B4-BE49-F238E27FC236}">
                <a16:creationId xmlns:a16="http://schemas.microsoft.com/office/drawing/2014/main" id="{D272D352-48B4-4248-AD51-C385F805B299}"/>
              </a:ext>
            </a:extLst>
          </p:cNvPr>
          <p:cNvSpPr txBox="1"/>
          <p:nvPr/>
        </p:nvSpPr>
        <p:spPr>
          <a:xfrm>
            <a:off x="7964263" y="4434666"/>
            <a:ext cx="793807" cy="369332"/>
          </a:xfrm>
          <a:prstGeom prst="rect">
            <a:avLst/>
          </a:prstGeom>
          <a:noFill/>
        </p:spPr>
        <p:txBody>
          <a:bodyPr wrap="none" rtlCol="0">
            <a:spAutoFit/>
          </a:bodyPr>
          <a:lstStyle/>
          <a:p>
            <a:r>
              <a:rPr lang="en-US" dirty="0"/>
              <a:t>(2000)</a:t>
            </a:r>
          </a:p>
        </p:txBody>
      </p:sp>
    </p:spTree>
    <p:extLst>
      <p:ext uri="{BB962C8B-B14F-4D97-AF65-F5344CB8AC3E}">
        <p14:creationId xmlns:p14="http://schemas.microsoft.com/office/powerpoint/2010/main" val="2595068531"/>
      </p:ext>
    </p:extLst>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theme/theme1.xml><?xml version="1.0" encoding="utf-8"?>
<a:theme xmlns:a="http://schemas.openxmlformats.org/drawingml/2006/main" name="Contents Slide Master">
  <a:themeElements>
    <a:clrScheme name="ALLPPT-COLOR-A19">
      <a:dk1>
        <a:sysClr val="windowText" lastClr="000000"/>
      </a:dk1>
      <a:lt1>
        <a:sysClr val="window" lastClr="FFFFFF"/>
      </a:lt1>
      <a:dk2>
        <a:srgbClr val="1F497D"/>
      </a:dk2>
      <a:lt2>
        <a:srgbClr val="EEECE1"/>
      </a:lt2>
      <a:accent1>
        <a:srgbClr val="32AEB8"/>
      </a:accent1>
      <a:accent2>
        <a:srgbClr val="F2A40D"/>
      </a:accent2>
      <a:accent3>
        <a:srgbClr val="32AEB8"/>
      </a:accent3>
      <a:accent4>
        <a:srgbClr val="F2A40D"/>
      </a:accent4>
      <a:accent5>
        <a:srgbClr val="32AEB8"/>
      </a:accent5>
      <a:accent6>
        <a:srgbClr val="F2A40D"/>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2AEB8"/>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Section Break Slide Master">
  <a:themeElements>
    <a:clrScheme name="ALLPPT-COLOR-A19">
      <a:dk1>
        <a:sysClr val="windowText" lastClr="000000"/>
      </a:dk1>
      <a:lt1>
        <a:sysClr val="window" lastClr="FFFFFF"/>
      </a:lt1>
      <a:dk2>
        <a:srgbClr val="1F497D"/>
      </a:dk2>
      <a:lt2>
        <a:srgbClr val="EEECE1"/>
      </a:lt2>
      <a:accent1>
        <a:srgbClr val="32AEB8"/>
      </a:accent1>
      <a:accent2>
        <a:srgbClr val="F2A40D"/>
      </a:accent2>
      <a:accent3>
        <a:srgbClr val="32AEB8"/>
      </a:accent3>
      <a:accent4>
        <a:srgbClr val="F2A40D"/>
      </a:accent4>
      <a:accent5>
        <a:srgbClr val="32AEB8"/>
      </a:accent5>
      <a:accent6>
        <a:srgbClr val="F2A40D"/>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9805</TotalTime>
  <Words>1295</Words>
  <Application>Microsoft Office PowerPoint</Application>
  <PresentationFormat>On-screen Show (16:9)</PresentationFormat>
  <Paragraphs>314</Paragraphs>
  <Slides>12</Slides>
  <Notes>1</Notes>
  <HiddenSlides>0</HiddenSlides>
  <MMClips>0</MMClips>
  <ScaleCrop>false</ScaleCrop>
  <HeadingPairs>
    <vt:vector size="6" baseType="variant">
      <vt:variant>
        <vt:lpstr>Fonts Used</vt:lpstr>
      </vt:variant>
      <vt:variant>
        <vt:i4>3</vt:i4>
      </vt:variant>
      <vt:variant>
        <vt:lpstr>Theme</vt:lpstr>
      </vt:variant>
      <vt:variant>
        <vt:i4>3</vt:i4>
      </vt:variant>
      <vt:variant>
        <vt:lpstr>Slide Titles</vt:lpstr>
      </vt:variant>
      <vt:variant>
        <vt:i4>12</vt:i4>
      </vt:variant>
    </vt:vector>
  </HeadingPairs>
  <TitlesOfParts>
    <vt:vector size="18" baseType="lpstr">
      <vt:lpstr>Arial</vt:lpstr>
      <vt:lpstr>Calibri</vt:lpstr>
      <vt:lpstr>Wingdings</vt:lpstr>
      <vt:lpstr>Contents Slide Master</vt:lpstr>
      <vt:lpstr>Section Break Slide Master</vt:lpstr>
      <vt:lpstr>Office Theme</vt:lpstr>
      <vt:lpstr>PowerPoint Presentation</vt:lpstr>
      <vt:lpstr>Today’s Agenda</vt:lpstr>
      <vt:lpstr>Solution of Assignment Given in last Class</vt:lpstr>
      <vt:lpstr>Necessity of use of friend function</vt:lpstr>
      <vt:lpstr>Reason</vt:lpstr>
      <vt:lpstr>A Function Being Friend of 2 Classes</vt:lpstr>
      <vt:lpstr>Forward Declaration</vt:lpstr>
      <vt:lpstr>Friend Classes</vt:lpstr>
      <vt:lpstr>Example of Friend Classes</vt:lpstr>
      <vt:lpstr>Example of Friend Classes</vt:lpstr>
      <vt:lpstr> Output of The Previous Code</vt:lpstr>
      <vt:lpstr>End of Lecture 22</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googleslidesppt.com;allppt.com</dc:creator>
  <cp:lastModifiedBy>Shubham Sonkar</cp:lastModifiedBy>
  <cp:revision>372</cp:revision>
  <dcterms:created xsi:type="dcterms:W3CDTF">2016-12-05T23:26:54Z</dcterms:created>
  <dcterms:modified xsi:type="dcterms:W3CDTF">2021-07-29T14:29:56Z</dcterms:modified>
</cp:coreProperties>
</file>