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96" r:id="rId6"/>
    <p:sldId id="433" r:id="rId7"/>
    <p:sldId id="446" r:id="rId8"/>
    <p:sldId id="454" r:id="rId9"/>
    <p:sldId id="455" r:id="rId10"/>
    <p:sldId id="456" r:id="rId11"/>
    <p:sldId id="457" r:id="rId12"/>
    <p:sldId id="458" r:id="rId13"/>
    <p:sldId id="459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FF0066"/>
    <a:srgbClr val="996633"/>
    <a:srgbClr val="00FFFF"/>
    <a:srgbClr val="058D2F"/>
    <a:srgbClr val="08E64D"/>
    <a:srgbClr val="002060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24" autoAdjust="0"/>
  </p:normalViewPr>
  <p:slideViewPr>
    <p:cSldViewPr>
      <p:cViewPr varScale="1">
        <p:scale>
          <a:sx n="96" d="100"/>
          <a:sy n="96" d="100"/>
        </p:scale>
        <p:origin x="534" y="78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30-Jul-21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23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Distance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feet, 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feet and inches: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&gt;&gt;feet&gt;&gt;inches;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&lt;&lt;feet&lt;&lt;", "&lt;&lt;inches&lt;&lt;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friend void add(const Distance &amp;, const Distance &amp;, Distance &amp;);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void add(const Distance &amp; P, const Distance &amp; Q, Distance &amp; Temp)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Q.feet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P.inches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Q.inches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if(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&gt;= 12)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/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%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D1, D2, D3;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add(D1, D2, D3);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Fourth Variety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61B3D-F0DF-4688-A4A0-CDD98175D233}"/>
              </a:ext>
            </a:extLst>
          </p:cNvPr>
          <p:cNvSpPr/>
          <p:nvPr/>
        </p:nvSpPr>
        <p:spPr>
          <a:xfrm>
            <a:off x="1835696" y="159475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9D76AB-97F6-4717-820D-E569FAB89FA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835696" y="205195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4F62A-1019-491F-BC23-B386979037A9}"/>
              </a:ext>
            </a:extLst>
          </p:cNvPr>
          <p:cNvSpPr txBox="1"/>
          <p:nvPr/>
        </p:nvSpPr>
        <p:spPr>
          <a:xfrm>
            <a:off x="2001942" y="1181492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27C5-CDA1-4A13-B533-04039AD1462F}"/>
              </a:ext>
            </a:extLst>
          </p:cNvPr>
          <p:cNvSpPr txBox="1"/>
          <p:nvPr/>
        </p:nvSpPr>
        <p:spPr>
          <a:xfrm>
            <a:off x="1331640" y="16263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C26-F05F-44AD-A368-82CE255AB80B}"/>
              </a:ext>
            </a:extLst>
          </p:cNvPr>
          <p:cNvSpPr txBox="1"/>
          <p:nvPr/>
        </p:nvSpPr>
        <p:spPr>
          <a:xfrm>
            <a:off x="1135291" y="20677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A9971-E130-47BD-A8C3-B7E30DFF1738}"/>
              </a:ext>
            </a:extLst>
          </p:cNvPr>
          <p:cNvSpPr/>
          <p:nvPr/>
        </p:nvSpPr>
        <p:spPr>
          <a:xfrm>
            <a:off x="3441576" y="161686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C1FA29-A7E1-4FD2-94CC-A00D70F1C8ED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3441576" y="207406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61651F-D686-4C1B-81F5-3DC66177080A}"/>
              </a:ext>
            </a:extLst>
          </p:cNvPr>
          <p:cNvSpPr txBox="1"/>
          <p:nvPr/>
        </p:nvSpPr>
        <p:spPr>
          <a:xfrm>
            <a:off x="3607822" y="1203598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8E89D-66A3-4B92-9E98-0BB571F8E896}"/>
              </a:ext>
            </a:extLst>
          </p:cNvPr>
          <p:cNvSpPr txBox="1"/>
          <p:nvPr/>
        </p:nvSpPr>
        <p:spPr>
          <a:xfrm>
            <a:off x="2937520" y="164846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85C3E-FF26-4FAB-B5D3-B5B405E8C7E5}"/>
              </a:ext>
            </a:extLst>
          </p:cNvPr>
          <p:cNvSpPr txBox="1"/>
          <p:nvPr/>
        </p:nvSpPr>
        <p:spPr>
          <a:xfrm>
            <a:off x="2741171" y="208986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61BEFA-CBD2-43D5-9B0E-E44C34A9D131}"/>
              </a:ext>
            </a:extLst>
          </p:cNvPr>
          <p:cNvSpPr/>
          <p:nvPr/>
        </p:nvSpPr>
        <p:spPr>
          <a:xfrm>
            <a:off x="7402016" y="237743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AF65E-7078-42A1-AFC2-592802976E8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7402016" y="283463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DB4AF-37BE-439A-8BAD-902743147FE9}"/>
              </a:ext>
            </a:extLst>
          </p:cNvPr>
          <p:cNvSpPr txBox="1"/>
          <p:nvPr/>
        </p:nvSpPr>
        <p:spPr>
          <a:xfrm>
            <a:off x="7568262" y="1964164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FEA64D-1C8D-47F9-B618-7E5754400188}"/>
              </a:ext>
            </a:extLst>
          </p:cNvPr>
          <p:cNvSpPr txBox="1"/>
          <p:nvPr/>
        </p:nvSpPr>
        <p:spPr>
          <a:xfrm>
            <a:off x="6897960" y="2409026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2F3F5-A9BA-4027-B3C3-8395D55DCC11}"/>
              </a:ext>
            </a:extLst>
          </p:cNvPr>
          <p:cNvSpPr txBox="1"/>
          <p:nvPr/>
        </p:nvSpPr>
        <p:spPr>
          <a:xfrm>
            <a:off x="6701611" y="28504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D6241-518A-4DC1-B147-AABA13E138A3}"/>
              </a:ext>
            </a:extLst>
          </p:cNvPr>
          <p:cNvSpPr txBox="1"/>
          <p:nvPr/>
        </p:nvSpPr>
        <p:spPr>
          <a:xfrm>
            <a:off x="2101498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45DF4-FEE9-436B-81F8-B5B707497786}"/>
              </a:ext>
            </a:extLst>
          </p:cNvPr>
          <p:cNvSpPr txBox="1"/>
          <p:nvPr/>
        </p:nvSpPr>
        <p:spPr>
          <a:xfrm>
            <a:off x="2173506" y="208918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26EDF-CD72-4712-BA15-50B913E4FD2A}"/>
              </a:ext>
            </a:extLst>
          </p:cNvPr>
          <p:cNvSpPr txBox="1"/>
          <p:nvPr/>
        </p:nvSpPr>
        <p:spPr>
          <a:xfrm>
            <a:off x="3707904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0D79C-6823-4EF7-AB79-91B506D93B60}"/>
              </a:ext>
            </a:extLst>
          </p:cNvPr>
          <p:cNvSpPr txBox="1"/>
          <p:nvPr/>
        </p:nvSpPr>
        <p:spPr>
          <a:xfrm>
            <a:off x="3685674" y="216118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01E71-6897-47BA-85AD-77B6E1109678}"/>
              </a:ext>
            </a:extLst>
          </p:cNvPr>
          <p:cNvSpPr txBox="1"/>
          <p:nvPr/>
        </p:nvSpPr>
        <p:spPr>
          <a:xfrm>
            <a:off x="7574106" y="244922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636FB-3CDC-4597-8DA9-87E07B41F9D7}"/>
              </a:ext>
            </a:extLst>
          </p:cNvPr>
          <p:cNvSpPr txBox="1"/>
          <p:nvPr/>
        </p:nvSpPr>
        <p:spPr>
          <a:xfrm>
            <a:off x="7646114" y="288126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56145249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10 8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9 7</a:t>
            </a:r>
          </a:p>
          <a:p>
            <a:r>
              <a:rPr lang="en-US" b="1" dirty="0">
                <a:solidFill>
                  <a:srgbClr val="FFFFFF"/>
                </a:solidFill>
              </a:rPr>
              <a:t>10, 8</a:t>
            </a:r>
          </a:p>
          <a:p>
            <a:r>
              <a:rPr lang="en-US" b="1" dirty="0">
                <a:solidFill>
                  <a:srgbClr val="FFFFFF"/>
                </a:solidFill>
              </a:rPr>
              <a:t>9, 7</a:t>
            </a:r>
          </a:p>
          <a:p>
            <a:r>
              <a:rPr lang="en-US" b="1" dirty="0">
                <a:solidFill>
                  <a:srgbClr val="FFFFFF"/>
                </a:solidFill>
              </a:rPr>
              <a:t>20, 3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4.642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8702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483790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C00000"/>
                </a:solidFill>
                <a:latin typeface="+mj-lt"/>
                <a:cs typeface="Georgia"/>
              </a:rPr>
              <a:t>Adding 2 Objects of a Class by returning Class object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3" y="1275984"/>
            <a:ext cx="315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Adding 2 Objects of a Class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2" y="1795250"/>
            <a:ext cx="45006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FFF00"/>
                </a:solidFill>
                <a:latin typeface="+mj-lt"/>
                <a:cs typeface="Georgia"/>
              </a:rPr>
              <a:t>Adding 2 Objects of a Class using member function</a:t>
            </a:r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874615" y="2945935"/>
            <a:ext cx="4521522" cy="56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00B050"/>
                </a:solidFill>
                <a:latin typeface="+mj-lt"/>
                <a:cs typeface="Georgia"/>
              </a:rPr>
              <a:t>Adding 2 Objects Using Friend Function by            returning class object</a:t>
            </a:r>
            <a:endParaRPr lang="en-IN" sz="1600" b="1" dirty="0">
              <a:solidFill>
                <a:srgbClr val="00B050"/>
              </a:solidFill>
              <a:latin typeface="+mj-lt"/>
              <a:cs typeface="Georgi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880965" y="3580748"/>
            <a:ext cx="4801341" cy="565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US" sz="1600" b="1" dirty="0">
                <a:solidFill>
                  <a:srgbClr val="FF0066"/>
                </a:solidFill>
                <a:latin typeface="+mj-lt"/>
                <a:cs typeface="Georgia"/>
              </a:rPr>
              <a:t>Adding 2 Objects Using Friend Function passing all 3 objects as argument</a:t>
            </a:r>
            <a:endParaRPr lang="en-IN" sz="1600" b="1" dirty="0">
              <a:solidFill>
                <a:srgbClr val="FF0066"/>
              </a:solidFill>
              <a:latin typeface="+mj-lt"/>
              <a:cs typeface="Georgia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Adding 2 Objects of a Class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D873501-60CD-459D-BDAE-1054D4092E1D}"/>
              </a:ext>
            </a:extLst>
          </p:cNvPr>
          <p:cNvSpPr/>
          <p:nvPr/>
        </p:nvSpPr>
        <p:spPr>
          <a:xfrm>
            <a:off x="1043608" y="1131590"/>
            <a:ext cx="7056784" cy="3600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We have to create 3 objects, let say D1, D2, and D3 objects of class</a:t>
            </a:r>
          </a:p>
          <a:p>
            <a:pPr algn="ctr"/>
            <a:r>
              <a:rPr lang="en-US" dirty="0"/>
              <a:t>Distance having 2 data members named feet and inches and D3 will</a:t>
            </a:r>
          </a:p>
          <a:p>
            <a:pPr algn="ctr"/>
            <a:r>
              <a:rPr lang="en-US" dirty="0"/>
              <a:t>store the sum of feet and inches of D1 and D2.</a:t>
            </a:r>
          </a:p>
          <a:p>
            <a:pPr algn="ctr"/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Sample Output:-</a:t>
            </a:r>
          </a:p>
          <a:p>
            <a:r>
              <a:rPr lang="en-US" sz="1200" dirty="0"/>
              <a:t>D1</a:t>
            </a:r>
          </a:p>
          <a:p>
            <a:r>
              <a:rPr lang="en-US" sz="1200" dirty="0"/>
              <a:t>feet: 10</a:t>
            </a:r>
          </a:p>
          <a:p>
            <a:r>
              <a:rPr lang="en-US" sz="1200" dirty="0"/>
              <a:t>inches: 8</a:t>
            </a:r>
          </a:p>
          <a:p>
            <a:r>
              <a:rPr lang="en-US" sz="1200" dirty="0"/>
              <a:t>D2</a:t>
            </a:r>
          </a:p>
          <a:p>
            <a:r>
              <a:rPr lang="en-US" sz="1200" dirty="0"/>
              <a:t>feet: 9</a:t>
            </a:r>
          </a:p>
          <a:p>
            <a:r>
              <a:rPr lang="en-US" sz="1200" dirty="0"/>
              <a:t>inches: 7</a:t>
            </a:r>
          </a:p>
          <a:p>
            <a:r>
              <a:rPr lang="en-US" sz="1200" dirty="0"/>
              <a:t>D3</a:t>
            </a:r>
          </a:p>
          <a:p>
            <a:r>
              <a:rPr lang="en-US" sz="1200" dirty="0"/>
              <a:t>feet: 19 =&gt; 20</a:t>
            </a:r>
          </a:p>
          <a:p>
            <a:r>
              <a:rPr lang="en-US" sz="1200" dirty="0"/>
              <a:t>inches: 15 =&gt; 3</a:t>
            </a:r>
          </a:p>
        </p:txBody>
      </p:sp>
      <p:sp>
        <p:nvSpPr>
          <p:cNvPr id="3" name="Speech Bubble: Oval 2">
            <a:extLst>
              <a:ext uri="{FF2B5EF4-FFF2-40B4-BE49-F238E27FC236}">
                <a16:creationId xmlns:a16="http://schemas.microsoft.com/office/drawing/2014/main" id="{665C11F5-520E-4BCB-B89B-B2321EABAA2B}"/>
              </a:ext>
            </a:extLst>
          </p:cNvPr>
          <p:cNvSpPr/>
          <p:nvPr/>
        </p:nvSpPr>
        <p:spPr>
          <a:xfrm>
            <a:off x="3563888" y="2571750"/>
            <a:ext cx="3096344" cy="1800200"/>
          </a:xfrm>
          <a:prstGeom prst="wedgeEllipseCallou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There are 4 ways to write a solution to     the given problem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Distance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feet;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feet and inches: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&gt;&gt;feet&gt;&gt;inches;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&lt;&lt;feet&lt;&lt;", "&lt;&lt;inches&lt;&lt;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add(const Distance &amp;, const Distance &amp;);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void Distance::add(const Distance &amp; P, const Distance &amp; Q)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feet = </a:t>
            </a:r>
            <a:r>
              <a:rPr lang="en-US" sz="1100" dirty="0" err="1">
                <a:solidFill>
                  <a:schemeClr val="bg1"/>
                </a:solidFill>
              </a:rPr>
              <a:t>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Q.feet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inches = </a:t>
            </a:r>
            <a:r>
              <a:rPr lang="en-US" sz="1100" dirty="0" err="1">
                <a:solidFill>
                  <a:schemeClr val="bg1"/>
                </a:solidFill>
              </a:rPr>
              <a:t>P.inches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Q.inches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if(inches &gt;= 12)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feet = feet + inches /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inches = inches %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D1, D2, D3;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D3.add(D1, D2);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First Variety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61B3D-F0DF-4688-A4A0-CDD98175D233}"/>
              </a:ext>
            </a:extLst>
          </p:cNvPr>
          <p:cNvSpPr/>
          <p:nvPr/>
        </p:nvSpPr>
        <p:spPr>
          <a:xfrm>
            <a:off x="1619672" y="159475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9D76AB-97F6-4717-820D-E569FAB89FA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619672" y="205195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4F62A-1019-491F-BC23-B386979037A9}"/>
              </a:ext>
            </a:extLst>
          </p:cNvPr>
          <p:cNvSpPr txBox="1"/>
          <p:nvPr/>
        </p:nvSpPr>
        <p:spPr>
          <a:xfrm>
            <a:off x="1785918" y="1181492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27C5-CDA1-4A13-B533-04039AD1462F}"/>
              </a:ext>
            </a:extLst>
          </p:cNvPr>
          <p:cNvSpPr txBox="1"/>
          <p:nvPr/>
        </p:nvSpPr>
        <p:spPr>
          <a:xfrm>
            <a:off x="1115616" y="16263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C26-F05F-44AD-A368-82CE255AB80B}"/>
              </a:ext>
            </a:extLst>
          </p:cNvPr>
          <p:cNvSpPr txBox="1"/>
          <p:nvPr/>
        </p:nvSpPr>
        <p:spPr>
          <a:xfrm>
            <a:off x="919267" y="20677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A9971-E130-47BD-A8C3-B7E30DFF1738}"/>
              </a:ext>
            </a:extLst>
          </p:cNvPr>
          <p:cNvSpPr/>
          <p:nvPr/>
        </p:nvSpPr>
        <p:spPr>
          <a:xfrm>
            <a:off x="3441576" y="161686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C1FA29-A7E1-4FD2-94CC-A00D70F1C8ED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3441576" y="207406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61651F-D686-4C1B-81F5-3DC66177080A}"/>
              </a:ext>
            </a:extLst>
          </p:cNvPr>
          <p:cNvSpPr txBox="1"/>
          <p:nvPr/>
        </p:nvSpPr>
        <p:spPr>
          <a:xfrm>
            <a:off x="3607822" y="1203598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8E89D-66A3-4B92-9E98-0BB571F8E896}"/>
              </a:ext>
            </a:extLst>
          </p:cNvPr>
          <p:cNvSpPr txBox="1"/>
          <p:nvPr/>
        </p:nvSpPr>
        <p:spPr>
          <a:xfrm>
            <a:off x="2937520" y="164846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85C3E-FF26-4FAB-B5D3-B5B405E8C7E5}"/>
              </a:ext>
            </a:extLst>
          </p:cNvPr>
          <p:cNvSpPr txBox="1"/>
          <p:nvPr/>
        </p:nvSpPr>
        <p:spPr>
          <a:xfrm>
            <a:off x="2741171" y="208986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61BEFA-CBD2-43D5-9B0E-E44C34A9D131}"/>
              </a:ext>
            </a:extLst>
          </p:cNvPr>
          <p:cNvSpPr/>
          <p:nvPr/>
        </p:nvSpPr>
        <p:spPr>
          <a:xfrm>
            <a:off x="7402016" y="237743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AF65E-7078-42A1-AFC2-592802976E8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7402016" y="283463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DB4AF-37BE-439A-8BAD-902743147FE9}"/>
              </a:ext>
            </a:extLst>
          </p:cNvPr>
          <p:cNvSpPr txBox="1"/>
          <p:nvPr/>
        </p:nvSpPr>
        <p:spPr>
          <a:xfrm>
            <a:off x="7568262" y="1964164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FEA64D-1C8D-47F9-B618-7E5754400188}"/>
              </a:ext>
            </a:extLst>
          </p:cNvPr>
          <p:cNvSpPr txBox="1"/>
          <p:nvPr/>
        </p:nvSpPr>
        <p:spPr>
          <a:xfrm>
            <a:off x="6897960" y="2409026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2F3F5-A9BA-4027-B3C3-8395D55DCC11}"/>
              </a:ext>
            </a:extLst>
          </p:cNvPr>
          <p:cNvSpPr txBox="1"/>
          <p:nvPr/>
        </p:nvSpPr>
        <p:spPr>
          <a:xfrm>
            <a:off x="6701611" y="28504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D6241-518A-4DC1-B147-AABA13E138A3}"/>
              </a:ext>
            </a:extLst>
          </p:cNvPr>
          <p:cNvSpPr txBox="1"/>
          <p:nvPr/>
        </p:nvSpPr>
        <p:spPr>
          <a:xfrm>
            <a:off x="1885474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45DF4-FEE9-436B-81F8-B5B707497786}"/>
              </a:ext>
            </a:extLst>
          </p:cNvPr>
          <p:cNvSpPr txBox="1"/>
          <p:nvPr/>
        </p:nvSpPr>
        <p:spPr>
          <a:xfrm>
            <a:off x="1957482" y="208918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26EDF-CD72-4712-BA15-50B913E4FD2A}"/>
              </a:ext>
            </a:extLst>
          </p:cNvPr>
          <p:cNvSpPr txBox="1"/>
          <p:nvPr/>
        </p:nvSpPr>
        <p:spPr>
          <a:xfrm>
            <a:off x="3707904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0D79C-6823-4EF7-AB79-91B506D93B60}"/>
              </a:ext>
            </a:extLst>
          </p:cNvPr>
          <p:cNvSpPr txBox="1"/>
          <p:nvPr/>
        </p:nvSpPr>
        <p:spPr>
          <a:xfrm>
            <a:off x="3685674" y="216118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01E71-6897-47BA-85AD-77B6E1109678}"/>
              </a:ext>
            </a:extLst>
          </p:cNvPr>
          <p:cNvSpPr txBox="1"/>
          <p:nvPr/>
        </p:nvSpPr>
        <p:spPr>
          <a:xfrm>
            <a:off x="7474392" y="2459548"/>
            <a:ext cx="8420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15   16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636FB-3CDC-4597-8DA9-87E07B41F9D7}"/>
              </a:ext>
            </a:extLst>
          </p:cNvPr>
          <p:cNvSpPr txBox="1"/>
          <p:nvPr/>
        </p:nvSpPr>
        <p:spPr>
          <a:xfrm>
            <a:off x="7429628" y="2902812"/>
            <a:ext cx="8867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20      8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896F47-053C-4AEC-ADF4-E8564367FCF9}"/>
              </a:ext>
            </a:extLst>
          </p:cNvPr>
          <p:cNvSpPr txBox="1"/>
          <p:nvPr/>
        </p:nvSpPr>
        <p:spPr>
          <a:xfrm>
            <a:off x="2145221" y="1194306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7A5826C-1D83-43C1-9161-D42F436E7FEF}"/>
              </a:ext>
            </a:extLst>
          </p:cNvPr>
          <p:cNvCxnSpPr>
            <a:cxnSpLocks/>
          </p:cNvCxnSpPr>
          <p:nvPr/>
        </p:nvCxnSpPr>
        <p:spPr>
          <a:xfrm>
            <a:off x="7520059" y="2473042"/>
            <a:ext cx="264115" cy="25621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313DD78-A5F6-4D4E-B1B4-FB2FDC0CBC43}"/>
              </a:ext>
            </a:extLst>
          </p:cNvPr>
          <p:cNvCxnSpPr>
            <a:cxnSpLocks/>
          </p:cNvCxnSpPr>
          <p:nvPr/>
        </p:nvCxnSpPr>
        <p:spPr>
          <a:xfrm>
            <a:off x="7524328" y="2931790"/>
            <a:ext cx="264115" cy="25621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8 11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7 9</a:t>
            </a:r>
          </a:p>
          <a:p>
            <a:r>
              <a:rPr lang="en-US" b="1" dirty="0">
                <a:solidFill>
                  <a:srgbClr val="FFFFFF"/>
                </a:solidFill>
              </a:rPr>
              <a:t>8, 11</a:t>
            </a:r>
          </a:p>
          <a:p>
            <a:r>
              <a:rPr lang="en-US" b="1" dirty="0">
                <a:solidFill>
                  <a:srgbClr val="FFFFFF"/>
                </a:solidFill>
              </a:rPr>
              <a:t>7, 9</a:t>
            </a:r>
          </a:p>
          <a:p>
            <a:r>
              <a:rPr lang="en-US" b="1" dirty="0">
                <a:solidFill>
                  <a:srgbClr val="FFFFFF"/>
                </a:solidFill>
              </a:rPr>
              <a:t>16, 8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4.844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Distance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feet, 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feet and inches: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&gt;&gt;feet&gt;&gt;inches;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&lt;&lt;feet&lt;&lt;", "&lt;&lt;inches&lt;&lt;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Distance add(const Distance &amp;);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Distance Distance::add(const Distance &amp; Q)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Temp;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feet + </a:t>
            </a:r>
            <a:r>
              <a:rPr lang="en-US" sz="1100" dirty="0" err="1">
                <a:solidFill>
                  <a:schemeClr val="bg1"/>
                </a:solidFill>
              </a:rPr>
              <a:t>Q.feet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inches + </a:t>
            </a:r>
            <a:r>
              <a:rPr lang="en-US" sz="1100" dirty="0" err="1">
                <a:solidFill>
                  <a:schemeClr val="bg1"/>
                </a:solidFill>
              </a:rPr>
              <a:t>Q.inches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if(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&gt;= 12)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/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%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Temp;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D1, D2, D3;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 = D1.add(D2);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Second Variety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61B3D-F0DF-4688-A4A0-CDD98175D233}"/>
              </a:ext>
            </a:extLst>
          </p:cNvPr>
          <p:cNvSpPr/>
          <p:nvPr/>
        </p:nvSpPr>
        <p:spPr>
          <a:xfrm>
            <a:off x="1835696" y="159475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9D76AB-97F6-4717-820D-E569FAB89FA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835696" y="205195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4F62A-1019-491F-BC23-B386979037A9}"/>
              </a:ext>
            </a:extLst>
          </p:cNvPr>
          <p:cNvSpPr txBox="1"/>
          <p:nvPr/>
        </p:nvSpPr>
        <p:spPr>
          <a:xfrm>
            <a:off x="2001942" y="1181492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27C5-CDA1-4A13-B533-04039AD1462F}"/>
              </a:ext>
            </a:extLst>
          </p:cNvPr>
          <p:cNvSpPr txBox="1"/>
          <p:nvPr/>
        </p:nvSpPr>
        <p:spPr>
          <a:xfrm>
            <a:off x="1331640" y="16263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C26-F05F-44AD-A368-82CE255AB80B}"/>
              </a:ext>
            </a:extLst>
          </p:cNvPr>
          <p:cNvSpPr txBox="1"/>
          <p:nvPr/>
        </p:nvSpPr>
        <p:spPr>
          <a:xfrm>
            <a:off x="1135291" y="20677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A9971-E130-47BD-A8C3-B7E30DFF1738}"/>
              </a:ext>
            </a:extLst>
          </p:cNvPr>
          <p:cNvSpPr/>
          <p:nvPr/>
        </p:nvSpPr>
        <p:spPr>
          <a:xfrm>
            <a:off x="3441576" y="161686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C1FA29-A7E1-4FD2-94CC-A00D70F1C8ED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3441576" y="207406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61651F-D686-4C1B-81F5-3DC66177080A}"/>
              </a:ext>
            </a:extLst>
          </p:cNvPr>
          <p:cNvSpPr txBox="1"/>
          <p:nvPr/>
        </p:nvSpPr>
        <p:spPr>
          <a:xfrm>
            <a:off x="3607822" y="1203598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8E89D-66A3-4B92-9E98-0BB571F8E896}"/>
              </a:ext>
            </a:extLst>
          </p:cNvPr>
          <p:cNvSpPr txBox="1"/>
          <p:nvPr/>
        </p:nvSpPr>
        <p:spPr>
          <a:xfrm>
            <a:off x="2937520" y="164846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85C3E-FF26-4FAB-B5D3-B5B405E8C7E5}"/>
              </a:ext>
            </a:extLst>
          </p:cNvPr>
          <p:cNvSpPr txBox="1"/>
          <p:nvPr/>
        </p:nvSpPr>
        <p:spPr>
          <a:xfrm>
            <a:off x="2741171" y="208986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61BEFA-CBD2-43D5-9B0E-E44C34A9D131}"/>
              </a:ext>
            </a:extLst>
          </p:cNvPr>
          <p:cNvSpPr/>
          <p:nvPr/>
        </p:nvSpPr>
        <p:spPr>
          <a:xfrm>
            <a:off x="2968149" y="3849112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AF65E-7078-42A1-AFC2-592802976E8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2968149" y="4306312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DB4AF-37BE-439A-8BAD-902743147FE9}"/>
              </a:ext>
            </a:extLst>
          </p:cNvPr>
          <p:cNvSpPr txBox="1"/>
          <p:nvPr/>
        </p:nvSpPr>
        <p:spPr>
          <a:xfrm>
            <a:off x="3134395" y="3435846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FEA64D-1C8D-47F9-B618-7E5754400188}"/>
              </a:ext>
            </a:extLst>
          </p:cNvPr>
          <p:cNvSpPr txBox="1"/>
          <p:nvPr/>
        </p:nvSpPr>
        <p:spPr>
          <a:xfrm>
            <a:off x="2464093" y="388070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2F3F5-A9BA-4027-B3C3-8395D55DCC11}"/>
              </a:ext>
            </a:extLst>
          </p:cNvPr>
          <p:cNvSpPr txBox="1"/>
          <p:nvPr/>
        </p:nvSpPr>
        <p:spPr>
          <a:xfrm>
            <a:off x="2267744" y="4322110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D6241-518A-4DC1-B147-AABA13E138A3}"/>
              </a:ext>
            </a:extLst>
          </p:cNvPr>
          <p:cNvSpPr txBox="1"/>
          <p:nvPr/>
        </p:nvSpPr>
        <p:spPr>
          <a:xfrm>
            <a:off x="2101498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45DF4-FEE9-436B-81F8-B5B707497786}"/>
              </a:ext>
            </a:extLst>
          </p:cNvPr>
          <p:cNvSpPr txBox="1"/>
          <p:nvPr/>
        </p:nvSpPr>
        <p:spPr>
          <a:xfrm>
            <a:off x="2173506" y="208918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26EDF-CD72-4712-BA15-50B913E4FD2A}"/>
              </a:ext>
            </a:extLst>
          </p:cNvPr>
          <p:cNvSpPr txBox="1"/>
          <p:nvPr/>
        </p:nvSpPr>
        <p:spPr>
          <a:xfrm>
            <a:off x="3707904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0D79C-6823-4EF7-AB79-91B506D93B60}"/>
              </a:ext>
            </a:extLst>
          </p:cNvPr>
          <p:cNvSpPr txBox="1"/>
          <p:nvPr/>
        </p:nvSpPr>
        <p:spPr>
          <a:xfrm>
            <a:off x="3685674" y="216118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01E71-6897-47BA-85AD-77B6E1109678}"/>
              </a:ext>
            </a:extLst>
          </p:cNvPr>
          <p:cNvSpPr txBox="1"/>
          <p:nvPr/>
        </p:nvSpPr>
        <p:spPr>
          <a:xfrm>
            <a:off x="3140239" y="3920902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636FB-3CDC-4597-8DA9-87E07B41F9D7}"/>
              </a:ext>
            </a:extLst>
          </p:cNvPr>
          <p:cNvSpPr txBox="1"/>
          <p:nvPr/>
        </p:nvSpPr>
        <p:spPr>
          <a:xfrm>
            <a:off x="3212247" y="435295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2" name="Callout: Left Arrow 1">
            <a:extLst>
              <a:ext uri="{FF2B5EF4-FFF2-40B4-BE49-F238E27FC236}">
                <a16:creationId xmlns:a16="http://schemas.microsoft.com/office/drawing/2014/main" id="{6A09D005-9C58-4478-934A-29DAD6597A51}"/>
              </a:ext>
            </a:extLst>
          </p:cNvPr>
          <p:cNvSpPr/>
          <p:nvPr/>
        </p:nvSpPr>
        <p:spPr>
          <a:xfrm>
            <a:off x="5609764" y="1047735"/>
            <a:ext cx="3432158" cy="832574"/>
          </a:xfrm>
          <a:prstGeom prst="leftArrowCallout">
            <a:avLst>
              <a:gd name="adj1" fmla="val 9533"/>
              <a:gd name="adj2" fmla="val 12111"/>
              <a:gd name="adj3" fmla="val 22422"/>
              <a:gd name="adj4" fmla="val 5732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line is creating a new object</a:t>
            </a:r>
          </a:p>
        </p:txBody>
      </p:sp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741022CA-8E00-4A7B-AC03-DC6AB27A5D54}"/>
              </a:ext>
            </a:extLst>
          </p:cNvPr>
          <p:cNvSpPr/>
          <p:nvPr/>
        </p:nvSpPr>
        <p:spPr>
          <a:xfrm>
            <a:off x="3926362" y="2723763"/>
            <a:ext cx="731520" cy="1419623"/>
          </a:xfrm>
          <a:prstGeom prst="curvedRightArrow">
            <a:avLst>
              <a:gd name="adj1" fmla="val 19477"/>
              <a:gd name="adj2" fmla="val 50000"/>
              <a:gd name="adj3" fmla="val 25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FFB1893-47A2-4482-97A5-E0FDF1C79FAD}"/>
              </a:ext>
            </a:extLst>
          </p:cNvPr>
          <p:cNvSpPr/>
          <p:nvPr/>
        </p:nvSpPr>
        <p:spPr>
          <a:xfrm>
            <a:off x="7906072" y="248096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4EC9807-BECB-4400-BD75-579C8780E7C5}"/>
              </a:ext>
            </a:extLst>
          </p:cNvPr>
          <p:cNvCxnSpPr>
            <a:cxnSpLocks/>
            <a:stCxn id="42" idx="1"/>
            <a:endCxn id="42" idx="3"/>
          </p:cNvCxnSpPr>
          <p:nvPr/>
        </p:nvCxnSpPr>
        <p:spPr>
          <a:xfrm>
            <a:off x="7906072" y="293816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C7265A1-A76D-49F3-9360-5362349EDC67}"/>
              </a:ext>
            </a:extLst>
          </p:cNvPr>
          <p:cNvSpPr txBox="1"/>
          <p:nvPr/>
        </p:nvSpPr>
        <p:spPr>
          <a:xfrm>
            <a:off x="8072318" y="2067694"/>
            <a:ext cx="74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Temp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5CD17-AFA6-4C1F-88D5-02F091377877}"/>
              </a:ext>
            </a:extLst>
          </p:cNvPr>
          <p:cNvSpPr txBox="1"/>
          <p:nvPr/>
        </p:nvSpPr>
        <p:spPr>
          <a:xfrm>
            <a:off x="7402016" y="2512556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1A9BF15-54EF-45AA-92D8-AD045EEC5E67}"/>
              </a:ext>
            </a:extLst>
          </p:cNvPr>
          <p:cNvSpPr txBox="1"/>
          <p:nvPr/>
        </p:nvSpPr>
        <p:spPr>
          <a:xfrm>
            <a:off x="7205667" y="295395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ECB5290-E3A9-42D7-9AB7-A9604964962C}"/>
              </a:ext>
            </a:extLst>
          </p:cNvPr>
          <p:cNvSpPr txBox="1"/>
          <p:nvPr/>
        </p:nvSpPr>
        <p:spPr>
          <a:xfrm>
            <a:off x="7925747" y="2552750"/>
            <a:ext cx="846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19    20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B9F7E8-6348-41E6-A259-2273621B23AB}"/>
              </a:ext>
            </a:extLst>
          </p:cNvPr>
          <p:cNvSpPr txBox="1"/>
          <p:nvPr/>
        </p:nvSpPr>
        <p:spPr>
          <a:xfrm>
            <a:off x="7925747" y="2984798"/>
            <a:ext cx="894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15      3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10832A-2665-46B2-A1DB-56CF62894A7F}"/>
              </a:ext>
            </a:extLst>
          </p:cNvPr>
          <p:cNvCxnSpPr>
            <a:cxnSpLocks/>
          </p:cNvCxnSpPr>
          <p:nvPr/>
        </p:nvCxnSpPr>
        <p:spPr>
          <a:xfrm>
            <a:off x="7980293" y="2603272"/>
            <a:ext cx="264115" cy="25621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B747D53-7925-4F7B-BD11-FEBC5D0945C6}"/>
              </a:ext>
            </a:extLst>
          </p:cNvPr>
          <p:cNvCxnSpPr>
            <a:cxnSpLocks/>
          </p:cNvCxnSpPr>
          <p:nvPr/>
        </p:nvCxnSpPr>
        <p:spPr>
          <a:xfrm>
            <a:off x="7956376" y="2995126"/>
            <a:ext cx="264115" cy="25621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905063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10 8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9 7</a:t>
            </a:r>
          </a:p>
          <a:p>
            <a:r>
              <a:rPr lang="en-US" b="1" dirty="0">
                <a:solidFill>
                  <a:srgbClr val="FFFFFF"/>
                </a:solidFill>
              </a:rPr>
              <a:t>10, 8</a:t>
            </a:r>
          </a:p>
          <a:p>
            <a:r>
              <a:rPr lang="en-US" b="1" dirty="0">
                <a:solidFill>
                  <a:srgbClr val="FFFFFF"/>
                </a:solidFill>
              </a:rPr>
              <a:t>9, 7</a:t>
            </a:r>
          </a:p>
          <a:p>
            <a:r>
              <a:rPr lang="en-US" b="1" dirty="0">
                <a:solidFill>
                  <a:srgbClr val="FFFFFF"/>
                </a:solidFill>
              </a:rPr>
              <a:t>20, 3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5.152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940816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394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100" dirty="0">
                <a:solidFill>
                  <a:schemeClr val="bg1"/>
                </a:solidFill>
              </a:rPr>
              <a:t>#include &lt;iostream&gt;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using namespace std;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class Distance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private: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int feet, 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public: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get()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&lt;&lt;"Enter feet and inches: ";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cin</a:t>
            </a:r>
            <a:r>
              <a:rPr lang="en-US" sz="1100" dirty="0">
                <a:solidFill>
                  <a:schemeClr val="bg1"/>
                </a:solidFill>
              </a:rPr>
              <a:t>&gt;&gt;feet&gt;&gt;inches;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void show()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    </a:t>
            </a:r>
            <a:r>
              <a:rPr lang="en-US" sz="1100" dirty="0" err="1">
                <a:solidFill>
                  <a:schemeClr val="bg1"/>
                </a:solidFill>
              </a:rPr>
              <a:t>cout</a:t>
            </a:r>
            <a:r>
              <a:rPr lang="en-US" sz="1100" dirty="0">
                <a:solidFill>
                  <a:schemeClr val="bg1"/>
                </a:solidFill>
              </a:rPr>
              <a:t>&lt;&lt;feet&lt;&lt;", "&lt;&lt;inches&lt;&lt;</a:t>
            </a:r>
            <a:r>
              <a:rPr lang="en-US" sz="1100" dirty="0" err="1">
                <a:solidFill>
                  <a:schemeClr val="bg1"/>
                </a:solidFill>
              </a:rPr>
              <a:t>endl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friend Distance add(const Distance &amp;, const Distance &amp;);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};</a:t>
            </a: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endParaRPr lang="en-US" sz="1100" dirty="0">
              <a:solidFill>
                <a:schemeClr val="bg1"/>
              </a:solidFill>
            </a:endParaRPr>
          </a:p>
          <a:p>
            <a:r>
              <a:rPr lang="en-US" sz="1100" dirty="0">
                <a:solidFill>
                  <a:schemeClr val="bg1"/>
                </a:solidFill>
              </a:rPr>
              <a:t>Distance add(const Distance &amp; P, const Distance &amp; Q)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Temp;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Q.feet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P.inches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Q.inches</a:t>
            </a:r>
            <a:r>
              <a:rPr lang="en-US" sz="1100" dirty="0">
                <a:solidFill>
                  <a:schemeClr val="bg1"/>
                </a:solidFill>
              </a:rPr>
              <a:t>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if(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&gt;= 12)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Temp.feet</a:t>
            </a:r>
            <a:r>
              <a:rPr lang="en-US" sz="1100" dirty="0">
                <a:solidFill>
                  <a:schemeClr val="bg1"/>
                </a:solidFill>
              </a:rPr>
              <a:t> +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/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   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= </a:t>
            </a:r>
            <a:r>
              <a:rPr lang="en-US" sz="1100" dirty="0" err="1">
                <a:solidFill>
                  <a:schemeClr val="bg1"/>
                </a:solidFill>
              </a:rPr>
              <a:t>Temp.inches</a:t>
            </a:r>
            <a:r>
              <a:rPr lang="en-US" sz="1100" dirty="0">
                <a:solidFill>
                  <a:schemeClr val="bg1"/>
                </a:solidFill>
              </a:rPr>
              <a:t> % 12;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Temp;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  <a:p>
            <a:r>
              <a:rPr lang="en-US" sz="1100" dirty="0">
                <a:solidFill>
                  <a:schemeClr val="bg1"/>
                </a:solidFill>
              </a:rPr>
              <a:t>int main()</a:t>
            </a:r>
          </a:p>
          <a:p>
            <a:r>
              <a:rPr lang="en-US" sz="1100" dirty="0">
                <a:solidFill>
                  <a:schemeClr val="bg1"/>
                </a:solidFill>
              </a:rPr>
              <a:t>{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Distance D1, D2, D3;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D2.get();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 = add(D1, D2);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D1.show();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D2.show();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D3.show();</a:t>
            </a:r>
          </a:p>
          <a:p>
            <a:r>
              <a:rPr lang="en-US" sz="1100" dirty="0">
                <a:solidFill>
                  <a:schemeClr val="bg1"/>
                </a:solidFill>
              </a:rPr>
              <a:t>    return 0;</a:t>
            </a:r>
          </a:p>
          <a:p>
            <a:r>
              <a:rPr lang="en-US" sz="11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Third Variety</a:t>
            </a:r>
            <a:b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</a:b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Adding 2 Objects Using Friend Function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A61B3D-F0DF-4688-A4A0-CDD98175D233}"/>
              </a:ext>
            </a:extLst>
          </p:cNvPr>
          <p:cNvSpPr/>
          <p:nvPr/>
        </p:nvSpPr>
        <p:spPr>
          <a:xfrm>
            <a:off x="1835696" y="1594758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9D76AB-97F6-4717-820D-E569FAB89FA8}"/>
              </a:ext>
            </a:extLst>
          </p:cNvPr>
          <p:cNvCxnSpPr>
            <a:cxnSpLocks/>
            <a:stCxn id="4" idx="1"/>
            <a:endCxn id="4" idx="3"/>
          </p:cNvCxnSpPr>
          <p:nvPr/>
        </p:nvCxnSpPr>
        <p:spPr>
          <a:xfrm>
            <a:off x="1835696" y="2051958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14F62A-1019-491F-BC23-B386979037A9}"/>
              </a:ext>
            </a:extLst>
          </p:cNvPr>
          <p:cNvSpPr txBox="1"/>
          <p:nvPr/>
        </p:nvSpPr>
        <p:spPr>
          <a:xfrm>
            <a:off x="2001942" y="1181492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7527C5-CDA1-4A13-B533-04039AD1462F}"/>
              </a:ext>
            </a:extLst>
          </p:cNvPr>
          <p:cNvSpPr txBox="1"/>
          <p:nvPr/>
        </p:nvSpPr>
        <p:spPr>
          <a:xfrm>
            <a:off x="1331640" y="16263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AAC26-F05F-44AD-A368-82CE255AB80B}"/>
              </a:ext>
            </a:extLst>
          </p:cNvPr>
          <p:cNvSpPr txBox="1"/>
          <p:nvPr/>
        </p:nvSpPr>
        <p:spPr>
          <a:xfrm>
            <a:off x="1135291" y="2067756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6A9971-E130-47BD-A8C3-B7E30DFF1738}"/>
              </a:ext>
            </a:extLst>
          </p:cNvPr>
          <p:cNvSpPr/>
          <p:nvPr/>
        </p:nvSpPr>
        <p:spPr>
          <a:xfrm>
            <a:off x="3441576" y="1616864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C1FA29-A7E1-4FD2-94CC-A00D70F1C8ED}"/>
              </a:ext>
            </a:extLst>
          </p:cNvPr>
          <p:cNvCxnSpPr>
            <a:cxnSpLocks/>
            <a:stCxn id="24" idx="1"/>
            <a:endCxn id="24" idx="3"/>
          </p:cNvCxnSpPr>
          <p:nvPr/>
        </p:nvCxnSpPr>
        <p:spPr>
          <a:xfrm>
            <a:off x="3441576" y="2074064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B61651F-D686-4C1B-81F5-3DC66177080A}"/>
              </a:ext>
            </a:extLst>
          </p:cNvPr>
          <p:cNvSpPr txBox="1"/>
          <p:nvPr/>
        </p:nvSpPr>
        <p:spPr>
          <a:xfrm>
            <a:off x="3607822" y="1203598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38E89D-66A3-4B92-9E98-0BB571F8E896}"/>
              </a:ext>
            </a:extLst>
          </p:cNvPr>
          <p:cNvSpPr txBox="1"/>
          <p:nvPr/>
        </p:nvSpPr>
        <p:spPr>
          <a:xfrm>
            <a:off x="2937520" y="164846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C85C3E-FF26-4FAB-B5D3-B5B405E8C7E5}"/>
              </a:ext>
            </a:extLst>
          </p:cNvPr>
          <p:cNvSpPr txBox="1"/>
          <p:nvPr/>
        </p:nvSpPr>
        <p:spPr>
          <a:xfrm>
            <a:off x="2741171" y="2089862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61BEFA-CBD2-43D5-9B0E-E44C34A9D131}"/>
              </a:ext>
            </a:extLst>
          </p:cNvPr>
          <p:cNvSpPr/>
          <p:nvPr/>
        </p:nvSpPr>
        <p:spPr>
          <a:xfrm>
            <a:off x="7402016" y="2377430"/>
            <a:ext cx="914400" cy="914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AAF65E-7078-42A1-AFC2-592802976E8A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7402016" y="2834630"/>
            <a:ext cx="91440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11DB4AF-37BE-439A-8BAD-902743147FE9}"/>
              </a:ext>
            </a:extLst>
          </p:cNvPr>
          <p:cNvSpPr txBox="1"/>
          <p:nvPr/>
        </p:nvSpPr>
        <p:spPr>
          <a:xfrm>
            <a:off x="7568262" y="1964164"/>
            <a:ext cx="482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FEA64D-1C8D-47F9-B618-7E5754400188}"/>
              </a:ext>
            </a:extLst>
          </p:cNvPr>
          <p:cNvSpPr txBox="1"/>
          <p:nvPr/>
        </p:nvSpPr>
        <p:spPr>
          <a:xfrm>
            <a:off x="6897960" y="2409026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feet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F2F3F5-A9BA-4027-B3C3-8395D55DCC11}"/>
              </a:ext>
            </a:extLst>
          </p:cNvPr>
          <p:cNvSpPr txBox="1"/>
          <p:nvPr/>
        </p:nvSpPr>
        <p:spPr>
          <a:xfrm>
            <a:off x="6701611" y="2850428"/>
            <a:ext cx="7200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inches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0D6241-518A-4DC1-B147-AABA13E138A3}"/>
              </a:ext>
            </a:extLst>
          </p:cNvPr>
          <p:cNvSpPr txBox="1"/>
          <p:nvPr/>
        </p:nvSpPr>
        <p:spPr>
          <a:xfrm>
            <a:off x="2101498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B345DF4-FEE9-436B-81F8-B5B707497786}"/>
              </a:ext>
            </a:extLst>
          </p:cNvPr>
          <p:cNvSpPr txBox="1"/>
          <p:nvPr/>
        </p:nvSpPr>
        <p:spPr>
          <a:xfrm>
            <a:off x="2173506" y="208918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DB26EDF-CD72-4712-BA15-50B913E4FD2A}"/>
              </a:ext>
            </a:extLst>
          </p:cNvPr>
          <p:cNvSpPr txBox="1"/>
          <p:nvPr/>
        </p:nvSpPr>
        <p:spPr>
          <a:xfrm>
            <a:off x="3707904" y="1707654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00D79C-6823-4EF7-AB79-91B506D93B60}"/>
              </a:ext>
            </a:extLst>
          </p:cNvPr>
          <p:cNvSpPr txBox="1"/>
          <p:nvPr/>
        </p:nvSpPr>
        <p:spPr>
          <a:xfrm>
            <a:off x="3685674" y="216118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D01E71-6897-47BA-85AD-77B6E1109678}"/>
              </a:ext>
            </a:extLst>
          </p:cNvPr>
          <p:cNvSpPr txBox="1"/>
          <p:nvPr/>
        </p:nvSpPr>
        <p:spPr>
          <a:xfrm>
            <a:off x="7574106" y="2449220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67636FB-3CDC-4597-8DA9-87E07B41F9D7}"/>
              </a:ext>
            </a:extLst>
          </p:cNvPr>
          <p:cNvSpPr txBox="1"/>
          <p:nvPr/>
        </p:nvSpPr>
        <p:spPr>
          <a:xfrm>
            <a:off x="7646114" y="2881268"/>
            <a:ext cx="670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131111605"/>
      </p:ext>
    </p:extLst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86232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Enter feet and inches: 10 8</a:t>
            </a:r>
          </a:p>
          <a:p>
            <a:r>
              <a:rPr lang="en-US" b="1" dirty="0">
                <a:solidFill>
                  <a:srgbClr val="FFFFFF"/>
                </a:solidFill>
              </a:rPr>
              <a:t>Enter feet and inches: 9 7</a:t>
            </a:r>
          </a:p>
          <a:p>
            <a:r>
              <a:rPr lang="en-US" b="1" dirty="0">
                <a:solidFill>
                  <a:srgbClr val="FFFFFF"/>
                </a:solidFill>
              </a:rPr>
              <a:t>10, 8</a:t>
            </a:r>
          </a:p>
          <a:p>
            <a:r>
              <a:rPr lang="en-US" b="1" dirty="0">
                <a:solidFill>
                  <a:srgbClr val="FFFFFF"/>
                </a:solidFill>
              </a:rPr>
              <a:t>9, 7</a:t>
            </a:r>
          </a:p>
          <a:p>
            <a:r>
              <a:rPr lang="en-US" b="1" dirty="0">
                <a:solidFill>
                  <a:srgbClr val="FFFFFF"/>
                </a:solidFill>
              </a:rPr>
              <a:t>20, 3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7.052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5300308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9875</TotalTime>
  <Words>1290</Words>
  <Application>Microsoft Office PowerPoint</Application>
  <PresentationFormat>On-screen Show (16:9)</PresentationFormat>
  <Paragraphs>342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Contents Slide Master</vt:lpstr>
      <vt:lpstr>Section Break Slide Master</vt:lpstr>
      <vt:lpstr>Office Theme</vt:lpstr>
      <vt:lpstr>PowerPoint Presentation</vt:lpstr>
      <vt:lpstr>Today’s Agenda</vt:lpstr>
      <vt:lpstr>Adding 2 Objects of a Class</vt:lpstr>
      <vt:lpstr>First Variety</vt:lpstr>
      <vt:lpstr> Output of The Previous Code</vt:lpstr>
      <vt:lpstr>Second Variety</vt:lpstr>
      <vt:lpstr> Output of The Previous Code</vt:lpstr>
      <vt:lpstr>Third Variety Adding 2 Objects Using Friend Function</vt:lpstr>
      <vt:lpstr> Output of The Previous Code</vt:lpstr>
      <vt:lpstr>Fourth Variety</vt:lpstr>
      <vt:lpstr> Output of The Previous Code</vt:lpstr>
      <vt:lpstr>End of Lecture 23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Shubham Sonkar</cp:lastModifiedBy>
  <cp:revision>373</cp:revision>
  <dcterms:created xsi:type="dcterms:W3CDTF">2016-12-05T23:26:54Z</dcterms:created>
  <dcterms:modified xsi:type="dcterms:W3CDTF">2021-07-30T14:39:29Z</dcterms:modified>
</cp:coreProperties>
</file>