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3" r:id="rId2"/>
    <p:sldMasterId id="2147483674" r:id="rId3"/>
  </p:sldMasterIdLst>
  <p:notesMasterIdLst>
    <p:notesMasterId r:id="rId15"/>
  </p:notesMasterIdLst>
  <p:sldIdLst>
    <p:sldId id="354" r:id="rId4"/>
    <p:sldId id="324" r:id="rId5"/>
    <p:sldId id="460" r:id="rId6"/>
    <p:sldId id="461" r:id="rId7"/>
    <p:sldId id="462" r:id="rId8"/>
    <p:sldId id="463" r:id="rId9"/>
    <p:sldId id="464" r:id="rId10"/>
    <p:sldId id="465" r:id="rId11"/>
    <p:sldId id="466" r:id="rId12"/>
    <p:sldId id="467" r:id="rId13"/>
    <p:sldId id="353" r:id="rId14"/>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F0066"/>
    <a:srgbClr val="385D8A"/>
    <a:srgbClr val="08E64D"/>
    <a:srgbClr val="F2A40D"/>
    <a:srgbClr val="058D2F"/>
    <a:srgbClr val="00FFFF"/>
    <a:srgbClr val="996633"/>
    <a:srgbClr val="FFFFFF"/>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24" autoAdjust="0"/>
  </p:normalViewPr>
  <p:slideViewPr>
    <p:cSldViewPr>
      <p:cViewPr varScale="1">
        <p:scale>
          <a:sx n="94" d="100"/>
          <a:sy n="94" d="100"/>
        </p:scale>
        <p:origin x="594" y="90"/>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D34EEA-2E45-4BD9-9994-3669A6233E6D}" type="datetimeFigureOut">
              <a:rPr lang="en-US" smtClean="0"/>
              <a:pPr/>
              <a:t>12/7/2021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B07413-7DA1-48F0-BF82-ADA06B9AF2E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B07413-7DA1-48F0-BF82-ADA06B9AF2ED}"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1"/>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8"/>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transition>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transition>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1"/>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5"/>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transition>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10"/>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transition>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90"/>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1"/>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4" y="1238202"/>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transition>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6"/>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transition>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270C03-0217-422B-9804-1030A8DBF8C0}"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1"/>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transition>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270C03-0217-422B-9804-1030A8DBF8C0}"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270C03-0217-422B-9804-1030A8DBF8C0}"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270C03-0217-422B-9804-1030A8DBF8C0}" type="datetimeFigureOut">
              <a:rPr lang="en-US" smtClean="0"/>
              <a:pPr/>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C270C03-0217-422B-9804-1030A8DBF8C0}" type="datetimeFigureOut">
              <a:rPr lang="en-US" smtClean="0"/>
              <a:pPr/>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270C03-0217-422B-9804-1030A8DBF8C0}" type="datetimeFigureOut">
              <a:rPr lang="en-US" smtClean="0"/>
              <a:pPr/>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270C03-0217-422B-9804-1030A8DBF8C0}" type="datetimeFigureOut">
              <a:rPr lang="en-US" smtClean="0"/>
              <a:pPr/>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2"/>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2"/>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270C03-0217-422B-9804-1030A8DBF8C0}" type="datetimeFigureOut">
              <a:rPr lang="en-US" smtClean="0"/>
              <a:pPr/>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F16C81-40D3-45BB-8D29-CB10E9D5CD25}" type="slidenum">
              <a:rPr lang="en-US" smtClean="0"/>
              <a:pPr/>
              <a:t>‹#›</a:t>
            </a:fld>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3"/>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3"/>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3"/>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3"/>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1"/>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2" y="1626258"/>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9"/>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1"/>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5"/>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Lst>
  <p:transition>
    <p:wipe dir="d"/>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ransition>
    <p:wipe dir="d"/>
  </p:transition>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2C270C03-0217-422B-9804-1030A8DBF8C0}" type="datetimeFigureOut">
              <a:rPr lang="en-US" smtClean="0"/>
              <a:pPr/>
              <a:t>12/7/2021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3AF16C81-40D3-45BB-8D29-CB10E9D5CD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p:wipe dir="d"/>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hyperlink" Target="mailto:scalive4u@gmail.com" TargetMode="Externa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19.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TextBox 20"/>
          <p:cNvSpPr txBox="1"/>
          <p:nvPr/>
        </p:nvSpPr>
        <p:spPr>
          <a:xfrm>
            <a:off x="3428992"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22" name="TextBox 21"/>
          <p:cNvSpPr txBox="1"/>
          <p:nvPr/>
        </p:nvSpPr>
        <p:spPr>
          <a:xfrm>
            <a:off x="3417482" y="210582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9" name="TextBox 28"/>
          <p:cNvSpPr txBox="1"/>
          <p:nvPr/>
        </p:nvSpPr>
        <p:spPr>
          <a:xfrm>
            <a:off x="3387272" y="378619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04</a:t>
            </a:r>
            <a:endParaRPr lang="ko-KR" altLang="en-US" sz="2000" b="1" dirty="0">
              <a:solidFill>
                <a:schemeClr val="bg1"/>
              </a:solidFill>
              <a:cs typeface="Arial" pitchFamily="34" charset="0"/>
            </a:endParaRPr>
          </a:p>
        </p:txBody>
      </p:sp>
      <p:sp>
        <p:nvSpPr>
          <p:cNvPr id="33" name="Rectangle 32"/>
          <p:cNvSpPr/>
          <p:nvPr/>
        </p:nvSpPr>
        <p:spPr>
          <a:xfrm>
            <a:off x="2143108" y="2428874"/>
            <a:ext cx="5072098" cy="1754326"/>
          </a:xfrm>
          <a:prstGeom prst="rect">
            <a:avLst/>
          </a:prstGeom>
          <a:noFill/>
        </p:spPr>
        <p:txBody>
          <a:bodyPr wrap="square" lIns="91440" tIns="45720" rIns="91440" bIns="45720">
            <a:spAutoFit/>
          </a:bodyPr>
          <a:lstStyle/>
          <a:p>
            <a:pPr algn="ctr"/>
            <a:endParaRPr lang="en-US" sz="54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n-US" sz="5400" b="1" cap="all"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Lecture 28</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7" name="Picture 6" descr="cpp-mini-logo.png"/>
          <p:cNvPicPr>
            <a:picLocks noChangeAspect="1"/>
          </p:cNvPicPr>
          <p:nvPr/>
        </p:nvPicPr>
        <p:blipFill>
          <a:blip r:embed="rId2"/>
          <a:stretch>
            <a:fillRect/>
          </a:stretch>
        </p:blipFill>
        <p:spPr>
          <a:xfrm>
            <a:off x="3204741" y="142858"/>
            <a:ext cx="2792090" cy="3000414"/>
          </a:xfrm>
          <a:prstGeom prst="rect">
            <a:avLst/>
          </a:prstGeom>
        </p:spPr>
      </p:pic>
    </p:spTree>
    <p:extLst>
      <p:ext uri="{BB962C8B-B14F-4D97-AF65-F5344CB8AC3E}">
        <p14:creationId xmlns:p14="http://schemas.microsoft.com/office/powerpoint/2010/main" val="3239406661"/>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endParaRPr lang="en-US" sz="11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Output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D7F9A574-09F3-4920-957D-8F94B940C9D3}"/>
              </a:ext>
            </a:extLst>
          </p:cNvPr>
          <p:cNvSpPr/>
          <p:nvPr/>
        </p:nvSpPr>
        <p:spPr>
          <a:xfrm>
            <a:off x="142844" y="1347614"/>
            <a:ext cx="8821644" cy="33843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sz="1400" dirty="0"/>
              <a:t>Enter number of elements: 5</a:t>
            </a:r>
          </a:p>
          <a:p>
            <a:r>
              <a:rPr lang="en-US" sz="1400" dirty="0"/>
              <a:t>Enter Element: 10</a:t>
            </a:r>
          </a:p>
          <a:p>
            <a:r>
              <a:rPr lang="en-US" sz="1400" dirty="0"/>
              <a:t>Enter Element: 20</a:t>
            </a:r>
          </a:p>
          <a:p>
            <a:r>
              <a:rPr lang="en-US" sz="1400" dirty="0"/>
              <a:t>Enter Element: 30</a:t>
            </a:r>
          </a:p>
          <a:p>
            <a:r>
              <a:rPr lang="en-US" sz="1400" dirty="0"/>
              <a:t>Enter Element: 40</a:t>
            </a:r>
          </a:p>
          <a:p>
            <a:r>
              <a:rPr lang="en-US" sz="1400" dirty="0"/>
              <a:t>Enter Element: 50</a:t>
            </a:r>
          </a:p>
          <a:p>
            <a:r>
              <a:rPr lang="en-US" sz="1400" dirty="0"/>
              <a:t>10</a:t>
            </a:r>
          </a:p>
          <a:p>
            <a:r>
              <a:rPr lang="en-US" sz="1400" dirty="0"/>
              <a:t>20</a:t>
            </a:r>
          </a:p>
          <a:p>
            <a:r>
              <a:rPr lang="en-US" sz="1400" dirty="0"/>
              <a:t>30</a:t>
            </a:r>
          </a:p>
          <a:p>
            <a:r>
              <a:rPr lang="en-US" sz="1400" dirty="0"/>
              <a:t>40</a:t>
            </a:r>
          </a:p>
          <a:p>
            <a:r>
              <a:rPr lang="en-US" sz="1400" dirty="0"/>
              <a:t>50</a:t>
            </a:r>
          </a:p>
          <a:p>
            <a:r>
              <a:rPr lang="en-US" sz="1400" dirty="0"/>
              <a:t>Sum = 150</a:t>
            </a:r>
          </a:p>
          <a:p>
            <a:endParaRPr lang="en-US" sz="1400" dirty="0"/>
          </a:p>
          <a:p>
            <a:r>
              <a:rPr lang="en-US" sz="1400" dirty="0"/>
              <a:t>Process returned 0 (0x0)   execution time : 11.555 s</a:t>
            </a:r>
          </a:p>
          <a:p>
            <a:r>
              <a:rPr lang="en-US" sz="1400" dirty="0"/>
              <a:t>Press any key to continue.</a:t>
            </a:r>
          </a:p>
        </p:txBody>
      </p:sp>
    </p:spTree>
    <p:extLst>
      <p:ext uri="{BB962C8B-B14F-4D97-AF65-F5344CB8AC3E}">
        <p14:creationId xmlns:p14="http://schemas.microsoft.com/office/powerpoint/2010/main" val="2471446766"/>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3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End of Lecture 28</a:t>
            </a:r>
          </a:p>
        </p:txBody>
      </p:sp>
      <p:pic>
        <p:nvPicPr>
          <p:cNvPr id="41" name="Picture 40" descr="sca.png"/>
          <p:cNvPicPr>
            <a:picLocks noChangeAspect="1"/>
          </p:cNvPicPr>
          <p:nvPr/>
        </p:nvPicPr>
        <p:blipFill>
          <a:blip r:embed="rId3"/>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4" cstate="print"/>
          <a:stretch>
            <a:fillRect/>
          </a:stretch>
        </p:blipFill>
        <p:spPr>
          <a:xfrm>
            <a:off x="8221833" y="71438"/>
            <a:ext cx="820089" cy="785800"/>
          </a:xfrm>
          <a:prstGeom prst="rect">
            <a:avLst/>
          </a:prstGeom>
        </p:spPr>
      </p:pic>
      <p:sp>
        <p:nvSpPr>
          <p:cNvPr id="7" name="Text Placeholder 1"/>
          <p:cNvSpPr txBox="1">
            <a:spLocks/>
          </p:cNvSpPr>
          <p:nvPr/>
        </p:nvSpPr>
        <p:spPr>
          <a:xfrm>
            <a:off x="0" y="3561194"/>
            <a:ext cx="9144000" cy="576063"/>
          </a:xfrm>
          <a:prstGeom prst="rect">
            <a:avLst/>
          </a:prstGeom>
        </p:spPr>
        <p:txBody>
          <a:bodyPr vert="horz" lIns="91440" tIns="45720" rIns="91440" bIns="45720"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rPr>
              <a:t>Thank you</a:t>
            </a:r>
            <a:endParaRPr kumimoji="0" lang="ko-KR" altLang="en-US" sz="5000" b="1" i="0" u="none" strike="noStrike" kern="1200" normalizeH="0" baseline="0" noProof="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uLnTx/>
              <a:uFillTx/>
              <a:latin typeface="+mn-lt"/>
              <a:ea typeface="+mn-ea"/>
              <a:cs typeface="+mn-cs"/>
            </a:endParaRPr>
          </a:p>
        </p:txBody>
      </p:sp>
      <p:grpSp>
        <p:nvGrpSpPr>
          <p:cNvPr id="8" name="Group 13318">
            <a:extLst>
              <a:ext uri="{FF2B5EF4-FFF2-40B4-BE49-F238E27FC236}">
                <a16:creationId xmlns:a16="http://schemas.microsoft.com/office/drawing/2014/main" id="{3176A925-9561-4C3F-8238-DB986AC67B50}"/>
              </a:ext>
            </a:extLst>
          </p:cNvPr>
          <p:cNvGrpSpPr/>
          <p:nvPr/>
        </p:nvGrpSpPr>
        <p:grpSpPr>
          <a:xfrm rot="1682053" flipH="1">
            <a:off x="6024982" y="611301"/>
            <a:ext cx="1665869" cy="3558872"/>
            <a:chOff x="1359132" y="345882"/>
            <a:chExt cx="1966239" cy="4200564"/>
          </a:xfrm>
        </p:grpSpPr>
        <p:grpSp>
          <p:nvGrpSpPr>
            <p:cNvPr id="11" name="Group 23">
              <a:extLst>
                <a:ext uri="{FF2B5EF4-FFF2-40B4-BE49-F238E27FC236}">
                  <a16:creationId xmlns:a16="http://schemas.microsoft.com/office/drawing/2014/main" id="{F1830171-F3BF-4D8C-BBE7-DC399D6D1691}"/>
                </a:ext>
              </a:extLst>
            </p:cNvPr>
            <p:cNvGrpSpPr/>
            <p:nvPr/>
          </p:nvGrpSpPr>
          <p:grpSpPr>
            <a:xfrm>
              <a:off x="2073901" y="2186669"/>
              <a:ext cx="501313" cy="2359777"/>
              <a:chOff x="2810055" y="1677194"/>
              <a:chExt cx="535258" cy="2519562"/>
            </a:xfrm>
          </p:grpSpPr>
          <p:sp>
            <p:nvSpPr>
              <p:cNvPr id="25" name="Rectangle 8">
                <a:extLst>
                  <a:ext uri="{FF2B5EF4-FFF2-40B4-BE49-F238E27FC236}">
                    <a16:creationId xmlns:a16="http://schemas.microsoft.com/office/drawing/2014/main" id="{EA6408B1-590A-4B35-99D9-FD571251018D}"/>
                  </a:ext>
                </a:extLst>
              </p:cNvPr>
              <p:cNvSpPr/>
              <p:nvPr/>
            </p:nvSpPr>
            <p:spPr>
              <a:xfrm>
                <a:off x="2810675" y="3399597"/>
                <a:ext cx="534638" cy="779141"/>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2">
                      <a:lumMod val="70000"/>
                      <a:lumOff val="30000"/>
                    </a:schemeClr>
                  </a:gs>
                  <a:gs pos="100000">
                    <a:schemeClr val="accent2">
                      <a:lumMod val="70000"/>
                      <a:lumOff val="3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Rectangle 8">
                <a:extLst>
                  <a:ext uri="{FF2B5EF4-FFF2-40B4-BE49-F238E27FC236}">
                    <a16:creationId xmlns:a16="http://schemas.microsoft.com/office/drawing/2014/main" id="{9AD44607-A66D-48A0-9FE2-E296E272740A}"/>
                  </a:ext>
                </a:extLst>
              </p:cNvPr>
              <p:cNvSpPr/>
              <p:nvPr/>
            </p:nvSpPr>
            <p:spPr>
              <a:xfrm>
                <a:off x="2984722" y="3392706"/>
                <a:ext cx="180870" cy="787996"/>
              </a:xfrm>
              <a:custGeom>
                <a:avLst/>
                <a:gdLst>
                  <a:gd name="connsiteX0" fmla="*/ 0 w 1359043"/>
                  <a:gd name="connsiteY0" fmla="*/ 0 h 1813992"/>
                  <a:gd name="connsiteX1" fmla="*/ 1359043 w 1359043"/>
                  <a:gd name="connsiteY1" fmla="*/ 0 h 1813992"/>
                  <a:gd name="connsiteX2" fmla="*/ 1359043 w 1359043"/>
                  <a:gd name="connsiteY2" fmla="*/ 212596 h 1813992"/>
                  <a:gd name="connsiteX3" fmla="*/ 806822 w 1359043"/>
                  <a:gd name="connsiteY3" fmla="*/ 1813992 h 1813992"/>
                  <a:gd name="connsiteX4" fmla="*/ 1012 w 1359043"/>
                  <a:gd name="connsiteY4" fmla="*/ 289727 h 1813992"/>
                  <a:gd name="connsiteX5" fmla="*/ 0 w 1359043"/>
                  <a:gd name="connsiteY5" fmla="*/ 289727 h 1813992"/>
                  <a:gd name="connsiteX6" fmla="*/ 0 w 1359043"/>
                  <a:gd name="connsiteY6" fmla="*/ 288030 h 1813992"/>
                  <a:gd name="connsiteX7" fmla="*/ 0 w 1359043"/>
                  <a:gd name="connsiteY7" fmla="*/ 0 h 1813992"/>
                  <a:gd name="connsiteX0" fmla="*/ 0 w 1359043"/>
                  <a:gd name="connsiteY0" fmla="*/ 0 h 1820658"/>
                  <a:gd name="connsiteX1" fmla="*/ 1359043 w 1359043"/>
                  <a:gd name="connsiteY1" fmla="*/ 0 h 1820658"/>
                  <a:gd name="connsiteX2" fmla="*/ 1359043 w 1359043"/>
                  <a:gd name="connsiteY2" fmla="*/ 212596 h 1820658"/>
                  <a:gd name="connsiteX3" fmla="*/ 720119 w 1359043"/>
                  <a:gd name="connsiteY3" fmla="*/ 1820658 h 1820658"/>
                  <a:gd name="connsiteX4" fmla="*/ 1012 w 1359043"/>
                  <a:gd name="connsiteY4" fmla="*/ 289727 h 1820658"/>
                  <a:gd name="connsiteX5" fmla="*/ 0 w 1359043"/>
                  <a:gd name="connsiteY5" fmla="*/ 289727 h 1820658"/>
                  <a:gd name="connsiteX6" fmla="*/ 0 w 1359043"/>
                  <a:gd name="connsiteY6" fmla="*/ 288030 h 1820658"/>
                  <a:gd name="connsiteX7" fmla="*/ 0 w 1359043"/>
                  <a:gd name="connsiteY7" fmla="*/ 0 h 182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59043" h="1820658">
                    <a:moveTo>
                      <a:pt x="0" y="0"/>
                    </a:moveTo>
                    <a:lnTo>
                      <a:pt x="1359043" y="0"/>
                    </a:lnTo>
                    <a:lnTo>
                      <a:pt x="1359043" y="212596"/>
                    </a:lnTo>
                    <a:lnTo>
                      <a:pt x="720119" y="1820658"/>
                    </a:lnTo>
                    <a:lnTo>
                      <a:pt x="1012" y="289727"/>
                    </a:lnTo>
                    <a:lnTo>
                      <a:pt x="0" y="289727"/>
                    </a:lnTo>
                    <a:lnTo>
                      <a:pt x="0" y="288030"/>
                    </a:lnTo>
                    <a:lnTo>
                      <a:pt x="0" y="0"/>
                    </a:ln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Rectangle 8">
                <a:extLst>
                  <a:ext uri="{FF2B5EF4-FFF2-40B4-BE49-F238E27FC236}">
                    <a16:creationId xmlns:a16="http://schemas.microsoft.com/office/drawing/2014/main" id="{8281CE4E-D56C-4E49-B3E2-5D78C9EA1732}"/>
                  </a:ext>
                </a:extLst>
              </p:cNvPr>
              <p:cNvSpPr/>
              <p:nvPr/>
            </p:nvSpPr>
            <p:spPr>
              <a:xfrm>
                <a:off x="2810055" y="3399597"/>
                <a:ext cx="264192" cy="763141"/>
              </a:xfrm>
              <a:custGeom>
                <a:avLst/>
                <a:gdLst>
                  <a:gd name="connsiteX0" fmla="*/ 0 w 1345558"/>
                  <a:gd name="connsiteY0" fmla="*/ 0 h 1783227"/>
                  <a:gd name="connsiteX1" fmla="*/ 897414 w 1345558"/>
                  <a:gd name="connsiteY1" fmla="*/ 0 h 1783227"/>
                  <a:gd name="connsiteX2" fmla="*/ 901843 w 1345558"/>
                  <a:gd name="connsiteY2" fmla="*/ 212596 h 1783227"/>
                  <a:gd name="connsiteX3" fmla="*/ 1345558 w 1345558"/>
                  <a:gd name="connsiteY3" fmla="*/ 1783227 h 1783227"/>
                  <a:gd name="connsiteX4" fmla="*/ 1012 w 1345558"/>
                  <a:gd name="connsiteY4" fmla="*/ 289727 h 1783227"/>
                  <a:gd name="connsiteX5" fmla="*/ 0 w 1345558"/>
                  <a:gd name="connsiteY5" fmla="*/ 289727 h 1783227"/>
                  <a:gd name="connsiteX6" fmla="*/ 0 w 1345558"/>
                  <a:gd name="connsiteY6" fmla="*/ 288030 h 1783227"/>
                  <a:gd name="connsiteX7" fmla="*/ 0 w 1345558"/>
                  <a:gd name="connsiteY7" fmla="*/ 0 h 1783227"/>
                  <a:gd name="connsiteX0" fmla="*/ 0 w 1331023"/>
                  <a:gd name="connsiteY0" fmla="*/ 0 h 1763232"/>
                  <a:gd name="connsiteX1" fmla="*/ 897414 w 1331023"/>
                  <a:gd name="connsiteY1" fmla="*/ 0 h 1763232"/>
                  <a:gd name="connsiteX2" fmla="*/ 901843 w 1331023"/>
                  <a:gd name="connsiteY2" fmla="*/ 212596 h 1763232"/>
                  <a:gd name="connsiteX3" fmla="*/ 1331023 w 1331023"/>
                  <a:gd name="connsiteY3" fmla="*/ 1763232 h 1763232"/>
                  <a:gd name="connsiteX4" fmla="*/ 1012 w 1331023"/>
                  <a:gd name="connsiteY4" fmla="*/ 289727 h 1763232"/>
                  <a:gd name="connsiteX5" fmla="*/ 0 w 1331023"/>
                  <a:gd name="connsiteY5" fmla="*/ 289727 h 1763232"/>
                  <a:gd name="connsiteX6" fmla="*/ 0 w 1331023"/>
                  <a:gd name="connsiteY6" fmla="*/ 288030 h 1763232"/>
                  <a:gd name="connsiteX7" fmla="*/ 0 w 1331023"/>
                  <a:gd name="connsiteY7" fmla="*/ 0 h 1763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1023" h="1763232">
                    <a:moveTo>
                      <a:pt x="0" y="0"/>
                    </a:moveTo>
                    <a:lnTo>
                      <a:pt x="897414" y="0"/>
                    </a:lnTo>
                    <a:cubicBezTo>
                      <a:pt x="898890" y="70865"/>
                      <a:pt x="900367" y="141731"/>
                      <a:pt x="901843" y="212596"/>
                    </a:cubicBezTo>
                    <a:lnTo>
                      <a:pt x="1331023" y="1763232"/>
                    </a:lnTo>
                    <a:lnTo>
                      <a:pt x="1012" y="289727"/>
                    </a:lnTo>
                    <a:lnTo>
                      <a:pt x="0" y="289727"/>
                    </a:lnTo>
                    <a:lnTo>
                      <a:pt x="0" y="288030"/>
                    </a:lnTo>
                    <a:lnTo>
                      <a:pt x="0" y="0"/>
                    </a:lnTo>
                    <a:close/>
                  </a:path>
                </a:pathLst>
              </a:custGeom>
              <a:gradFill>
                <a:gsLst>
                  <a:gs pos="0">
                    <a:schemeClr val="accent2">
                      <a:lumMod val="30000"/>
                      <a:lumOff val="70000"/>
                    </a:schemeClr>
                  </a:gs>
                  <a:gs pos="100000">
                    <a:schemeClr val="accent2">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Rectangle 2">
                <a:extLst>
                  <a:ext uri="{FF2B5EF4-FFF2-40B4-BE49-F238E27FC236}">
                    <a16:creationId xmlns:a16="http://schemas.microsoft.com/office/drawing/2014/main" id="{3E95295E-B3E7-4F6E-8448-4A4089D20A1A}"/>
                  </a:ext>
                </a:extLst>
              </p:cNvPr>
              <p:cNvSpPr/>
              <p:nvPr/>
            </p:nvSpPr>
            <p:spPr>
              <a:xfrm>
                <a:off x="2811292" y="1677194"/>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30000"/>
                      <a:lumOff val="70000"/>
                    </a:schemeClr>
                  </a:gs>
                  <a:gs pos="100000">
                    <a:schemeClr val="accent1">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Rectangle 2">
                <a:extLst>
                  <a:ext uri="{FF2B5EF4-FFF2-40B4-BE49-F238E27FC236}">
                    <a16:creationId xmlns:a16="http://schemas.microsoft.com/office/drawing/2014/main" id="{BCDA3D7C-208F-4796-9CD0-D2F312817A95}"/>
                  </a:ext>
                </a:extLst>
              </p:cNvPr>
              <p:cNvSpPr/>
              <p:nvPr/>
            </p:nvSpPr>
            <p:spPr>
              <a:xfrm>
                <a:off x="2987824" y="1677195"/>
                <a:ext cx="177768" cy="1815900"/>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gradFill>
                <a:gsLst>
                  <a:gs pos="0">
                    <a:schemeClr val="accent1">
                      <a:lumMod val="50000"/>
                      <a:lumOff val="50000"/>
                    </a:schemeClr>
                  </a:gs>
                  <a:gs pos="100000">
                    <a:schemeClr val="accent1">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Rectangle 2">
                <a:extLst>
                  <a:ext uri="{FF2B5EF4-FFF2-40B4-BE49-F238E27FC236}">
                    <a16:creationId xmlns:a16="http://schemas.microsoft.com/office/drawing/2014/main" id="{5990E51F-BEB5-4B24-98F7-94F4F212A2D3}"/>
                  </a:ext>
                </a:extLst>
              </p:cNvPr>
              <p:cNvSpPr/>
              <p:nvPr/>
            </p:nvSpPr>
            <p:spPr>
              <a:xfrm>
                <a:off x="3165590" y="1677196"/>
                <a:ext cx="177768" cy="1815899"/>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Isosceles Triangle 4">
                <a:extLst>
                  <a:ext uri="{FF2B5EF4-FFF2-40B4-BE49-F238E27FC236}">
                    <a16:creationId xmlns:a16="http://schemas.microsoft.com/office/drawing/2014/main" id="{0764F1D1-C010-460B-9C7C-2FF50681B51A}"/>
                  </a:ext>
                </a:extLst>
              </p:cNvPr>
              <p:cNvSpPr/>
              <p:nvPr/>
            </p:nvSpPr>
            <p:spPr>
              <a:xfrm rot="10800000">
                <a:off x="2987823" y="3961239"/>
                <a:ext cx="177768" cy="235517"/>
              </a:xfrm>
              <a:prstGeom prs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grpSp>
          <p:nvGrpSpPr>
            <p:cNvPr id="12" name="Group 26">
              <a:extLst>
                <a:ext uri="{FF2B5EF4-FFF2-40B4-BE49-F238E27FC236}">
                  <a16:creationId xmlns:a16="http://schemas.microsoft.com/office/drawing/2014/main" id="{187C0761-B81E-4279-BA43-015F4789B66D}"/>
                </a:ext>
              </a:extLst>
            </p:cNvPr>
            <p:cNvGrpSpPr/>
            <p:nvPr/>
          </p:nvGrpSpPr>
          <p:grpSpPr>
            <a:xfrm>
              <a:off x="1359132" y="345883"/>
              <a:ext cx="1966239" cy="1811156"/>
              <a:chOff x="1888981" y="1110787"/>
              <a:chExt cx="2254374" cy="2076562"/>
            </a:xfrm>
          </p:grpSpPr>
          <p:sp>
            <p:nvSpPr>
              <p:cNvPr id="13" name="Teardrop 30">
                <a:extLst>
                  <a:ext uri="{FF2B5EF4-FFF2-40B4-BE49-F238E27FC236}">
                    <a16:creationId xmlns:a16="http://schemas.microsoft.com/office/drawing/2014/main" id="{64AC187B-0A2A-489A-A907-3D496D0F402B}"/>
                  </a:ext>
                </a:extLst>
              </p:cNvPr>
              <p:cNvSpPr/>
              <p:nvPr/>
            </p:nvSpPr>
            <p:spPr>
              <a:xfrm rot="8100000">
                <a:off x="2322441" y="1563466"/>
                <a:ext cx="1333455" cy="1333457"/>
              </a:xfrm>
              <a:custGeom>
                <a:avLst/>
                <a:gdLst>
                  <a:gd name="connsiteX0" fmla="*/ 293361 w 2192670"/>
                  <a:gd name="connsiteY0" fmla="*/ 1899310 h 2192671"/>
                  <a:gd name="connsiteX1" fmla="*/ 0 w 2192670"/>
                  <a:gd name="connsiteY1" fmla="*/ 1191074 h 2192671"/>
                  <a:gd name="connsiteX2" fmla="*/ 1001597 w 2192670"/>
                  <a:gd name="connsiteY2" fmla="*/ 189477 h 2192671"/>
                  <a:gd name="connsiteX3" fmla="*/ 1341342 w 2192670"/>
                  <a:gd name="connsiteY3" fmla="*/ 189477 h 2192671"/>
                  <a:gd name="connsiteX4" fmla="*/ 1530818 w 2192670"/>
                  <a:gd name="connsiteY4" fmla="*/ 0 h 2192671"/>
                  <a:gd name="connsiteX5" fmla="*/ 1806586 w 2192670"/>
                  <a:gd name="connsiteY5" fmla="*/ 0 h 2192671"/>
                  <a:gd name="connsiteX6" fmla="*/ 1996062 w 2192670"/>
                  <a:gd name="connsiteY6" fmla="*/ 189477 h 2192671"/>
                  <a:gd name="connsiteX7" fmla="*/ 2003194 w 2192670"/>
                  <a:gd name="connsiteY7" fmla="*/ 189477 h 2192671"/>
                  <a:gd name="connsiteX8" fmla="*/ 2003194 w 2192670"/>
                  <a:gd name="connsiteY8" fmla="*/ 196609 h 2192671"/>
                  <a:gd name="connsiteX9" fmla="*/ 2192670 w 2192670"/>
                  <a:gd name="connsiteY9" fmla="*/ 386085 h 2192671"/>
                  <a:gd name="connsiteX10" fmla="*/ 2192670 w 2192670"/>
                  <a:gd name="connsiteY10" fmla="*/ 661852 h 2192671"/>
                  <a:gd name="connsiteX11" fmla="*/ 2003193 w 2192670"/>
                  <a:gd name="connsiteY11" fmla="*/ 851329 h 2192671"/>
                  <a:gd name="connsiteX12" fmla="*/ 2003194 w 2192670"/>
                  <a:gd name="connsiteY12" fmla="*/ 1191074 h 2192671"/>
                  <a:gd name="connsiteX13" fmla="*/ 1001597 w 2192670"/>
                  <a:gd name="connsiteY13" fmla="*/ 2192671 h 2192671"/>
                  <a:gd name="connsiteX14" fmla="*/ 293361 w 2192670"/>
                  <a:gd name="connsiteY14" fmla="*/ 1899310 h 2192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192670" h="2192671">
                    <a:moveTo>
                      <a:pt x="293361" y="1899310"/>
                    </a:moveTo>
                    <a:cubicBezTo>
                      <a:pt x="112107" y="1718057"/>
                      <a:pt x="0" y="1467657"/>
                      <a:pt x="0" y="1191074"/>
                    </a:cubicBezTo>
                    <a:cubicBezTo>
                      <a:pt x="0" y="637907"/>
                      <a:pt x="448430" y="189477"/>
                      <a:pt x="1001597" y="189477"/>
                    </a:cubicBezTo>
                    <a:lnTo>
                      <a:pt x="1341342" y="189477"/>
                    </a:lnTo>
                    <a:lnTo>
                      <a:pt x="1530818" y="0"/>
                    </a:lnTo>
                    <a:cubicBezTo>
                      <a:pt x="1606970" y="-76151"/>
                      <a:pt x="1730435" y="-76151"/>
                      <a:pt x="1806586" y="0"/>
                    </a:cubicBezTo>
                    <a:lnTo>
                      <a:pt x="1996062" y="189477"/>
                    </a:lnTo>
                    <a:lnTo>
                      <a:pt x="2003194" y="189477"/>
                    </a:lnTo>
                    <a:lnTo>
                      <a:pt x="2003194" y="196609"/>
                    </a:lnTo>
                    <a:lnTo>
                      <a:pt x="2192670" y="386085"/>
                    </a:lnTo>
                    <a:cubicBezTo>
                      <a:pt x="2268822" y="462236"/>
                      <a:pt x="2268822" y="585701"/>
                      <a:pt x="2192670" y="661852"/>
                    </a:cubicBezTo>
                    <a:lnTo>
                      <a:pt x="2003193" y="851329"/>
                    </a:lnTo>
                    <a:cubicBezTo>
                      <a:pt x="2003193" y="964577"/>
                      <a:pt x="2003194" y="1077826"/>
                      <a:pt x="2003194" y="1191074"/>
                    </a:cubicBezTo>
                    <a:cubicBezTo>
                      <a:pt x="2003194" y="1744241"/>
                      <a:pt x="1554764" y="2192671"/>
                      <a:pt x="1001597" y="2192671"/>
                    </a:cubicBezTo>
                    <a:cubicBezTo>
                      <a:pt x="725014" y="2192671"/>
                      <a:pt x="474614" y="2080563"/>
                      <a:pt x="293361" y="1899310"/>
                    </a:cubicBezTo>
                    <a:close/>
                  </a:path>
                </a:pathLst>
              </a:custGeom>
              <a:solidFill>
                <a:schemeClr val="bg1"/>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rapezoid 24">
                <a:extLst>
                  <a:ext uri="{FF2B5EF4-FFF2-40B4-BE49-F238E27FC236}">
                    <a16:creationId xmlns:a16="http://schemas.microsoft.com/office/drawing/2014/main" id="{7651C308-51DD-43ED-AD7A-2E53A4CDDA81}"/>
                  </a:ext>
                </a:extLst>
              </p:cNvPr>
              <p:cNvSpPr/>
              <p:nvPr/>
            </p:nvSpPr>
            <p:spPr>
              <a:xfrm rot="10800000">
                <a:off x="2751763" y="2230194"/>
                <a:ext cx="457200" cy="783671"/>
              </a:xfrm>
              <a:prstGeom prst="trapezoid">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5" name="Rounded Rectangle 18">
                <a:extLst>
                  <a:ext uri="{FF2B5EF4-FFF2-40B4-BE49-F238E27FC236}">
                    <a16:creationId xmlns:a16="http://schemas.microsoft.com/office/drawing/2014/main" id="{62930416-EBA5-4143-8370-943F45E8700C}"/>
                  </a:ext>
                </a:extLst>
              </p:cNvPr>
              <p:cNvSpPr/>
              <p:nvPr/>
            </p:nvSpPr>
            <p:spPr>
              <a:xfrm rot="2700000">
                <a:off x="3710962"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6" name="Rounded Rectangle 19">
                <a:extLst>
                  <a:ext uri="{FF2B5EF4-FFF2-40B4-BE49-F238E27FC236}">
                    <a16:creationId xmlns:a16="http://schemas.microsoft.com/office/drawing/2014/main" id="{0353A222-C645-4858-A96B-D4B4B9C69293}"/>
                  </a:ext>
                </a:extLst>
              </p:cNvPr>
              <p:cNvSpPr/>
              <p:nvPr/>
            </p:nvSpPr>
            <p:spPr>
              <a:xfrm rot="18900000" flipH="1">
                <a:off x="2156327" y="1407964"/>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8" name="Rounded Rectangle 20">
                <a:extLst>
                  <a:ext uri="{FF2B5EF4-FFF2-40B4-BE49-F238E27FC236}">
                    <a16:creationId xmlns:a16="http://schemas.microsoft.com/office/drawing/2014/main" id="{AE7A8672-48A3-4738-9AFC-10E91DD06D6B}"/>
                  </a:ext>
                </a:extLst>
              </p:cNvPr>
              <p:cNvSpPr/>
              <p:nvPr/>
            </p:nvSpPr>
            <p:spPr>
              <a:xfrm>
                <a:off x="2935970" y="1110787"/>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19" name="Rounded Rectangle 21">
                <a:extLst>
                  <a:ext uri="{FF2B5EF4-FFF2-40B4-BE49-F238E27FC236}">
                    <a16:creationId xmlns:a16="http://schemas.microsoft.com/office/drawing/2014/main" id="{971073D8-F5DB-49E0-90B8-CB5EE821BBDF}"/>
                  </a:ext>
                </a:extLst>
              </p:cNvPr>
              <p:cNvSpPr/>
              <p:nvPr/>
            </p:nvSpPr>
            <p:spPr>
              <a:xfrm rot="5400000">
                <a:off x="3933668" y="1996109"/>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0" name="Rounded Rectangle 22">
                <a:extLst>
                  <a:ext uri="{FF2B5EF4-FFF2-40B4-BE49-F238E27FC236}">
                    <a16:creationId xmlns:a16="http://schemas.microsoft.com/office/drawing/2014/main" id="{84868AB7-B7FC-41AD-8F70-C0362E013604}"/>
                  </a:ext>
                </a:extLst>
              </p:cNvPr>
              <p:cNvSpPr/>
              <p:nvPr/>
            </p:nvSpPr>
            <p:spPr>
              <a:xfrm rot="16200000" flipH="1">
                <a:off x="1978847" y="1919902"/>
                <a:ext cx="119821" cy="2995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1" name="Rounded Rectangle 25">
                <a:extLst>
                  <a:ext uri="{FF2B5EF4-FFF2-40B4-BE49-F238E27FC236}">
                    <a16:creationId xmlns:a16="http://schemas.microsoft.com/office/drawing/2014/main" id="{D3DAEEE6-E3DD-4070-AFC9-DF5EF5A20C44}"/>
                  </a:ext>
                </a:extLst>
              </p:cNvPr>
              <p:cNvSpPr/>
              <p:nvPr/>
            </p:nvSpPr>
            <p:spPr>
              <a:xfrm>
                <a:off x="2692290" y="3074683"/>
                <a:ext cx="612000" cy="11266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Rounded Rectangle 27">
                <a:extLst>
                  <a:ext uri="{FF2B5EF4-FFF2-40B4-BE49-F238E27FC236}">
                    <a16:creationId xmlns:a16="http://schemas.microsoft.com/office/drawing/2014/main" id="{577B8435-1E8C-4F57-B74D-B56C83326D65}"/>
                  </a:ext>
                </a:extLst>
              </p:cNvPr>
              <p:cNvSpPr/>
              <p:nvPr/>
            </p:nvSpPr>
            <p:spPr>
              <a:xfrm>
                <a:off x="283328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3" name="Rounded Rectangle 28">
                <a:extLst>
                  <a:ext uri="{FF2B5EF4-FFF2-40B4-BE49-F238E27FC236}">
                    <a16:creationId xmlns:a16="http://schemas.microsoft.com/office/drawing/2014/main" id="{B0241759-7E69-42F7-8D33-266DE9417147}"/>
                  </a:ext>
                </a:extLst>
              </p:cNvPr>
              <p:cNvSpPr/>
              <p:nvPr/>
            </p:nvSpPr>
            <p:spPr>
              <a:xfrm>
                <a:off x="295750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24" name="Rounded Rectangle 29">
                <a:extLst>
                  <a:ext uri="{FF2B5EF4-FFF2-40B4-BE49-F238E27FC236}">
                    <a16:creationId xmlns:a16="http://schemas.microsoft.com/office/drawing/2014/main" id="{DD2DBE1F-0326-42C7-B5F3-A1B7E8B47779}"/>
                  </a:ext>
                </a:extLst>
              </p:cNvPr>
              <p:cNvSpPr/>
              <p:nvPr/>
            </p:nvSpPr>
            <p:spPr>
              <a:xfrm>
                <a:off x="3081724" y="2139702"/>
                <a:ext cx="71867" cy="17966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grpSp>
      </p:grpSp>
      <p:sp>
        <p:nvSpPr>
          <p:cNvPr id="33" name="Freeform 13312">
            <a:extLst>
              <a:ext uri="{FF2B5EF4-FFF2-40B4-BE49-F238E27FC236}">
                <a16:creationId xmlns:a16="http://schemas.microsoft.com/office/drawing/2014/main" id="{36A901D8-68F0-4EDC-8133-6AF6E902A151}"/>
              </a:ext>
            </a:extLst>
          </p:cNvPr>
          <p:cNvSpPr/>
          <p:nvPr/>
        </p:nvSpPr>
        <p:spPr>
          <a:xfrm flipH="1">
            <a:off x="6052352" y="1859326"/>
            <a:ext cx="3091680" cy="1938501"/>
          </a:xfrm>
          <a:custGeom>
            <a:avLst/>
            <a:gdLst>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5813"/>
              <a:gd name="connsiteX1" fmla="*/ 2655476 w 2896332"/>
              <a:gd name="connsiteY1" fmla="*/ 584615 h 1875813"/>
              <a:gd name="connsiteX2" fmla="*/ 2828170 w 2896332"/>
              <a:gd name="connsiteY2" fmla="*/ 1010501 h 1875813"/>
              <a:gd name="connsiteX3" fmla="*/ 2883834 w 2896332"/>
              <a:gd name="connsiteY3" fmla="*/ 1308835 h 1875813"/>
              <a:gd name="connsiteX4" fmla="*/ 2799743 w 2896332"/>
              <a:gd name="connsiteY4" fmla="*/ 1672098 h 1875813"/>
              <a:gd name="connsiteX5" fmla="*/ 2521033 w 2896332"/>
              <a:gd name="connsiteY5" fmla="*/ 1160421 h 1875813"/>
              <a:gd name="connsiteX6" fmla="*/ 2514265 w 2896332"/>
              <a:gd name="connsiteY6" fmla="*/ 466772 h 1875813"/>
              <a:gd name="connsiteX7" fmla="*/ 1898646 w 2896332"/>
              <a:gd name="connsiteY7" fmla="*/ 46 h 1875813"/>
              <a:gd name="connsiteX8" fmla="*/ 1969811 w 2896332"/>
              <a:gd name="connsiteY8" fmla="*/ 83938 h 1875813"/>
              <a:gd name="connsiteX9" fmla="*/ 1970003 w 2896332"/>
              <a:gd name="connsiteY9" fmla="*/ 120627 h 1875813"/>
              <a:gd name="connsiteX10" fmla="*/ 1962950 w 2896332"/>
              <a:gd name="connsiteY10" fmla="*/ 120627 h 1875813"/>
              <a:gd name="connsiteX11" fmla="*/ 1906617 w 2896332"/>
              <a:gd name="connsiteY11" fmla="*/ 176960 h 1875813"/>
              <a:gd name="connsiteX12" fmla="*/ 1962950 w 2896332"/>
              <a:gd name="connsiteY12" fmla="*/ 233293 h 1875813"/>
              <a:gd name="connsiteX13" fmla="*/ 1970591 w 2896332"/>
              <a:gd name="connsiteY13" fmla="*/ 233293 h 1875813"/>
              <a:gd name="connsiteX14" fmla="*/ 1973469 w 2896332"/>
              <a:gd name="connsiteY14" fmla="*/ 784519 h 1875813"/>
              <a:gd name="connsiteX15" fmla="*/ 1866010 w 2896332"/>
              <a:gd name="connsiteY15" fmla="*/ 878218 h 1875813"/>
              <a:gd name="connsiteX16" fmla="*/ 2733769 w 2896332"/>
              <a:gd name="connsiteY16" fmla="*/ 1387129 h 1875813"/>
              <a:gd name="connsiteX17" fmla="*/ 2694623 w 2896332"/>
              <a:gd name="connsiteY17" fmla="*/ 1674208 h 1875813"/>
              <a:gd name="connsiteX18" fmla="*/ 2394496 w 2896332"/>
              <a:gd name="connsiteY18" fmla="*/ 1654634 h 1875813"/>
              <a:gd name="connsiteX19" fmla="*/ 2069239 w 2896332"/>
              <a:gd name="connsiteY19" fmla="*/ 1875813 h 1875813"/>
              <a:gd name="connsiteX20" fmla="*/ 2023060 w 2896332"/>
              <a:gd name="connsiteY20" fmla="*/ 1634793 h 1875813"/>
              <a:gd name="connsiteX21" fmla="*/ 1739085 w 2896332"/>
              <a:gd name="connsiteY21" fmla="*/ 1871397 h 1875813"/>
              <a:gd name="connsiteX22" fmla="*/ 1648664 w 2896332"/>
              <a:gd name="connsiteY22" fmla="*/ 1582137 h 1875813"/>
              <a:gd name="connsiteX23" fmla="*/ 1376671 w 2896332"/>
              <a:gd name="connsiteY23" fmla="*/ 1700306 h 1875813"/>
              <a:gd name="connsiteX24" fmla="*/ 1415819 w 2896332"/>
              <a:gd name="connsiteY24" fmla="*/ 1334933 h 1875813"/>
              <a:gd name="connsiteX25" fmla="*/ 665501 w 2896332"/>
              <a:gd name="connsiteY25" fmla="*/ 1276212 h 1875813"/>
              <a:gd name="connsiteX26" fmla="*/ 0 w 2896332"/>
              <a:gd name="connsiteY26" fmla="*/ 1126148 h 1875813"/>
              <a:gd name="connsiteX27" fmla="*/ 13050 w 2896332"/>
              <a:gd name="connsiteY27" fmla="*/ 284488 h 1875813"/>
              <a:gd name="connsiteX28" fmla="*/ 1898646 w 2896332"/>
              <a:gd name="connsiteY28" fmla="*/ 46 h 1875813"/>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70591 w 2896332"/>
              <a:gd name="connsiteY13" fmla="*/ 23329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50 w 2896332"/>
              <a:gd name="connsiteY12" fmla="*/ 233293 h 1871397"/>
              <a:gd name="connsiteX13" fmla="*/ 1962971 w 2896332"/>
              <a:gd name="connsiteY13" fmla="*/ 267583 h 1871397"/>
              <a:gd name="connsiteX14" fmla="*/ 1973469 w 2896332"/>
              <a:gd name="connsiteY14" fmla="*/ 784519 h 1871397"/>
              <a:gd name="connsiteX15" fmla="*/ 1866010 w 2896332"/>
              <a:gd name="connsiteY15" fmla="*/ 878218 h 1871397"/>
              <a:gd name="connsiteX16" fmla="*/ 2733769 w 2896332"/>
              <a:gd name="connsiteY16" fmla="*/ 1387129 h 1871397"/>
              <a:gd name="connsiteX17" fmla="*/ 2694623 w 2896332"/>
              <a:gd name="connsiteY17" fmla="*/ 1674208 h 1871397"/>
              <a:gd name="connsiteX18" fmla="*/ 2394496 w 2896332"/>
              <a:gd name="connsiteY18" fmla="*/ 1654634 h 1871397"/>
              <a:gd name="connsiteX19" fmla="*/ 2023060 w 2896332"/>
              <a:gd name="connsiteY19" fmla="*/ 1634793 h 1871397"/>
              <a:gd name="connsiteX20" fmla="*/ 1739085 w 2896332"/>
              <a:gd name="connsiteY20" fmla="*/ 1871397 h 1871397"/>
              <a:gd name="connsiteX21" fmla="*/ 1648664 w 2896332"/>
              <a:gd name="connsiteY21" fmla="*/ 1582137 h 1871397"/>
              <a:gd name="connsiteX22" fmla="*/ 1376671 w 2896332"/>
              <a:gd name="connsiteY22" fmla="*/ 1700306 h 1871397"/>
              <a:gd name="connsiteX23" fmla="*/ 1415819 w 2896332"/>
              <a:gd name="connsiteY23" fmla="*/ 1334933 h 1871397"/>
              <a:gd name="connsiteX24" fmla="*/ 665501 w 2896332"/>
              <a:gd name="connsiteY24" fmla="*/ 1276212 h 1871397"/>
              <a:gd name="connsiteX25" fmla="*/ 0 w 2896332"/>
              <a:gd name="connsiteY25" fmla="*/ 1126148 h 1871397"/>
              <a:gd name="connsiteX26" fmla="*/ 13050 w 2896332"/>
              <a:gd name="connsiteY26" fmla="*/ 284488 h 1871397"/>
              <a:gd name="connsiteX27" fmla="*/ 1898646 w 2896332"/>
              <a:gd name="connsiteY27"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62950 w 2896332"/>
              <a:gd name="connsiteY10" fmla="*/ 120627 h 1871397"/>
              <a:gd name="connsiteX11" fmla="*/ 1906617 w 2896332"/>
              <a:gd name="connsiteY11" fmla="*/ 176960 h 1871397"/>
              <a:gd name="connsiteX12" fmla="*/ 1962971 w 2896332"/>
              <a:gd name="connsiteY12" fmla="*/ 267583 h 1871397"/>
              <a:gd name="connsiteX13" fmla="*/ 1973469 w 2896332"/>
              <a:gd name="connsiteY13" fmla="*/ 784519 h 1871397"/>
              <a:gd name="connsiteX14" fmla="*/ 1866010 w 2896332"/>
              <a:gd name="connsiteY14" fmla="*/ 878218 h 1871397"/>
              <a:gd name="connsiteX15" fmla="*/ 2733769 w 2896332"/>
              <a:gd name="connsiteY15" fmla="*/ 1387129 h 1871397"/>
              <a:gd name="connsiteX16" fmla="*/ 2694623 w 2896332"/>
              <a:gd name="connsiteY16" fmla="*/ 1674208 h 1871397"/>
              <a:gd name="connsiteX17" fmla="*/ 2394496 w 2896332"/>
              <a:gd name="connsiteY17" fmla="*/ 1654634 h 1871397"/>
              <a:gd name="connsiteX18" fmla="*/ 2023060 w 2896332"/>
              <a:gd name="connsiteY18" fmla="*/ 1634793 h 1871397"/>
              <a:gd name="connsiteX19" fmla="*/ 1739085 w 2896332"/>
              <a:gd name="connsiteY19" fmla="*/ 1871397 h 1871397"/>
              <a:gd name="connsiteX20" fmla="*/ 1648664 w 2896332"/>
              <a:gd name="connsiteY20" fmla="*/ 1582137 h 1871397"/>
              <a:gd name="connsiteX21" fmla="*/ 1376671 w 2896332"/>
              <a:gd name="connsiteY21" fmla="*/ 1700306 h 1871397"/>
              <a:gd name="connsiteX22" fmla="*/ 1415819 w 2896332"/>
              <a:gd name="connsiteY22" fmla="*/ 1334933 h 1871397"/>
              <a:gd name="connsiteX23" fmla="*/ 665501 w 2896332"/>
              <a:gd name="connsiteY23" fmla="*/ 1276212 h 1871397"/>
              <a:gd name="connsiteX24" fmla="*/ 0 w 2896332"/>
              <a:gd name="connsiteY24" fmla="*/ 1126148 h 1871397"/>
              <a:gd name="connsiteX25" fmla="*/ 13050 w 2896332"/>
              <a:gd name="connsiteY25" fmla="*/ 284488 h 1871397"/>
              <a:gd name="connsiteX26" fmla="*/ 1898646 w 2896332"/>
              <a:gd name="connsiteY26"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70003 w 2896332"/>
              <a:gd name="connsiteY9" fmla="*/ 120627 h 1871397"/>
              <a:gd name="connsiteX10" fmla="*/ 1906617 w 2896332"/>
              <a:gd name="connsiteY10" fmla="*/ 176960 h 1871397"/>
              <a:gd name="connsiteX11" fmla="*/ 1962971 w 2896332"/>
              <a:gd name="connsiteY11" fmla="*/ 267583 h 1871397"/>
              <a:gd name="connsiteX12" fmla="*/ 1973469 w 2896332"/>
              <a:gd name="connsiteY12" fmla="*/ 784519 h 1871397"/>
              <a:gd name="connsiteX13" fmla="*/ 1866010 w 2896332"/>
              <a:gd name="connsiteY13" fmla="*/ 878218 h 1871397"/>
              <a:gd name="connsiteX14" fmla="*/ 2733769 w 2896332"/>
              <a:gd name="connsiteY14" fmla="*/ 1387129 h 1871397"/>
              <a:gd name="connsiteX15" fmla="*/ 2694623 w 2896332"/>
              <a:gd name="connsiteY15" fmla="*/ 1674208 h 1871397"/>
              <a:gd name="connsiteX16" fmla="*/ 2394496 w 2896332"/>
              <a:gd name="connsiteY16" fmla="*/ 1654634 h 1871397"/>
              <a:gd name="connsiteX17" fmla="*/ 2023060 w 2896332"/>
              <a:gd name="connsiteY17" fmla="*/ 1634793 h 1871397"/>
              <a:gd name="connsiteX18" fmla="*/ 1739085 w 2896332"/>
              <a:gd name="connsiteY18" fmla="*/ 1871397 h 1871397"/>
              <a:gd name="connsiteX19" fmla="*/ 1648664 w 2896332"/>
              <a:gd name="connsiteY19" fmla="*/ 1582137 h 1871397"/>
              <a:gd name="connsiteX20" fmla="*/ 1376671 w 2896332"/>
              <a:gd name="connsiteY20" fmla="*/ 1700306 h 1871397"/>
              <a:gd name="connsiteX21" fmla="*/ 1415819 w 2896332"/>
              <a:gd name="connsiteY21" fmla="*/ 1334933 h 1871397"/>
              <a:gd name="connsiteX22" fmla="*/ 665501 w 2896332"/>
              <a:gd name="connsiteY22" fmla="*/ 1276212 h 1871397"/>
              <a:gd name="connsiteX23" fmla="*/ 0 w 2896332"/>
              <a:gd name="connsiteY23" fmla="*/ 1126148 h 1871397"/>
              <a:gd name="connsiteX24" fmla="*/ 13050 w 2896332"/>
              <a:gd name="connsiteY24" fmla="*/ 284488 h 1871397"/>
              <a:gd name="connsiteX25" fmla="*/ 1898646 w 2896332"/>
              <a:gd name="connsiteY25"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74208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94496 w 2896332"/>
              <a:gd name="connsiteY15" fmla="*/ 1654634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23060 w 2896332"/>
              <a:gd name="connsiteY16" fmla="*/ 1634793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9811 w 2896332"/>
              <a:gd name="connsiteY8" fmla="*/ 83938 h 1871397"/>
              <a:gd name="connsiteX9" fmla="*/ 1906617 w 2896332"/>
              <a:gd name="connsiteY9" fmla="*/ 176960 h 1871397"/>
              <a:gd name="connsiteX10" fmla="*/ 1962971 w 2896332"/>
              <a:gd name="connsiteY10" fmla="*/ 267583 h 1871397"/>
              <a:gd name="connsiteX11" fmla="*/ 1973469 w 2896332"/>
              <a:gd name="connsiteY11" fmla="*/ 784519 h 1871397"/>
              <a:gd name="connsiteX12" fmla="*/ 1866010 w 2896332"/>
              <a:gd name="connsiteY12" fmla="*/ 878218 h 1871397"/>
              <a:gd name="connsiteX13" fmla="*/ 2733769 w 2896332"/>
              <a:gd name="connsiteY13" fmla="*/ 1387129 h 1871397"/>
              <a:gd name="connsiteX14" fmla="*/ 2694623 w 2896332"/>
              <a:gd name="connsiteY14" fmla="*/ 1639703 h 1871397"/>
              <a:gd name="connsiteX15" fmla="*/ 2385869 w 2896332"/>
              <a:gd name="connsiteY15" fmla="*/ 1585623 h 1871397"/>
              <a:gd name="connsiteX16" fmla="*/ 2074819 w 2896332"/>
              <a:gd name="connsiteY16" fmla="*/ 1565782 h 1871397"/>
              <a:gd name="connsiteX17" fmla="*/ 1739085 w 2896332"/>
              <a:gd name="connsiteY17" fmla="*/ 1871397 h 1871397"/>
              <a:gd name="connsiteX18" fmla="*/ 1648664 w 2896332"/>
              <a:gd name="connsiteY18" fmla="*/ 1582137 h 1871397"/>
              <a:gd name="connsiteX19" fmla="*/ 1376671 w 2896332"/>
              <a:gd name="connsiteY19" fmla="*/ 1700306 h 1871397"/>
              <a:gd name="connsiteX20" fmla="*/ 1415819 w 2896332"/>
              <a:gd name="connsiteY20" fmla="*/ 1334933 h 1871397"/>
              <a:gd name="connsiteX21" fmla="*/ 665501 w 2896332"/>
              <a:gd name="connsiteY21" fmla="*/ 1276212 h 1871397"/>
              <a:gd name="connsiteX22" fmla="*/ 0 w 2896332"/>
              <a:gd name="connsiteY22" fmla="*/ 1126148 h 1871397"/>
              <a:gd name="connsiteX23" fmla="*/ 13050 w 2896332"/>
              <a:gd name="connsiteY23" fmla="*/ 284488 h 1871397"/>
              <a:gd name="connsiteX24" fmla="*/ 1898646 w 2896332"/>
              <a:gd name="connsiteY24" fmla="*/ 46 h 1871397"/>
              <a:gd name="connsiteX0" fmla="*/ 2514265 w 2896332"/>
              <a:gd name="connsiteY0" fmla="*/ 468202 h 1872827"/>
              <a:gd name="connsiteX1" fmla="*/ 2655476 w 2896332"/>
              <a:gd name="connsiteY1" fmla="*/ 586045 h 1872827"/>
              <a:gd name="connsiteX2" fmla="*/ 2828170 w 2896332"/>
              <a:gd name="connsiteY2" fmla="*/ 1011931 h 1872827"/>
              <a:gd name="connsiteX3" fmla="*/ 2883834 w 2896332"/>
              <a:gd name="connsiteY3" fmla="*/ 1310265 h 1872827"/>
              <a:gd name="connsiteX4" fmla="*/ 2799743 w 2896332"/>
              <a:gd name="connsiteY4" fmla="*/ 1673528 h 1872827"/>
              <a:gd name="connsiteX5" fmla="*/ 2521033 w 2896332"/>
              <a:gd name="connsiteY5" fmla="*/ 1161851 h 1872827"/>
              <a:gd name="connsiteX6" fmla="*/ 2514265 w 2896332"/>
              <a:gd name="connsiteY6" fmla="*/ 468202 h 1872827"/>
              <a:gd name="connsiteX7" fmla="*/ 1898646 w 2896332"/>
              <a:gd name="connsiteY7" fmla="*/ 1476 h 1872827"/>
              <a:gd name="connsiteX8" fmla="*/ 1906617 w 2896332"/>
              <a:gd name="connsiteY8" fmla="*/ 178390 h 1872827"/>
              <a:gd name="connsiteX9" fmla="*/ 1962971 w 2896332"/>
              <a:gd name="connsiteY9" fmla="*/ 269013 h 1872827"/>
              <a:gd name="connsiteX10" fmla="*/ 1973469 w 2896332"/>
              <a:gd name="connsiteY10" fmla="*/ 785949 h 1872827"/>
              <a:gd name="connsiteX11" fmla="*/ 1866010 w 2896332"/>
              <a:gd name="connsiteY11" fmla="*/ 879648 h 1872827"/>
              <a:gd name="connsiteX12" fmla="*/ 2733769 w 2896332"/>
              <a:gd name="connsiteY12" fmla="*/ 1388559 h 1872827"/>
              <a:gd name="connsiteX13" fmla="*/ 2694623 w 2896332"/>
              <a:gd name="connsiteY13" fmla="*/ 1641133 h 1872827"/>
              <a:gd name="connsiteX14" fmla="*/ 2385869 w 2896332"/>
              <a:gd name="connsiteY14" fmla="*/ 1587053 h 1872827"/>
              <a:gd name="connsiteX15" fmla="*/ 2074819 w 2896332"/>
              <a:gd name="connsiteY15" fmla="*/ 1567212 h 1872827"/>
              <a:gd name="connsiteX16" fmla="*/ 1739085 w 2896332"/>
              <a:gd name="connsiteY16" fmla="*/ 1872827 h 1872827"/>
              <a:gd name="connsiteX17" fmla="*/ 1648664 w 2896332"/>
              <a:gd name="connsiteY17" fmla="*/ 1583567 h 1872827"/>
              <a:gd name="connsiteX18" fmla="*/ 1376671 w 2896332"/>
              <a:gd name="connsiteY18" fmla="*/ 1701736 h 1872827"/>
              <a:gd name="connsiteX19" fmla="*/ 1415819 w 2896332"/>
              <a:gd name="connsiteY19" fmla="*/ 1336363 h 1872827"/>
              <a:gd name="connsiteX20" fmla="*/ 665501 w 2896332"/>
              <a:gd name="connsiteY20" fmla="*/ 1277642 h 1872827"/>
              <a:gd name="connsiteX21" fmla="*/ 0 w 2896332"/>
              <a:gd name="connsiteY21" fmla="*/ 1127578 h 1872827"/>
              <a:gd name="connsiteX22" fmla="*/ 13050 w 2896332"/>
              <a:gd name="connsiteY22" fmla="*/ 285918 h 1872827"/>
              <a:gd name="connsiteX23" fmla="*/ 1898646 w 2896332"/>
              <a:gd name="connsiteY23" fmla="*/ 1476 h 187282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62971 w 2896332"/>
              <a:gd name="connsiteY8" fmla="*/ 267583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3469 w 2896332"/>
              <a:gd name="connsiteY9" fmla="*/ 784519 h 1871397"/>
              <a:gd name="connsiteX10" fmla="*/ 1866010 w 2896332"/>
              <a:gd name="connsiteY10" fmla="*/ 878218 h 1871397"/>
              <a:gd name="connsiteX11" fmla="*/ 2733769 w 2896332"/>
              <a:gd name="connsiteY11" fmla="*/ 1387129 h 1871397"/>
              <a:gd name="connsiteX12" fmla="*/ 2694623 w 2896332"/>
              <a:gd name="connsiteY12" fmla="*/ 1639703 h 1871397"/>
              <a:gd name="connsiteX13" fmla="*/ 2385869 w 2896332"/>
              <a:gd name="connsiteY13" fmla="*/ 1585623 h 1871397"/>
              <a:gd name="connsiteX14" fmla="*/ 2074819 w 2896332"/>
              <a:gd name="connsiteY14" fmla="*/ 1565782 h 1871397"/>
              <a:gd name="connsiteX15" fmla="*/ 1739085 w 2896332"/>
              <a:gd name="connsiteY15" fmla="*/ 1871397 h 1871397"/>
              <a:gd name="connsiteX16" fmla="*/ 1648664 w 2896332"/>
              <a:gd name="connsiteY16" fmla="*/ 1582137 h 1871397"/>
              <a:gd name="connsiteX17" fmla="*/ 1376671 w 2896332"/>
              <a:gd name="connsiteY17" fmla="*/ 1700306 h 1871397"/>
              <a:gd name="connsiteX18" fmla="*/ 1415819 w 2896332"/>
              <a:gd name="connsiteY18" fmla="*/ 1334933 h 1871397"/>
              <a:gd name="connsiteX19" fmla="*/ 665501 w 2896332"/>
              <a:gd name="connsiteY19" fmla="*/ 1276212 h 1871397"/>
              <a:gd name="connsiteX20" fmla="*/ 0 w 2896332"/>
              <a:gd name="connsiteY20" fmla="*/ 1126148 h 1871397"/>
              <a:gd name="connsiteX21" fmla="*/ 13050 w 2896332"/>
              <a:gd name="connsiteY21" fmla="*/ 284488 h 1871397"/>
              <a:gd name="connsiteX22" fmla="*/ 1898646 w 2896332"/>
              <a:gd name="connsiteY22"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514265 w 2896332"/>
              <a:gd name="connsiteY0" fmla="*/ 466772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514265 w 2896332"/>
              <a:gd name="connsiteY6" fmla="*/ 466772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21033 w 2896332"/>
              <a:gd name="connsiteY5" fmla="*/ 1160421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587909 w 2896332"/>
              <a:gd name="connsiteY5" fmla="*/ 1152990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43048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43048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39923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28186 w 2896332"/>
              <a:gd name="connsiteY0" fmla="*/ 269861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28186 w 2896332"/>
              <a:gd name="connsiteY6" fmla="*/ 269861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6332"/>
              <a:gd name="connsiteY0" fmla="*/ 251285 h 1871397"/>
              <a:gd name="connsiteX1" fmla="*/ 2655476 w 2896332"/>
              <a:gd name="connsiteY1" fmla="*/ 584615 h 1871397"/>
              <a:gd name="connsiteX2" fmla="*/ 2828170 w 2896332"/>
              <a:gd name="connsiteY2" fmla="*/ 1010501 h 1871397"/>
              <a:gd name="connsiteX3" fmla="*/ 2883834 w 2896332"/>
              <a:gd name="connsiteY3" fmla="*/ 1308835 h 1871397"/>
              <a:gd name="connsiteX4" fmla="*/ 2799743 w 2896332"/>
              <a:gd name="connsiteY4" fmla="*/ 1672098 h 1871397"/>
              <a:gd name="connsiteX5" fmla="*/ 2651069 w 2896332"/>
              <a:gd name="connsiteY5" fmla="*/ 1156706 h 1871397"/>
              <a:gd name="connsiteX6" fmla="*/ 2209609 w 2896332"/>
              <a:gd name="connsiteY6" fmla="*/ 251285 h 1871397"/>
              <a:gd name="connsiteX7" fmla="*/ 1898646 w 2896332"/>
              <a:gd name="connsiteY7" fmla="*/ 46 h 1871397"/>
              <a:gd name="connsiteX8" fmla="*/ 1941303 w 2896332"/>
              <a:gd name="connsiteY8" fmla="*/ 293585 h 1871397"/>
              <a:gd name="connsiteX9" fmla="*/ 1974640 w 2896332"/>
              <a:gd name="connsiteY9" fmla="*/ 533402 h 1871397"/>
              <a:gd name="connsiteX10" fmla="*/ 1973469 w 2896332"/>
              <a:gd name="connsiteY10" fmla="*/ 784519 h 1871397"/>
              <a:gd name="connsiteX11" fmla="*/ 1866010 w 2896332"/>
              <a:gd name="connsiteY11" fmla="*/ 878218 h 1871397"/>
              <a:gd name="connsiteX12" fmla="*/ 2733769 w 2896332"/>
              <a:gd name="connsiteY12" fmla="*/ 1387129 h 1871397"/>
              <a:gd name="connsiteX13" fmla="*/ 2694623 w 2896332"/>
              <a:gd name="connsiteY13" fmla="*/ 1639703 h 1871397"/>
              <a:gd name="connsiteX14" fmla="*/ 2385869 w 2896332"/>
              <a:gd name="connsiteY14" fmla="*/ 1585623 h 1871397"/>
              <a:gd name="connsiteX15" fmla="*/ 2074819 w 2896332"/>
              <a:gd name="connsiteY15" fmla="*/ 1565782 h 1871397"/>
              <a:gd name="connsiteX16" fmla="*/ 1739085 w 2896332"/>
              <a:gd name="connsiteY16" fmla="*/ 1871397 h 1871397"/>
              <a:gd name="connsiteX17" fmla="*/ 1648664 w 2896332"/>
              <a:gd name="connsiteY17" fmla="*/ 1582137 h 1871397"/>
              <a:gd name="connsiteX18" fmla="*/ 1376671 w 2896332"/>
              <a:gd name="connsiteY18" fmla="*/ 1700306 h 1871397"/>
              <a:gd name="connsiteX19" fmla="*/ 1415819 w 2896332"/>
              <a:gd name="connsiteY19" fmla="*/ 1334933 h 1871397"/>
              <a:gd name="connsiteX20" fmla="*/ 665501 w 2896332"/>
              <a:gd name="connsiteY20" fmla="*/ 1276212 h 1871397"/>
              <a:gd name="connsiteX21" fmla="*/ 0 w 2896332"/>
              <a:gd name="connsiteY21" fmla="*/ 1126148 h 1871397"/>
              <a:gd name="connsiteX22" fmla="*/ 13050 w 2896332"/>
              <a:gd name="connsiteY22" fmla="*/ 284488 h 1871397"/>
              <a:gd name="connsiteX23" fmla="*/ 1898646 w 2896332"/>
              <a:gd name="connsiteY23" fmla="*/ 46 h 1871397"/>
              <a:gd name="connsiteX0" fmla="*/ 2209609 w 2894163"/>
              <a:gd name="connsiteY0" fmla="*/ 251285 h 1871397"/>
              <a:gd name="connsiteX1" fmla="*/ 2655476 w 2894163"/>
              <a:gd name="connsiteY1" fmla="*/ 584615 h 1871397"/>
              <a:gd name="connsiteX2" fmla="*/ 2828170 w 2894163"/>
              <a:gd name="connsiteY2" fmla="*/ 1010501 h 1871397"/>
              <a:gd name="connsiteX3" fmla="*/ 2883834 w 2894163"/>
              <a:gd name="connsiteY3" fmla="*/ 1308835 h 1871397"/>
              <a:gd name="connsiteX4" fmla="*/ 2792313 w 2894163"/>
              <a:gd name="connsiteY4" fmla="*/ 1690675 h 1871397"/>
              <a:gd name="connsiteX5" fmla="*/ 2651069 w 2894163"/>
              <a:gd name="connsiteY5" fmla="*/ 1156706 h 1871397"/>
              <a:gd name="connsiteX6" fmla="*/ 2209609 w 2894163"/>
              <a:gd name="connsiteY6" fmla="*/ 251285 h 1871397"/>
              <a:gd name="connsiteX7" fmla="*/ 1898646 w 2894163"/>
              <a:gd name="connsiteY7" fmla="*/ 46 h 1871397"/>
              <a:gd name="connsiteX8" fmla="*/ 1941303 w 2894163"/>
              <a:gd name="connsiteY8" fmla="*/ 293585 h 1871397"/>
              <a:gd name="connsiteX9" fmla="*/ 1974640 w 2894163"/>
              <a:gd name="connsiteY9" fmla="*/ 533402 h 1871397"/>
              <a:gd name="connsiteX10" fmla="*/ 1973469 w 2894163"/>
              <a:gd name="connsiteY10" fmla="*/ 784519 h 1871397"/>
              <a:gd name="connsiteX11" fmla="*/ 1866010 w 2894163"/>
              <a:gd name="connsiteY11" fmla="*/ 878218 h 1871397"/>
              <a:gd name="connsiteX12" fmla="*/ 2733769 w 2894163"/>
              <a:gd name="connsiteY12" fmla="*/ 1387129 h 1871397"/>
              <a:gd name="connsiteX13" fmla="*/ 2694623 w 2894163"/>
              <a:gd name="connsiteY13" fmla="*/ 1639703 h 1871397"/>
              <a:gd name="connsiteX14" fmla="*/ 2385869 w 2894163"/>
              <a:gd name="connsiteY14" fmla="*/ 1585623 h 1871397"/>
              <a:gd name="connsiteX15" fmla="*/ 2074819 w 2894163"/>
              <a:gd name="connsiteY15" fmla="*/ 1565782 h 1871397"/>
              <a:gd name="connsiteX16" fmla="*/ 1739085 w 2894163"/>
              <a:gd name="connsiteY16" fmla="*/ 1871397 h 1871397"/>
              <a:gd name="connsiteX17" fmla="*/ 1648664 w 2894163"/>
              <a:gd name="connsiteY17" fmla="*/ 1582137 h 1871397"/>
              <a:gd name="connsiteX18" fmla="*/ 1376671 w 2894163"/>
              <a:gd name="connsiteY18" fmla="*/ 1700306 h 1871397"/>
              <a:gd name="connsiteX19" fmla="*/ 1415819 w 2894163"/>
              <a:gd name="connsiteY19" fmla="*/ 1334933 h 1871397"/>
              <a:gd name="connsiteX20" fmla="*/ 665501 w 2894163"/>
              <a:gd name="connsiteY20" fmla="*/ 1276212 h 1871397"/>
              <a:gd name="connsiteX21" fmla="*/ 0 w 2894163"/>
              <a:gd name="connsiteY21" fmla="*/ 1126148 h 1871397"/>
              <a:gd name="connsiteX22" fmla="*/ 13050 w 2894163"/>
              <a:gd name="connsiteY22" fmla="*/ 284488 h 1871397"/>
              <a:gd name="connsiteX23" fmla="*/ 1898646 w 2894163"/>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914477"/>
              <a:gd name="connsiteY0" fmla="*/ 251285 h 1871397"/>
              <a:gd name="connsiteX1" fmla="*/ 2655476 w 2914477"/>
              <a:gd name="connsiteY1" fmla="*/ 584615 h 1871397"/>
              <a:gd name="connsiteX2" fmla="*/ 2828170 w 2914477"/>
              <a:gd name="connsiteY2" fmla="*/ 1010501 h 1871397"/>
              <a:gd name="connsiteX3" fmla="*/ 2883834 w 2914477"/>
              <a:gd name="connsiteY3" fmla="*/ 1308835 h 1871397"/>
              <a:gd name="connsiteX4" fmla="*/ 2840612 w 2914477"/>
              <a:gd name="connsiteY4" fmla="*/ 1564355 h 1871397"/>
              <a:gd name="connsiteX5" fmla="*/ 2651069 w 2914477"/>
              <a:gd name="connsiteY5" fmla="*/ 1156706 h 1871397"/>
              <a:gd name="connsiteX6" fmla="*/ 2209609 w 2914477"/>
              <a:gd name="connsiteY6" fmla="*/ 251285 h 1871397"/>
              <a:gd name="connsiteX7" fmla="*/ 1898646 w 2914477"/>
              <a:gd name="connsiteY7" fmla="*/ 46 h 1871397"/>
              <a:gd name="connsiteX8" fmla="*/ 1941303 w 2914477"/>
              <a:gd name="connsiteY8" fmla="*/ 293585 h 1871397"/>
              <a:gd name="connsiteX9" fmla="*/ 1974640 w 2914477"/>
              <a:gd name="connsiteY9" fmla="*/ 533402 h 1871397"/>
              <a:gd name="connsiteX10" fmla="*/ 1973469 w 2914477"/>
              <a:gd name="connsiteY10" fmla="*/ 784519 h 1871397"/>
              <a:gd name="connsiteX11" fmla="*/ 1866010 w 2914477"/>
              <a:gd name="connsiteY11" fmla="*/ 878218 h 1871397"/>
              <a:gd name="connsiteX12" fmla="*/ 2733769 w 2914477"/>
              <a:gd name="connsiteY12" fmla="*/ 1387129 h 1871397"/>
              <a:gd name="connsiteX13" fmla="*/ 2694623 w 2914477"/>
              <a:gd name="connsiteY13" fmla="*/ 1639703 h 1871397"/>
              <a:gd name="connsiteX14" fmla="*/ 2385869 w 2914477"/>
              <a:gd name="connsiteY14" fmla="*/ 1585623 h 1871397"/>
              <a:gd name="connsiteX15" fmla="*/ 2074819 w 2914477"/>
              <a:gd name="connsiteY15" fmla="*/ 1565782 h 1871397"/>
              <a:gd name="connsiteX16" fmla="*/ 1739085 w 2914477"/>
              <a:gd name="connsiteY16" fmla="*/ 1871397 h 1871397"/>
              <a:gd name="connsiteX17" fmla="*/ 1648664 w 2914477"/>
              <a:gd name="connsiteY17" fmla="*/ 1582137 h 1871397"/>
              <a:gd name="connsiteX18" fmla="*/ 1376671 w 2914477"/>
              <a:gd name="connsiteY18" fmla="*/ 1700306 h 1871397"/>
              <a:gd name="connsiteX19" fmla="*/ 1415819 w 2914477"/>
              <a:gd name="connsiteY19" fmla="*/ 1334933 h 1871397"/>
              <a:gd name="connsiteX20" fmla="*/ 665501 w 2914477"/>
              <a:gd name="connsiteY20" fmla="*/ 1276212 h 1871397"/>
              <a:gd name="connsiteX21" fmla="*/ 0 w 2914477"/>
              <a:gd name="connsiteY21" fmla="*/ 1126148 h 1871397"/>
              <a:gd name="connsiteX22" fmla="*/ 13050 w 2914477"/>
              <a:gd name="connsiteY22" fmla="*/ 284488 h 1871397"/>
              <a:gd name="connsiteX23" fmla="*/ 1898646 w 2914477"/>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51069 w 2889213"/>
              <a:gd name="connsiteY5" fmla="*/ 1156706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209609 w 2889213"/>
              <a:gd name="connsiteY0" fmla="*/ 251285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209609 w 2889213"/>
              <a:gd name="connsiteY6" fmla="*/ 251285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228993 h 1871397"/>
              <a:gd name="connsiteX1" fmla="*/ 2655476 w 2889213"/>
              <a:gd name="connsiteY1" fmla="*/ 584615 h 1871397"/>
              <a:gd name="connsiteX2" fmla="*/ 2828170 w 2889213"/>
              <a:gd name="connsiteY2" fmla="*/ 1010501 h 1871397"/>
              <a:gd name="connsiteX3" fmla="*/ 2883834 w 2889213"/>
              <a:gd name="connsiteY3" fmla="*/ 1308835 h 1871397"/>
              <a:gd name="connsiteX4" fmla="*/ 2840612 w 2889213"/>
              <a:gd name="connsiteY4" fmla="*/ 1564355 h 1871397"/>
              <a:gd name="connsiteX5" fmla="*/ 2632493 w 2889213"/>
              <a:gd name="connsiteY5" fmla="*/ 1175282 h 1871397"/>
              <a:gd name="connsiteX6" fmla="*/ 2150164 w 2889213"/>
              <a:gd name="connsiteY6" fmla="*/ 228993 h 1871397"/>
              <a:gd name="connsiteX7" fmla="*/ 1898646 w 2889213"/>
              <a:gd name="connsiteY7" fmla="*/ 46 h 1871397"/>
              <a:gd name="connsiteX8" fmla="*/ 1941303 w 2889213"/>
              <a:gd name="connsiteY8" fmla="*/ 293585 h 1871397"/>
              <a:gd name="connsiteX9" fmla="*/ 1974640 w 2889213"/>
              <a:gd name="connsiteY9" fmla="*/ 533402 h 1871397"/>
              <a:gd name="connsiteX10" fmla="*/ 1973469 w 2889213"/>
              <a:gd name="connsiteY10" fmla="*/ 784519 h 1871397"/>
              <a:gd name="connsiteX11" fmla="*/ 1866010 w 2889213"/>
              <a:gd name="connsiteY11" fmla="*/ 878218 h 1871397"/>
              <a:gd name="connsiteX12" fmla="*/ 2733769 w 2889213"/>
              <a:gd name="connsiteY12" fmla="*/ 1387129 h 1871397"/>
              <a:gd name="connsiteX13" fmla="*/ 2694623 w 2889213"/>
              <a:gd name="connsiteY13" fmla="*/ 1639703 h 1871397"/>
              <a:gd name="connsiteX14" fmla="*/ 2385869 w 2889213"/>
              <a:gd name="connsiteY14" fmla="*/ 1585623 h 1871397"/>
              <a:gd name="connsiteX15" fmla="*/ 2074819 w 2889213"/>
              <a:gd name="connsiteY15" fmla="*/ 1565782 h 1871397"/>
              <a:gd name="connsiteX16" fmla="*/ 1739085 w 2889213"/>
              <a:gd name="connsiteY16" fmla="*/ 1871397 h 1871397"/>
              <a:gd name="connsiteX17" fmla="*/ 1648664 w 2889213"/>
              <a:gd name="connsiteY17" fmla="*/ 1582137 h 1871397"/>
              <a:gd name="connsiteX18" fmla="*/ 1376671 w 2889213"/>
              <a:gd name="connsiteY18" fmla="*/ 1700306 h 1871397"/>
              <a:gd name="connsiteX19" fmla="*/ 1415819 w 2889213"/>
              <a:gd name="connsiteY19" fmla="*/ 1334933 h 1871397"/>
              <a:gd name="connsiteX20" fmla="*/ 665501 w 2889213"/>
              <a:gd name="connsiteY20" fmla="*/ 1276212 h 1871397"/>
              <a:gd name="connsiteX21" fmla="*/ 0 w 2889213"/>
              <a:gd name="connsiteY21" fmla="*/ 1126148 h 1871397"/>
              <a:gd name="connsiteX22" fmla="*/ 13050 w 2889213"/>
              <a:gd name="connsiteY22" fmla="*/ 284488 h 1871397"/>
              <a:gd name="connsiteX23" fmla="*/ 1898646 w 2889213"/>
              <a:gd name="connsiteY23" fmla="*/ 46 h 1871397"/>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941303 w 2889213"/>
              <a:gd name="connsiteY8" fmla="*/ 178433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974640 w 2889213"/>
              <a:gd name="connsiteY9" fmla="*/ 418250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826128 w 2889213"/>
              <a:gd name="connsiteY8" fmla="*/ 230447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97081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97081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841 h 1756245"/>
              <a:gd name="connsiteX1" fmla="*/ 2655476 w 2889213"/>
              <a:gd name="connsiteY1" fmla="*/ 469463 h 1756245"/>
              <a:gd name="connsiteX2" fmla="*/ 2828170 w 2889213"/>
              <a:gd name="connsiteY2" fmla="*/ 895349 h 1756245"/>
              <a:gd name="connsiteX3" fmla="*/ 2883834 w 2889213"/>
              <a:gd name="connsiteY3" fmla="*/ 1193683 h 1756245"/>
              <a:gd name="connsiteX4" fmla="*/ 2840612 w 2889213"/>
              <a:gd name="connsiteY4" fmla="*/ 1449203 h 1756245"/>
              <a:gd name="connsiteX5" fmla="*/ 2632493 w 2889213"/>
              <a:gd name="connsiteY5" fmla="*/ 1060130 h 1756245"/>
              <a:gd name="connsiteX6" fmla="*/ 2150164 w 2889213"/>
              <a:gd name="connsiteY6" fmla="*/ 113841 h 1756245"/>
              <a:gd name="connsiteX7" fmla="*/ 1348782 w 2889213"/>
              <a:gd name="connsiteY7" fmla="*/ 68 h 1756245"/>
              <a:gd name="connsiteX8" fmla="*/ 1729530 w 2889213"/>
              <a:gd name="connsiteY8" fmla="*/ 204440 h 1756245"/>
              <a:gd name="connsiteX9" fmla="*/ 1892904 w 2889213"/>
              <a:gd name="connsiteY9" fmla="*/ 459118 h 1756245"/>
              <a:gd name="connsiteX10" fmla="*/ 1973469 w 2889213"/>
              <a:gd name="connsiteY10" fmla="*/ 669367 h 1756245"/>
              <a:gd name="connsiteX11" fmla="*/ 1866010 w 2889213"/>
              <a:gd name="connsiteY11" fmla="*/ 763066 h 1756245"/>
              <a:gd name="connsiteX12" fmla="*/ 2733769 w 2889213"/>
              <a:gd name="connsiteY12" fmla="*/ 1271977 h 1756245"/>
              <a:gd name="connsiteX13" fmla="*/ 2694623 w 2889213"/>
              <a:gd name="connsiteY13" fmla="*/ 1524551 h 1756245"/>
              <a:gd name="connsiteX14" fmla="*/ 2385869 w 2889213"/>
              <a:gd name="connsiteY14" fmla="*/ 1470471 h 1756245"/>
              <a:gd name="connsiteX15" fmla="*/ 2074819 w 2889213"/>
              <a:gd name="connsiteY15" fmla="*/ 1450630 h 1756245"/>
              <a:gd name="connsiteX16" fmla="*/ 1739085 w 2889213"/>
              <a:gd name="connsiteY16" fmla="*/ 1756245 h 1756245"/>
              <a:gd name="connsiteX17" fmla="*/ 1648664 w 2889213"/>
              <a:gd name="connsiteY17" fmla="*/ 1466985 h 1756245"/>
              <a:gd name="connsiteX18" fmla="*/ 1376671 w 2889213"/>
              <a:gd name="connsiteY18" fmla="*/ 1585154 h 1756245"/>
              <a:gd name="connsiteX19" fmla="*/ 1415819 w 2889213"/>
              <a:gd name="connsiteY19" fmla="*/ 1219781 h 1756245"/>
              <a:gd name="connsiteX20" fmla="*/ 665501 w 2889213"/>
              <a:gd name="connsiteY20" fmla="*/ 1161060 h 1756245"/>
              <a:gd name="connsiteX21" fmla="*/ 0 w 2889213"/>
              <a:gd name="connsiteY21" fmla="*/ 1010996 h 1756245"/>
              <a:gd name="connsiteX22" fmla="*/ 13050 w 2889213"/>
              <a:gd name="connsiteY22" fmla="*/ 169336 h 1756245"/>
              <a:gd name="connsiteX23" fmla="*/ 1348782 w 2889213"/>
              <a:gd name="connsiteY23" fmla="*/ 68 h 1756245"/>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92904 w 2889213"/>
              <a:gd name="connsiteY9" fmla="*/ 459050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48320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29530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756177"/>
              <a:gd name="connsiteX1" fmla="*/ 2655476 w 2889213"/>
              <a:gd name="connsiteY1" fmla="*/ 469395 h 1756177"/>
              <a:gd name="connsiteX2" fmla="*/ 2828170 w 2889213"/>
              <a:gd name="connsiteY2" fmla="*/ 895281 h 1756177"/>
              <a:gd name="connsiteX3" fmla="*/ 2883834 w 2889213"/>
              <a:gd name="connsiteY3" fmla="*/ 1193615 h 1756177"/>
              <a:gd name="connsiteX4" fmla="*/ 2840612 w 2889213"/>
              <a:gd name="connsiteY4" fmla="*/ 1449135 h 1756177"/>
              <a:gd name="connsiteX5" fmla="*/ 2632493 w 2889213"/>
              <a:gd name="connsiteY5" fmla="*/ 1060062 h 1756177"/>
              <a:gd name="connsiteX6" fmla="*/ 2150164 w 2889213"/>
              <a:gd name="connsiteY6" fmla="*/ 113773 h 1756177"/>
              <a:gd name="connsiteX7" fmla="*/ 1348782 w 2889213"/>
              <a:gd name="connsiteY7" fmla="*/ 0 h 1756177"/>
              <a:gd name="connsiteX8" fmla="*/ 1714668 w 2889213"/>
              <a:gd name="connsiteY8" fmla="*/ 204372 h 1756177"/>
              <a:gd name="connsiteX9" fmla="*/ 1866896 w 2889213"/>
              <a:gd name="connsiteY9" fmla="*/ 462766 h 1756177"/>
              <a:gd name="connsiteX10" fmla="*/ 1973469 w 2889213"/>
              <a:gd name="connsiteY10" fmla="*/ 669299 h 1756177"/>
              <a:gd name="connsiteX11" fmla="*/ 1866010 w 2889213"/>
              <a:gd name="connsiteY11" fmla="*/ 762998 h 1756177"/>
              <a:gd name="connsiteX12" fmla="*/ 2733769 w 2889213"/>
              <a:gd name="connsiteY12" fmla="*/ 1271909 h 1756177"/>
              <a:gd name="connsiteX13" fmla="*/ 2694623 w 2889213"/>
              <a:gd name="connsiteY13" fmla="*/ 1524483 h 1756177"/>
              <a:gd name="connsiteX14" fmla="*/ 2385869 w 2889213"/>
              <a:gd name="connsiteY14" fmla="*/ 1470403 h 1756177"/>
              <a:gd name="connsiteX15" fmla="*/ 2074819 w 2889213"/>
              <a:gd name="connsiteY15" fmla="*/ 1450562 h 1756177"/>
              <a:gd name="connsiteX16" fmla="*/ 1739085 w 2889213"/>
              <a:gd name="connsiteY16" fmla="*/ 1756177 h 1756177"/>
              <a:gd name="connsiteX17" fmla="*/ 1648664 w 2889213"/>
              <a:gd name="connsiteY17" fmla="*/ 1466917 h 1756177"/>
              <a:gd name="connsiteX18" fmla="*/ 1376671 w 2889213"/>
              <a:gd name="connsiteY18" fmla="*/ 1585086 h 1756177"/>
              <a:gd name="connsiteX19" fmla="*/ 1415819 w 2889213"/>
              <a:gd name="connsiteY19" fmla="*/ 1219713 h 1756177"/>
              <a:gd name="connsiteX20" fmla="*/ 665501 w 2889213"/>
              <a:gd name="connsiteY20" fmla="*/ 1160992 h 1756177"/>
              <a:gd name="connsiteX21" fmla="*/ 0 w 2889213"/>
              <a:gd name="connsiteY21" fmla="*/ 1010928 h 1756177"/>
              <a:gd name="connsiteX22" fmla="*/ 13050 w 2889213"/>
              <a:gd name="connsiteY22" fmla="*/ 169268 h 1756177"/>
              <a:gd name="connsiteX23" fmla="*/ 1348782 w 2889213"/>
              <a:gd name="connsiteY23" fmla="*/ 0 h 1756177"/>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30"/>
              <a:gd name="connsiteX1" fmla="*/ 2655476 w 2889213"/>
              <a:gd name="connsiteY1" fmla="*/ 469395 h 1800430"/>
              <a:gd name="connsiteX2" fmla="*/ 2828170 w 2889213"/>
              <a:gd name="connsiteY2" fmla="*/ 895281 h 1800430"/>
              <a:gd name="connsiteX3" fmla="*/ 2883834 w 2889213"/>
              <a:gd name="connsiteY3" fmla="*/ 1193615 h 1800430"/>
              <a:gd name="connsiteX4" fmla="*/ 2840612 w 2889213"/>
              <a:gd name="connsiteY4" fmla="*/ 1449135 h 1800430"/>
              <a:gd name="connsiteX5" fmla="*/ 2632493 w 2889213"/>
              <a:gd name="connsiteY5" fmla="*/ 1060062 h 1800430"/>
              <a:gd name="connsiteX6" fmla="*/ 2150164 w 2889213"/>
              <a:gd name="connsiteY6" fmla="*/ 113773 h 1800430"/>
              <a:gd name="connsiteX7" fmla="*/ 1348782 w 2889213"/>
              <a:gd name="connsiteY7" fmla="*/ 0 h 1800430"/>
              <a:gd name="connsiteX8" fmla="*/ 1714668 w 2889213"/>
              <a:gd name="connsiteY8" fmla="*/ 204372 h 1800430"/>
              <a:gd name="connsiteX9" fmla="*/ 1866896 w 2889213"/>
              <a:gd name="connsiteY9" fmla="*/ 462766 h 1800430"/>
              <a:gd name="connsiteX10" fmla="*/ 1973469 w 2889213"/>
              <a:gd name="connsiteY10" fmla="*/ 669299 h 1800430"/>
              <a:gd name="connsiteX11" fmla="*/ 1866010 w 2889213"/>
              <a:gd name="connsiteY11" fmla="*/ 762998 h 1800430"/>
              <a:gd name="connsiteX12" fmla="*/ 2733769 w 2889213"/>
              <a:gd name="connsiteY12" fmla="*/ 1271909 h 1800430"/>
              <a:gd name="connsiteX13" fmla="*/ 2694623 w 2889213"/>
              <a:gd name="connsiteY13" fmla="*/ 1524483 h 1800430"/>
              <a:gd name="connsiteX14" fmla="*/ 2385869 w 2889213"/>
              <a:gd name="connsiteY14" fmla="*/ 1470403 h 1800430"/>
              <a:gd name="connsiteX15" fmla="*/ 2191986 w 2889213"/>
              <a:gd name="connsiteY15" fmla="*/ 1800407 h 1800430"/>
              <a:gd name="connsiteX16" fmla="*/ 2074819 w 2889213"/>
              <a:gd name="connsiteY16" fmla="*/ 1450562 h 1800430"/>
              <a:gd name="connsiteX17" fmla="*/ 1739085 w 2889213"/>
              <a:gd name="connsiteY17" fmla="*/ 1756177 h 1800430"/>
              <a:gd name="connsiteX18" fmla="*/ 1648664 w 2889213"/>
              <a:gd name="connsiteY18" fmla="*/ 1466917 h 1800430"/>
              <a:gd name="connsiteX19" fmla="*/ 1376671 w 2889213"/>
              <a:gd name="connsiteY19" fmla="*/ 1585086 h 1800430"/>
              <a:gd name="connsiteX20" fmla="*/ 1415819 w 2889213"/>
              <a:gd name="connsiteY20" fmla="*/ 1219713 h 1800430"/>
              <a:gd name="connsiteX21" fmla="*/ 665501 w 2889213"/>
              <a:gd name="connsiteY21" fmla="*/ 1160992 h 1800430"/>
              <a:gd name="connsiteX22" fmla="*/ 0 w 2889213"/>
              <a:gd name="connsiteY22" fmla="*/ 1010928 h 1800430"/>
              <a:gd name="connsiteX23" fmla="*/ 13050 w 2889213"/>
              <a:gd name="connsiteY23" fmla="*/ 169268 h 1800430"/>
              <a:gd name="connsiteX24" fmla="*/ 1348782 w 2889213"/>
              <a:gd name="connsiteY24" fmla="*/ 0 h 1800430"/>
              <a:gd name="connsiteX0" fmla="*/ 2150164 w 2889213"/>
              <a:gd name="connsiteY0" fmla="*/ 113773 h 1800456"/>
              <a:gd name="connsiteX1" fmla="*/ 2655476 w 2889213"/>
              <a:gd name="connsiteY1" fmla="*/ 469395 h 1800456"/>
              <a:gd name="connsiteX2" fmla="*/ 2828170 w 2889213"/>
              <a:gd name="connsiteY2" fmla="*/ 895281 h 1800456"/>
              <a:gd name="connsiteX3" fmla="*/ 2883834 w 2889213"/>
              <a:gd name="connsiteY3" fmla="*/ 1193615 h 1800456"/>
              <a:gd name="connsiteX4" fmla="*/ 2840612 w 2889213"/>
              <a:gd name="connsiteY4" fmla="*/ 1449135 h 1800456"/>
              <a:gd name="connsiteX5" fmla="*/ 2632493 w 2889213"/>
              <a:gd name="connsiteY5" fmla="*/ 1060062 h 1800456"/>
              <a:gd name="connsiteX6" fmla="*/ 2150164 w 2889213"/>
              <a:gd name="connsiteY6" fmla="*/ 113773 h 1800456"/>
              <a:gd name="connsiteX7" fmla="*/ 1348782 w 2889213"/>
              <a:gd name="connsiteY7" fmla="*/ 0 h 1800456"/>
              <a:gd name="connsiteX8" fmla="*/ 1714668 w 2889213"/>
              <a:gd name="connsiteY8" fmla="*/ 204372 h 1800456"/>
              <a:gd name="connsiteX9" fmla="*/ 1866896 w 2889213"/>
              <a:gd name="connsiteY9" fmla="*/ 462766 h 1800456"/>
              <a:gd name="connsiteX10" fmla="*/ 1973469 w 2889213"/>
              <a:gd name="connsiteY10" fmla="*/ 669299 h 1800456"/>
              <a:gd name="connsiteX11" fmla="*/ 1866010 w 2889213"/>
              <a:gd name="connsiteY11" fmla="*/ 762998 h 1800456"/>
              <a:gd name="connsiteX12" fmla="*/ 2733769 w 2889213"/>
              <a:gd name="connsiteY12" fmla="*/ 1271909 h 1800456"/>
              <a:gd name="connsiteX13" fmla="*/ 2694623 w 2889213"/>
              <a:gd name="connsiteY13" fmla="*/ 1524483 h 1800456"/>
              <a:gd name="connsiteX14" fmla="*/ 2385869 w 2889213"/>
              <a:gd name="connsiteY14" fmla="*/ 1470403 h 1800456"/>
              <a:gd name="connsiteX15" fmla="*/ 2191986 w 2889213"/>
              <a:gd name="connsiteY15" fmla="*/ 1800407 h 1800456"/>
              <a:gd name="connsiteX16" fmla="*/ 2074819 w 2889213"/>
              <a:gd name="connsiteY16" fmla="*/ 1450562 h 1800456"/>
              <a:gd name="connsiteX17" fmla="*/ 1739085 w 2889213"/>
              <a:gd name="connsiteY17" fmla="*/ 1756177 h 1800456"/>
              <a:gd name="connsiteX18" fmla="*/ 1648664 w 2889213"/>
              <a:gd name="connsiteY18" fmla="*/ 1466917 h 1800456"/>
              <a:gd name="connsiteX19" fmla="*/ 1376671 w 2889213"/>
              <a:gd name="connsiteY19" fmla="*/ 1585086 h 1800456"/>
              <a:gd name="connsiteX20" fmla="*/ 1415819 w 2889213"/>
              <a:gd name="connsiteY20" fmla="*/ 1219713 h 1800456"/>
              <a:gd name="connsiteX21" fmla="*/ 665501 w 2889213"/>
              <a:gd name="connsiteY21" fmla="*/ 1160992 h 1800456"/>
              <a:gd name="connsiteX22" fmla="*/ 0 w 2889213"/>
              <a:gd name="connsiteY22" fmla="*/ 1010928 h 1800456"/>
              <a:gd name="connsiteX23" fmla="*/ 13050 w 2889213"/>
              <a:gd name="connsiteY23" fmla="*/ 169268 h 1800456"/>
              <a:gd name="connsiteX24" fmla="*/ 1348782 w 2889213"/>
              <a:gd name="connsiteY24" fmla="*/ 0 h 1800456"/>
              <a:gd name="connsiteX0" fmla="*/ 2150164 w 2889213"/>
              <a:gd name="connsiteY0" fmla="*/ 113773 h 1811599"/>
              <a:gd name="connsiteX1" fmla="*/ 2655476 w 2889213"/>
              <a:gd name="connsiteY1" fmla="*/ 469395 h 1811599"/>
              <a:gd name="connsiteX2" fmla="*/ 2828170 w 2889213"/>
              <a:gd name="connsiteY2" fmla="*/ 895281 h 1811599"/>
              <a:gd name="connsiteX3" fmla="*/ 2883834 w 2889213"/>
              <a:gd name="connsiteY3" fmla="*/ 1193615 h 1811599"/>
              <a:gd name="connsiteX4" fmla="*/ 2840612 w 2889213"/>
              <a:gd name="connsiteY4" fmla="*/ 1449135 h 1811599"/>
              <a:gd name="connsiteX5" fmla="*/ 2632493 w 2889213"/>
              <a:gd name="connsiteY5" fmla="*/ 1060062 h 1811599"/>
              <a:gd name="connsiteX6" fmla="*/ 2150164 w 2889213"/>
              <a:gd name="connsiteY6" fmla="*/ 113773 h 1811599"/>
              <a:gd name="connsiteX7" fmla="*/ 1348782 w 2889213"/>
              <a:gd name="connsiteY7" fmla="*/ 0 h 1811599"/>
              <a:gd name="connsiteX8" fmla="*/ 1714668 w 2889213"/>
              <a:gd name="connsiteY8" fmla="*/ 204372 h 1811599"/>
              <a:gd name="connsiteX9" fmla="*/ 1866896 w 2889213"/>
              <a:gd name="connsiteY9" fmla="*/ 462766 h 1811599"/>
              <a:gd name="connsiteX10" fmla="*/ 1973469 w 2889213"/>
              <a:gd name="connsiteY10" fmla="*/ 669299 h 1811599"/>
              <a:gd name="connsiteX11" fmla="*/ 1866010 w 2889213"/>
              <a:gd name="connsiteY11" fmla="*/ 762998 h 1811599"/>
              <a:gd name="connsiteX12" fmla="*/ 2733769 w 2889213"/>
              <a:gd name="connsiteY12" fmla="*/ 1271909 h 1811599"/>
              <a:gd name="connsiteX13" fmla="*/ 2694623 w 2889213"/>
              <a:gd name="connsiteY13" fmla="*/ 1524483 h 1811599"/>
              <a:gd name="connsiteX14" fmla="*/ 2385869 w 2889213"/>
              <a:gd name="connsiteY14" fmla="*/ 1470403 h 1811599"/>
              <a:gd name="connsiteX15" fmla="*/ 2214278 w 2889213"/>
              <a:gd name="connsiteY15" fmla="*/ 1811553 h 1811599"/>
              <a:gd name="connsiteX16" fmla="*/ 2074819 w 2889213"/>
              <a:gd name="connsiteY16" fmla="*/ 1450562 h 1811599"/>
              <a:gd name="connsiteX17" fmla="*/ 1739085 w 2889213"/>
              <a:gd name="connsiteY17" fmla="*/ 1756177 h 1811599"/>
              <a:gd name="connsiteX18" fmla="*/ 1648664 w 2889213"/>
              <a:gd name="connsiteY18" fmla="*/ 1466917 h 1811599"/>
              <a:gd name="connsiteX19" fmla="*/ 1376671 w 2889213"/>
              <a:gd name="connsiteY19" fmla="*/ 1585086 h 1811599"/>
              <a:gd name="connsiteX20" fmla="*/ 1415819 w 2889213"/>
              <a:gd name="connsiteY20" fmla="*/ 1219713 h 1811599"/>
              <a:gd name="connsiteX21" fmla="*/ 665501 w 2889213"/>
              <a:gd name="connsiteY21" fmla="*/ 1160992 h 1811599"/>
              <a:gd name="connsiteX22" fmla="*/ 0 w 2889213"/>
              <a:gd name="connsiteY22" fmla="*/ 1010928 h 1811599"/>
              <a:gd name="connsiteX23" fmla="*/ 13050 w 2889213"/>
              <a:gd name="connsiteY23" fmla="*/ 169268 h 1811599"/>
              <a:gd name="connsiteX24" fmla="*/ 1348782 w 2889213"/>
              <a:gd name="connsiteY24" fmla="*/ 0 h 1811599"/>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 name="connsiteX0" fmla="*/ 2150164 w 2889213"/>
              <a:gd name="connsiteY0" fmla="*/ 113773 h 1811553"/>
              <a:gd name="connsiteX1" fmla="*/ 2655476 w 2889213"/>
              <a:gd name="connsiteY1" fmla="*/ 469395 h 1811553"/>
              <a:gd name="connsiteX2" fmla="*/ 2828170 w 2889213"/>
              <a:gd name="connsiteY2" fmla="*/ 895281 h 1811553"/>
              <a:gd name="connsiteX3" fmla="*/ 2883834 w 2889213"/>
              <a:gd name="connsiteY3" fmla="*/ 1193615 h 1811553"/>
              <a:gd name="connsiteX4" fmla="*/ 2840612 w 2889213"/>
              <a:gd name="connsiteY4" fmla="*/ 1449135 h 1811553"/>
              <a:gd name="connsiteX5" fmla="*/ 2632493 w 2889213"/>
              <a:gd name="connsiteY5" fmla="*/ 1060062 h 1811553"/>
              <a:gd name="connsiteX6" fmla="*/ 2150164 w 2889213"/>
              <a:gd name="connsiteY6" fmla="*/ 113773 h 1811553"/>
              <a:gd name="connsiteX7" fmla="*/ 1348782 w 2889213"/>
              <a:gd name="connsiteY7" fmla="*/ 0 h 1811553"/>
              <a:gd name="connsiteX8" fmla="*/ 1714668 w 2889213"/>
              <a:gd name="connsiteY8" fmla="*/ 204372 h 1811553"/>
              <a:gd name="connsiteX9" fmla="*/ 1866896 w 2889213"/>
              <a:gd name="connsiteY9" fmla="*/ 462766 h 1811553"/>
              <a:gd name="connsiteX10" fmla="*/ 1973469 w 2889213"/>
              <a:gd name="connsiteY10" fmla="*/ 669299 h 1811553"/>
              <a:gd name="connsiteX11" fmla="*/ 1866010 w 2889213"/>
              <a:gd name="connsiteY11" fmla="*/ 762998 h 1811553"/>
              <a:gd name="connsiteX12" fmla="*/ 2733769 w 2889213"/>
              <a:gd name="connsiteY12" fmla="*/ 1271909 h 1811553"/>
              <a:gd name="connsiteX13" fmla="*/ 2694623 w 2889213"/>
              <a:gd name="connsiteY13" fmla="*/ 1524483 h 1811553"/>
              <a:gd name="connsiteX14" fmla="*/ 2385869 w 2889213"/>
              <a:gd name="connsiteY14" fmla="*/ 1470403 h 1811553"/>
              <a:gd name="connsiteX15" fmla="*/ 2214278 w 2889213"/>
              <a:gd name="connsiteY15" fmla="*/ 1811553 h 1811553"/>
              <a:gd name="connsiteX16" fmla="*/ 2074819 w 2889213"/>
              <a:gd name="connsiteY16" fmla="*/ 1450562 h 1811553"/>
              <a:gd name="connsiteX17" fmla="*/ 1739085 w 2889213"/>
              <a:gd name="connsiteY17" fmla="*/ 1756177 h 1811553"/>
              <a:gd name="connsiteX18" fmla="*/ 1648664 w 2889213"/>
              <a:gd name="connsiteY18" fmla="*/ 1466917 h 1811553"/>
              <a:gd name="connsiteX19" fmla="*/ 1376671 w 2889213"/>
              <a:gd name="connsiteY19" fmla="*/ 1585086 h 1811553"/>
              <a:gd name="connsiteX20" fmla="*/ 1415819 w 2889213"/>
              <a:gd name="connsiteY20" fmla="*/ 1219713 h 1811553"/>
              <a:gd name="connsiteX21" fmla="*/ 665501 w 2889213"/>
              <a:gd name="connsiteY21" fmla="*/ 1160992 h 1811553"/>
              <a:gd name="connsiteX22" fmla="*/ 0 w 2889213"/>
              <a:gd name="connsiteY22" fmla="*/ 1010928 h 1811553"/>
              <a:gd name="connsiteX23" fmla="*/ 13050 w 2889213"/>
              <a:gd name="connsiteY23" fmla="*/ 169268 h 1811553"/>
              <a:gd name="connsiteX24" fmla="*/ 1348782 w 2889213"/>
              <a:gd name="connsiteY24" fmla="*/ 0 h 1811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889213" h="1811553">
                <a:moveTo>
                  <a:pt x="2150164" y="113773"/>
                </a:moveTo>
                <a:lnTo>
                  <a:pt x="2655476" y="469395"/>
                </a:lnTo>
                <a:cubicBezTo>
                  <a:pt x="2724937" y="612627"/>
                  <a:pt x="2790110" y="774578"/>
                  <a:pt x="2828170" y="895281"/>
                </a:cubicBezTo>
                <a:cubicBezTo>
                  <a:pt x="2845006" y="1009922"/>
                  <a:pt x="2872906" y="1094971"/>
                  <a:pt x="2883834" y="1193615"/>
                </a:cubicBezTo>
                <a:cubicBezTo>
                  <a:pt x="2898597" y="1276508"/>
                  <a:pt x="2882583" y="1383685"/>
                  <a:pt x="2840612" y="1449135"/>
                </a:cubicBezTo>
                <a:cubicBezTo>
                  <a:pt x="2801112" y="1388173"/>
                  <a:pt x="2764708" y="1276910"/>
                  <a:pt x="2632493" y="1060062"/>
                </a:cubicBezTo>
                <a:cubicBezTo>
                  <a:pt x="2521003" y="837054"/>
                  <a:pt x="2268591" y="370791"/>
                  <a:pt x="2150164" y="113773"/>
                </a:cubicBezTo>
                <a:close/>
                <a:moveTo>
                  <a:pt x="1348782" y="0"/>
                </a:moveTo>
                <a:cubicBezTo>
                  <a:pt x="1445338" y="154432"/>
                  <a:pt x="1639668" y="165874"/>
                  <a:pt x="1714668" y="204372"/>
                </a:cubicBezTo>
                <a:cubicBezTo>
                  <a:pt x="1723722" y="285320"/>
                  <a:pt x="1831199" y="402612"/>
                  <a:pt x="1866896" y="462766"/>
                </a:cubicBezTo>
                <a:cubicBezTo>
                  <a:pt x="1913125" y="544588"/>
                  <a:pt x="1935949" y="596454"/>
                  <a:pt x="1973469" y="669299"/>
                </a:cubicBezTo>
                <a:cubicBezTo>
                  <a:pt x="1909251" y="682689"/>
                  <a:pt x="1863715" y="712895"/>
                  <a:pt x="1866010" y="762998"/>
                </a:cubicBezTo>
                <a:cubicBezTo>
                  <a:pt x="1884495" y="971782"/>
                  <a:pt x="2517373" y="1008755"/>
                  <a:pt x="2733769" y="1271909"/>
                </a:cubicBezTo>
                <a:cubicBezTo>
                  <a:pt x="2839248" y="1365427"/>
                  <a:pt x="2779441" y="1512521"/>
                  <a:pt x="2694623" y="1524483"/>
                </a:cubicBezTo>
                <a:cubicBezTo>
                  <a:pt x="2575007" y="1522308"/>
                  <a:pt x="2538107" y="1485627"/>
                  <a:pt x="2385869" y="1470403"/>
                </a:cubicBezTo>
                <a:cubicBezTo>
                  <a:pt x="2333676" y="1639614"/>
                  <a:pt x="2280982" y="1755416"/>
                  <a:pt x="2214278" y="1811553"/>
                </a:cubicBezTo>
                <a:cubicBezTo>
                  <a:pt x="2147576" y="1804531"/>
                  <a:pt x="2033271" y="1685187"/>
                  <a:pt x="2074819" y="1450562"/>
                </a:cubicBezTo>
                <a:cubicBezTo>
                  <a:pt x="1992109" y="1541380"/>
                  <a:pt x="1856720" y="1716561"/>
                  <a:pt x="1739085" y="1756177"/>
                </a:cubicBezTo>
                <a:cubicBezTo>
                  <a:pt x="1647742" y="1688758"/>
                  <a:pt x="1625791" y="1561162"/>
                  <a:pt x="1648664" y="1466917"/>
                </a:cubicBezTo>
                <a:cubicBezTo>
                  <a:pt x="1575908" y="1517602"/>
                  <a:pt x="1475987" y="1575732"/>
                  <a:pt x="1376671" y="1585086"/>
                </a:cubicBezTo>
                <a:cubicBezTo>
                  <a:pt x="1265755" y="1421973"/>
                  <a:pt x="1344050" y="1304532"/>
                  <a:pt x="1415819" y="1219713"/>
                </a:cubicBezTo>
                <a:cubicBezTo>
                  <a:pt x="1106992" y="1284958"/>
                  <a:pt x="922130" y="1226237"/>
                  <a:pt x="665501" y="1160992"/>
                </a:cubicBezTo>
                <a:cubicBezTo>
                  <a:pt x="467591" y="1128369"/>
                  <a:pt x="282729" y="1004403"/>
                  <a:pt x="0" y="1010928"/>
                </a:cubicBezTo>
                <a:lnTo>
                  <a:pt x="13050" y="169268"/>
                </a:lnTo>
                <a:cubicBezTo>
                  <a:pt x="722590" y="234513"/>
                  <a:pt x="1132701" y="28762"/>
                  <a:pt x="1348782" y="0"/>
                </a:cubicBezTo>
                <a:close/>
              </a:path>
            </a:pathLst>
          </a:custGeom>
          <a:gradFill>
            <a:gsLst>
              <a:gs pos="0">
                <a:schemeClr val="accent2">
                  <a:lumMod val="50000"/>
                  <a:lumOff val="50000"/>
                </a:schemeClr>
              </a:gs>
              <a:gs pos="100000">
                <a:schemeClr val="accent2">
                  <a:lumMod val="50000"/>
                  <a:lumOff val="5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4" name="TextBox 33"/>
          <p:cNvSpPr txBox="1"/>
          <p:nvPr/>
        </p:nvSpPr>
        <p:spPr>
          <a:xfrm>
            <a:off x="0" y="1000114"/>
            <a:ext cx="6000760" cy="707886"/>
          </a:xfrm>
          <a:prstGeom prst="rect">
            <a:avLst/>
          </a:prstGeom>
          <a:noFill/>
          <a:ln>
            <a:noFill/>
          </a:ln>
        </p:spPr>
        <p:txBody>
          <a:bodyPr wrap="square" rtlCol="0">
            <a:spAutoFit/>
          </a:bodyPr>
          <a:lstStyle/>
          <a:p>
            <a:r>
              <a:rPr lang="en-US" sz="2000" b="1" dirty="0">
                <a:solidFill>
                  <a:srgbClr val="FF0000"/>
                </a:solidFill>
              </a:rPr>
              <a:t>For any queries mail us @: </a:t>
            </a:r>
            <a:r>
              <a:rPr lang="en-US" sz="2000" b="1" dirty="0">
                <a:solidFill>
                  <a:srgbClr val="FF0000"/>
                </a:solidFill>
                <a:hlinkClick r:id="rId5"/>
              </a:rPr>
              <a:t>scalive4u@gmail.com</a:t>
            </a:r>
            <a:endParaRPr lang="en-US" sz="2000" b="1" dirty="0">
              <a:solidFill>
                <a:srgbClr val="FF0000"/>
              </a:solidFill>
            </a:endParaRPr>
          </a:p>
          <a:p>
            <a:r>
              <a:rPr lang="en-US" sz="2000" b="1" dirty="0">
                <a:solidFill>
                  <a:srgbClr val="FF0000"/>
                </a:solidFill>
              </a:rPr>
              <a:t>Call us @ : </a:t>
            </a:r>
            <a:r>
              <a:rPr lang="en-US" sz="2000" b="1" dirty="0">
                <a:solidFill>
                  <a:srgbClr val="0070C0"/>
                </a:solidFill>
              </a:rPr>
              <a:t>0755-4271659, 7879165533</a:t>
            </a:r>
          </a:p>
        </p:txBody>
      </p:sp>
      <p:pic>
        <p:nvPicPr>
          <p:cNvPr id="36" name="Picture 35" descr="cpp-mini-logo.png"/>
          <p:cNvPicPr>
            <a:picLocks noChangeAspect="1"/>
          </p:cNvPicPr>
          <p:nvPr/>
        </p:nvPicPr>
        <p:blipFill>
          <a:blip r:embed="rId6"/>
          <a:stretch>
            <a:fillRect/>
          </a:stretch>
        </p:blipFill>
        <p:spPr>
          <a:xfrm>
            <a:off x="3643306" y="1714495"/>
            <a:ext cx="1861398" cy="1928826"/>
          </a:xfrm>
          <a:prstGeom prst="rect">
            <a:avLst/>
          </a:prstGeom>
        </p:spPr>
      </p:pic>
      <p:pic>
        <p:nvPicPr>
          <p:cNvPr id="37" name="Picture 36" descr="webcodeft-c.png"/>
          <p:cNvPicPr>
            <a:picLocks noChangeAspect="1"/>
          </p:cNvPicPr>
          <p:nvPr/>
        </p:nvPicPr>
        <p:blipFill>
          <a:blip r:embed="rId7"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3239406661"/>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5400" b="1"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Today’s Agenda</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grpSp>
        <p:nvGrpSpPr>
          <p:cNvPr id="12" name="Group 11"/>
          <p:cNvGrpSpPr/>
          <p:nvPr/>
        </p:nvGrpSpPr>
        <p:grpSpPr>
          <a:xfrm>
            <a:off x="3428992" y="1214428"/>
            <a:ext cx="5214974" cy="428628"/>
            <a:chOff x="3131840" y="1491630"/>
            <a:chExt cx="5256584" cy="576064"/>
          </a:xfrm>
        </p:grpSpPr>
        <p:sp>
          <p:nvSpPr>
            <p:cNvPr id="13" name="Rectangle 12"/>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ight Triangle 13"/>
            <p:cNvSpPr/>
            <p:nvPr/>
          </p:nvSpPr>
          <p:spPr>
            <a:xfrm rot="5400000">
              <a:off x="3203840" y="1419630"/>
              <a:ext cx="576000" cy="720000"/>
            </a:xfrm>
            <a:prstGeom prst="rtTriangle">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33" name="Picture 32" descr="webcodeft-c.png"/>
          <p:cNvPicPr>
            <a:picLocks noChangeAspect="1"/>
          </p:cNvPicPr>
          <p:nvPr/>
        </p:nvPicPr>
        <p:blipFill>
          <a:blip r:embed="rId3" cstate="print"/>
          <a:stretch>
            <a:fillRect/>
          </a:stretch>
        </p:blipFill>
        <p:spPr>
          <a:xfrm>
            <a:off x="7786710" y="0"/>
            <a:ext cx="1357290" cy="857238"/>
          </a:xfrm>
          <a:prstGeom prst="rect">
            <a:avLst/>
          </a:prstGeom>
        </p:spPr>
      </p:pic>
      <p:pic>
        <p:nvPicPr>
          <p:cNvPr id="37" name="Picture 36" descr="cpp-mini-logo.png"/>
          <p:cNvPicPr>
            <a:picLocks noChangeAspect="1"/>
          </p:cNvPicPr>
          <p:nvPr/>
        </p:nvPicPr>
        <p:blipFill>
          <a:blip r:embed="rId4"/>
          <a:stretch>
            <a:fillRect/>
          </a:stretch>
        </p:blipFill>
        <p:spPr>
          <a:xfrm>
            <a:off x="357158" y="1285866"/>
            <a:ext cx="2925029" cy="3143272"/>
          </a:xfrm>
          <a:prstGeom prst="rect">
            <a:avLst/>
          </a:prstGeom>
        </p:spPr>
      </p:pic>
      <p:sp>
        <p:nvSpPr>
          <p:cNvPr id="39" name="TextBox 38"/>
          <p:cNvSpPr txBox="1"/>
          <p:nvPr/>
        </p:nvSpPr>
        <p:spPr>
          <a:xfrm>
            <a:off x="4143292" y="1275984"/>
            <a:ext cx="4029108" cy="338554"/>
          </a:xfrm>
          <a:prstGeom prst="rect">
            <a:avLst/>
          </a:prstGeom>
          <a:noFill/>
        </p:spPr>
        <p:txBody>
          <a:bodyPr wrap="square" rtlCol="0">
            <a:spAutoFit/>
          </a:bodyPr>
          <a:lstStyle/>
          <a:p>
            <a:pPr marL="331470" indent="-514350">
              <a:buClr>
                <a:schemeClr val="accent1"/>
              </a:buClr>
              <a:buSzPct val="120000"/>
            </a:pPr>
            <a:r>
              <a:rPr lang="en-US" sz="1600" b="1" dirty="0">
                <a:solidFill>
                  <a:srgbClr val="0070C0"/>
                </a:solidFill>
                <a:latin typeface="+mj-lt"/>
              </a:rPr>
              <a:t>Introduction to Dynamic Memory Allocation</a:t>
            </a:r>
            <a:endParaRPr lang="en-US" sz="1600" b="1" dirty="0">
              <a:solidFill>
                <a:schemeClr val="accent6">
                  <a:lumMod val="75000"/>
                </a:schemeClr>
              </a:solidFill>
            </a:endParaRPr>
          </a:p>
        </p:txBody>
      </p:sp>
      <p:sp>
        <p:nvSpPr>
          <p:cNvPr id="51" name="TextBox 50"/>
          <p:cNvSpPr txBox="1"/>
          <p:nvPr/>
        </p:nvSpPr>
        <p:spPr>
          <a:xfrm>
            <a:off x="3428992" y="3643320"/>
            <a:ext cx="418704" cy="369332"/>
          </a:xfrm>
          <a:prstGeom prst="rect">
            <a:avLst/>
          </a:prstGeom>
          <a:noFill/>
        </p:spPr>
        <p:txBody>
          <a:bodyPr wrap="none" rtlCol="0">
            <a:spAutoFit/>
          </a:bodyPr>
          <a:lstStyle/>
          <a:p>
            <a:r>
              <a:rPr lang="en-US" b="1" dirty="0">
                <a:solidFill>
                  <a:srgbClr val="FFFFFF"/>
                </a:solidFill>
              </a:rPr>
              <a:t>05</a:t>
            </a:r>
          </a:p>
        </p:txBody>
      </p:sp>
      <p:grpSp>
        <p:nvGrpSpPr>
          <p:cNvPr id="22" name="Group 21"/>
          <p:cNvGrpSpPr/>
          <p:nvPr/>
        </p:nvGrpSpPr>
        <p:grpSpPr>
          <a:xfrm>
            <a:off x="3428992" y="1785932"/>
            <a:ext cx="5214974" cy="428628"/>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Right Triangle 24"/>
            <p:cNvSpPr/>
            <p:nvPr/>
          </p:nvSpPr>
          <p:spPr>
            <a:xfrm rot="5400000">
              <a:off x="3203840" y="1419630"/>
              <a:ext cx="576000" cy="720000"/>
            </a:xfrm>
            <a:prstGeom prst="rtTriangle">
              <a:avLst/>
            </a:prstGeom>
            <a:solidFill>
              <a:srgbClr val="F2A40D"/>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4143292" y="1795250"/>
            <a:ext cx="4500673" cy="338554"/>
          </a:xfrm>
          <a:prstGeom prst="rect">
            <a:avLst/>
          </a:prstGeom>
          <a:noFill/>
        </p:spPr>
        <p:txBody>
          <a:bodyPr wrap="square" rtlCol="0">
            <a:spAutoFit/>
          </a:bodyPr>
          <a:lstStyle/>
          <a:p>
            <a:pPr marL="331470" indent="-514350">
              <a:buClr>
                <a:schemeClr val="accent1"/>
              </a:buClr>
              <a:buSzPct val="120000"/>
            </a:pPr>
            <a:r>
              <a:rPr lang="en-US" sz="1600" b="1" dirty="0">
                <a:solidFill>
                  <a:srgbClr val="FFC000"/>
                </a:solidFill>
                <a:latin typeface="+mj-lt"/>
              </a:rPr>
              <a:t>Syntaxes of Dynamic Memory Allocation in C++</a:t>
            </a:r>
            <a:endParaRPr lang="en-US" sz="1600" b="1" dirty="0">
              <a:solidFill>
                <a:srgbClr val="FFC000"/>
              </a:solidFill>
            </a:endParaRPr>
          </a:p>
        </p:txBody>
      </p:sp>
      <p:sp>
        <p:nvSpPr>
          <p:cNvPr id="35" name="TextBox 34"/>
          <p:cNvSpPr txBox="1"/>
          <p:nvPr/>
        </p:nvSpPr>
        <p:spPr>
          <a:xfrm>
            <a:off x="3357554" y="1714494"/>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6" name="TextBox 35"/>
          <p:cNvSpPr txBox="1"/>
          <p:nvPr/>
        </p:nvSpPr>
        <p:spPr>
          <a:xfrm>
            <a:off x="3357554" y="1214428"/>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44" name="TextBox 43"/>
          <p:cNvSpPr txBox="1"/>
          <p:nvPr/>
        </p:nvSpPr>
        <p:spPr>
          <a:xfrm>
            <a:off x="3428992" y="414338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05</a:t>
            </a:r>
            <a:endParaRPr lang="ko-KR" altLang="en-US" sz="2000" b="1" dirty="0">
              <a:solidFill>
                <a:schemeClr val="bg1"/>
              </a:solidFill>
              <a:cs typeface="Arial" pitchFamily="34" charset="0"/>
            </a:endParaRPr>
          </a:p>
        </p:txBody>
      </p:sp>
      <p:grpSp>
        <p:nvGrpSpPr>
          <p:cNvPr id="43" name="Group 42"/>
          <p:cNvGrpSpPr/>
          <p:nvPr/>
        </p:nvGrpSpPr>
        <p:grpSpPr>
          <a:xfrm>
            <a:off x="3428992" y="2427164"/>
            <a:ext cx="5214974" cy="428628"/>
            <a:chOff x="3131840" y="1491630"/>
            <a:chExt cx="5256584" cy="576064"/>
          </a:xfrm>
        </p:grpSpPr>
        <p:sp>
          <p:nvSpPr>
            <p:cNvPr id="45" name="Rectangle 44"/>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6" name="Right Triangle 45"/>
            <p:cNvSpPr/>
            <p:nvPr/>
          </p:nvSpPr>
          <p:spPr>
            <a:xfrm rot="5400000">
              <a:off x="3203840" y="1419630"/>
              <a:ext cx="575999" cy="720000"/>
            </a:xfrm>
            <a:prstGeom prst="rtTriangle">
              <a:avLst/>
            </a:prstGeom>
            <a:solidFill>
              <a:srgbClr val="FF0066"/>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52" name="TextBox 51"/>
          <p:cNvSpPr txBox="1"/>
          <p:nvPr/>
        </p:nvSpPr>
        <p:spPr>
          <a:xfrm>
            <a:off x="3880965" y="2364592"/>
            <a:ext cx="4801341" cy="328680"/>
          </a:xfrm>
          <a:prstGeom prst="rect">
            <a:avLst/>
          </a:prstGeom>
          <a:noFill/>
        </p:spPr>
        <p:txBody>
          <a:bodyPr wrap="square" rtlCol="0">
            <a:spAutoFit/>
          </a:bodyPr>
          <a:lstStyle/>
          <a:p>
            <a:pPr marL="190500">
              <a:lnSpc>
                <a:spcPct val="95825"/>
              </a:lnSpc>
              <a:spcBef>
                <a:spcPts val="11048"/>
              </a:spcBef>
            </a:pPr>
            <a:r>
              <a:rPr lang="en-US" sz="1600" b="1" dirty="0">
                <a:solidFill>
                  <a:srgbClr val="FF0066"/>
                </a:solidFill>
                <a:latin typeface="+mj-lt"/>
                <a:cs typeface="Georgia"/>
              </a:rPr>
              <a:t>Assignment and it’s solution</a:t>
            </a:r>
            <a:endParaRPr lang="en-IN" sz="1600" b="1" dirty="0">
              <a:solidFill>
                <a:srgbClr val="FF0066"/>
              </a:solidFill>
              <a:latin typeface="+mj-lt"/>
              <a:cs typeface="Georgia"/>
            </a:endParaRPr>
          </a:p>
        </p:txBody>
      </p:sp>
      <p:sp>
        <p:nvSpPr>
          <p:cNvPr id="55" name="TextBox 54"/>
          <p:cNvSpPr txBox="1"/>
          <p:nvPr/>
        </p:nvSpPr>
        <p:spPr>
          <a:xfrm>
            <a:off x="3357554" y="235572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Tree>
    <p:extLst>
      <p:ext uri="{BB962C8B-B14F-4D97-AF65-F5344CB8AC3E}">
        <p14:creationId xmlns:p14="http://schemas.microsoft.com/office/powerpoint/2010/main" val="3239406661"/>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linds(horizontal)">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linds(horizontal)">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blinds(horizontal)">
                                      <p:cBhvr>
                                        <p:cTn id="23" dur="500"/>
                                        <p:tgtEl>
                                          <p:spTgt spid="4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blinds(horizontal)">
                                      <p:cBhvr>
                                        <p:cTn id="26"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26" grpId="0"/>
      <p:bldP spid="5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endParaRPr lang="en-US" sz="1600" dirty="0">
              <a:solidFill>
                <a:schemeClr val="bg1"/>
              </a:solidFill>
            </a:endParaRPr>
          </a:p>
          <a:p>
            <a:endParaRPr lang="en-US" sz="1600" dirty="0">
              <a:solidFill>
                <a:schemeClr val="bg1"/>
              </a:solidFill>
            </a:endParaRPr>
          </a:p>
          <a:p>
            <a:endParaRPr lang="en-US" sz="1600" dirty="0">
              <a:solidFill>
                <a:schemeClr val="bg1"/>
              </a:solidFill>
            </a:endParaRPr>
          </a:p>
          <a:p>
            <a:pPr marL="285750" indent="-285750">
              <a:buFont typeface="Wingdings" panose="05000000000000000000" pitchFamily="2" charset="2"/>
              <a:buChar char="q"/>
            </a:pPr>
            <a:r>
              <a:rPr lang="en-US" sz="1600" dirty="0">
                <a:solidFill>
                  <a:schemeClr val="bg1"/>
                </a:solidFill>
              </a:rPr>
              <a:t>Why We Use DMA in our Code?</a:t>
            </a:r>
          </a:p>
          <a:p>
            <a:pPr marL="742950" lvl="1" indent="-285750">
              <a:buFont typeface="Wingdings" panose="05000000000000000000" pitchFamily="2" charset="2"/>
              <a:buChar char="Ø"/>
            </a:pPr>
            <a:r>
              <a:rPr lang="en-US" sz="1600" dirty="0">
                <a:solidFill>
                  <a:schemeClr val="bg1"/>
                </a:solidFill>
              </a:rPr>
              <a:t>DMA provides efficient utilization of memory i.e., we can allocate exact amount of memory as         needed by the program at runtime and as soon as the requirement is over we can deallocate the    dynamic block.</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Dynamic Memory Allocation</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3" name="Rectangle 2">
            <a:extLst>
              <a:ext uri="{FF2B5EF4-FFF2-40B4-BE49-F238E27FC236}">
                <a16:creationId xmlns:a16="http://schemas.microsoft.com/office/drawing/2014/main" id="{67AC5182-CAA8-4D13-90CC-EB49A51DADD4}"/>
              </a:ext>
            </a:extLst>
          </p:cNvPr>
          <p:cNvSpPr/>
          <p:nvPr/>
        </p:nvSpPr>
        <p:spPr>
          <a:xfrm>
            <a:off x="2123728" y="1059582"/>
            <a:ext cx="4726878" cy="6591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t>DMA means allocation of memory at runtime</a:t>
            </a:r>
          </a:p>
        </p:txBody>
      </p:sp>
      <p:graphicFrame>
        <p:nvGraphicFramePr>
          <p:cNvPr id="13" name="Table 14">
            <a:extLst>
              <a:ext uri="{FF2B5EF4-FFF2-40B4-BE49-F238E27FC236}">
                <a16:creationId xmlns:a16="http://schemas.microsoft.com/office/drawing/2014/main" id="{3CF6954C-8025-4684-A63C-0945A08A3A56}"/>
              </a:ext>
            </a:extLst>
          </p:cNvPr>
          <p:cNvGraphicFramePr>
            <a:graphicFrameLocks noGrp="1"/>
          </p:cNvGraphicFramePr>
          <p:nvPr>
            <p:extLst>
              <p:ext uri="{D42A27DB-BD31-4B8C-83A1-F6EECF244321}">
                <p14:modId xmlns:p14="http://schemas.microsoft.com/office/powerpoint/2010/main" val="4073217288"/>
              </p:ext>
            </p:extLst>
          </p:nvPr>
        </p:nvGraphicFramePr>
        <p:xfrm>
          <a:off x="251520" y="2859782"/>
          <a:ext cx="8640960" cy="2088231"/>
        </p:xfrm>
        <a:graphic>
          <a:graphicData uri="http://schemas.openxmlformats.org/drawingml/2006/table">
            <a:tbl>
              <a:tblPr firstRow="1" bandRow="1">
                <a:tableStyleId>{93296810-A885-4BE3-A3E7-6D5BEEA58F35}</a:tableStyleId>
              </a:tblPr>
              <a:tblGrid>
                <a:gridCol w="4320480">
                  <a:extLst>
                    <a:ext uri="{9D8B030D-6E8A-4147-A177-3AD203B41FA5}">
                      <a16:colId xmlns:a16="http://schemas.microsoft.com/office/drawing/2014/main" val="2254305324"/>
                    </a:ext>
                  </a:extLst>
                </a:gridCol>
                <a:gridCol w="4320480">
                  <a:extLst>
                    <a:ext uri="{9D8B030D-6E8A-4147-A177-3AD203B41FA5}">
                      <a16:colId xmlns:a16="http://schemas.microsoft.com/office/drawing/2014/main" val="66278234"/>
                    </a:ext>
                  </a:extLst>
                </a:gridCol>
              </a:tblGrid>
              <a:tr h="469049">
                <a:tc>
                  <a:txBody>
                    <a:bodyPr/>
                    <a:lstStyle/>
                    <a:p>
                      <a:pPr algn="ctr"/>
                      <a:r>
                        <a:rPr lang="en-US" dirty="0"/>
                        <a:t>DMA in C</a:t>
                      </a:r>
                    </a:p>
                  </a:txBody>
                  <a:tcPr/>
                </a:tc>
                <a:tc>
                  <a:txBody>
                    <a:bodyPr/>
                    <a:lstStyle/>
                    <a:p>
                      <a:pPr algn="ctr"/>
                      <a:r>
                        <a:rPr lang="en-US" dirty="0"/>
                        <a:t>DMA in C++</a:t>
                      </a:r>
                    </a:p>
                  </a:txBody>
                  <a:tcPr/>
                </a:tc>
                <a:extLst>
                  <a:ext uri="{0D108BD9-81ED-4DB2-BD59-A6C34878D82A}">
                    <a16:rowId xmlns:a16="http://schemas.microsoft.com/office/drawing/2014/main" val="349590708"/>
                  </a:ext>
                </a:extLst>
              </a:tr>
              <a:tr h="809591">
                <a:tc>
                  <a:txBody>
                    <a:bodyPr/>
                    <a:lstStyle/>
                    <a:p>
                      <a:r>
                        <a:rPr lang="en-US" dirty="0"/>
                        <a:t>For allocating memory, we call a </a:t>
                      </a:r>
                      <a:r>
                        <a:rPr lang="en-US" b="1" dirty="0">
                          <a:solidFill>
                            <a:srgbClr val="FF0000"/>
                          </a:solidFill>
                        </a:rPr>
                        <a:t>function</a:t>
                      </a:r>
                      <a:r>
                        <a:rPr lang="en-US" dirty="0"/>
                        <a:t> called as </a:t>
                      </a:r>
                      <a:r>
                        <a:rPr lang="en-US" b="1" dirty="0">
                          <a:solidFill>
                            <a:srgbClr val="002060"/>
                          </a:solidFill>
                        </a:rPr>
                        <a:t>malloc()</a:t>
                      </a:r>
                    </a:p>
                  </a:txBody>
                  <a:tcPr/>
                </a:tc>
                <a:tc>
                  <a:txBody>
                    <a:bodyPr/>
                    <a:lstStyle/>
                    <a:p>
                      <a:r>
                        <a:rPr lang="en-US" dirty="0"/>
                        <a:t>For allocating memory, C++ provides us a </a:t>
                      </a:r>
                      <a:r>
                        <a:rPr lang="en-US" b="1" dirty="0">
                          <a:solidFill>
                            <a:srgbClr val="7030A0"/>
                          </a:solidFill>
                        </a:rPr>
                        <a:t>keyword/operator </a:t>
                      </a:r>
                      <a:r>
                        <a:rPr lang="en-US" dirty="0"/>
                        <a:t>called as </a:t>
                      </a:r>
                      <a:r>
                        <a:rPr lang="en-US" b="1" dirty="0">
                          <a:solidFill>
                            <a:srgbClr val="00B050"/>
                          </a:solidFill>
                        </a:rPr>
                        <a:t>"new"</a:t>
                      </a:r>
                    </a:p>
                  </a:txBody>
                  <a:tcPr/>
                </a:tc>
                <a:extLst>
                  <a:ext uri="{0D108BD9-81ED-4DB2-BD59-A6C34878D82A}">
                    <a16:rowId xmlns:a16="http://schemas.microsoft.com/office/drawing/2014/main" val="3652512992"/>
                  </a:ext>
                </a:extLst>
              </a:tr>
              <a:tr h="809591">
                <a:tc>
                  <a:txBody>
                    <a:bodyPr/>
                    <a:lstStyle/>
                    <a:p>
                      <a:r>
                        <a:rPr lang="en-US" dirty="0"/>
                        <a:t>For deallocating memory in C, we call a </a:t>
                      </a:r>
                      <a:r>
                        <a:rPr lang="en-US" b="1" dirty="0">
                          <a:solidFill>
                            <a:srgbClr val="FF0000"/>
                          </a:solidFill>
                        </a:rPr>
                        <a:t>function</a:t>
                      </a:r>
                      <a:r>
                        <a:rPr lang="en-US" dirty="0"/>
                        <a:t> called as </a:t>
                      </a:r>
                      <a:r>
                        <a:rPr lang="en-US" b="1" dirty="0">
                          <a:solidFill>
                            <a:srgbClr val="002060"/>
                          </a:solidFill>
                        </a:rPr>
                        <a:t>free()</a:t>
                      </a:r>
                    </a:p>
                  </a:txBody>
                  <a:tcPr/>
                </a:tc>
                <a:tc>
                  <a:txBody>
                    <a:bodyPr/>
                    <a:lstStyle/>
                    <a:p>
                      <a:r>
                        <a:rPr lang="en-US" dirty="0"/>
                        <a:t>For deallocating memory, C++ provides us a </a:t>
                      </a:r>
                      <a:r>
                        <a:rPr lang="en-US" b="1" dirty="0">
                          <a:solidFill>
                            <a:srgbClr val="7030A0"/>
                          </a:solidFill>
                        </a:rPr>
                        <a:t>keyword/operator </a:t>
                      </a:r>
                      <a:r>
                        <a:rPr lang="en-US" dirty="0"/>
                        <a:t>called as </a:t>
                      </a:r>
                      <a:r>
                        <a:rPr lang="en-US" b="1" dirty="0">
                          <a:solidFill>
                            <a:srgbClr val="00B050"/>
                          </a:solidFill>
                        </a:rPr>
                        <a:t>"delete"</a:t>
                      </a:r>
                    </a:p>
                  </a:txBody>
                  <a:tcPr/>
                </a:tc>
                <a:extLst>
                  <a:ext uri="{0D108BD9-81ED-4DB2-BD59-A6C34878D82A}">
                    <a16:rowId xmlns:a16="http://schemas.microsoft.com/office/drawing/2014/main" val="3734643253"/>
                  </a:ext>
                </a:extLst>
              </a:tr>
            </a:tbl>
          </a:graphicData>
        </a:graphic>
      </p:graphicFrame>
    </p:spTree>
    <p:extLst>
      <p:ext uri="{BB962C8B-B14F-4D97-AF65-F5344CB8AC3E}">
        <p14:creationId xmlns:p14="http://schemas.microsoft.com/office/powerpoint/2010/main" val="2784550796"/>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285750" indent="-285750">
              <a:buFont typeface="Wingdings" panose="05000000000000000000" pitchFamily="2" charset="2"/>
              <a:buChar char="v"/>
            </a:pPr>
            <a:r>
              <a:rPr lang="en-US" sz="1600" dirty="0">
                <a:solidFill>
                  <a:schemeClr val="bg1"/>
                </a:solidFill>
              </a:rPr>
              <a:t>Syntax of "new“</a:t>
            </a:r>
          </a:p>
          <a:p>
            <a:pPr marL="285750" indent="-285750">
              <a:buFont typeface="Wingdings" panose="05000000000000000000" pitchFamily="2" charset="2"/>
              <a:buChar char="v"/>
            </a:pPr>
            <a:endParaRPr lang="en-US" sz="1600" dirty="0">
              <a:solidFill>
                <a:schemeClr val="bg1"/>
              </a:solidFill>
            </a:endParaRPr>
          </a:p>
          <a:p>
            <a:pPr marL="800100" lvl="1" indent="-342900">
              <a:buFont typeface="+mj-lt"/>
              <a:buAutoNum type="arabicPeriod"/>
            </a:pPr>
            <a:r>
              <a:rPr lang="en-US" sz="1600" dirty="0">
                <a:solidFill>
                  <a:schemeClr val="bg1"/>
                </a:solidFill>
              </a:rPr>
              <a:t>For allocating memory, just for 1 element of a particular data type</a:t>
            </a: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marL="742950" lvl="1" indent="-285750">
              <a:buFont typeface="Wingdings" panose="05000000000000000000" pitchFamily="2" charset="2"/>
              <a:buChar char="Ø"/>
            </a:pPr>
            <a:r>
              <a:rPr lang="en-US" sz="1600" b="1" dirty="0">
                <a:solidFill>
                  <a:srgbClr val="7030A0"/>
                </a:solidFill>
              </a:rPr>
              <a:t>For Example</a:t>
            </a:r>
          </a:p>
          <a:p>
            <a:pPr marL="742950" lvl="1" indent="-285750">
              <a:buFont typeface="Wingdings" panose="05000000000000000000" pitchFamily="2" charset="2"/>
              <a:buChar char="Ø"/>
            </a:pPr>
            <a:endParaRPr lang="en-US" sz="1600" dirty="0">
              <a:solidFill>
                <a:schemeClr val="bg1"/>
              </a:solidFill>
            </a:endParaRPr>
          </a:p>
          <a:p>
            <a:pPr marL="1657350" lvl="3" indent="-285750">
              <a:buFont typeface="Arial" panose="020B0604020202020204" pitchFamily="34" charset="0"/>
              <a:buChar char="•"/>
            </a:pPr>
            <a:r>
              <a:rPr lang="en-US" sz="1600" dirty="0">
                <a:solidFill>
                  <a:schemeClr val="bg1"/>
                </a:solidFill>
              </a:rPr>
              <a:t>new int;</a:t>
            </a:r>
          </a:p>
          <a:p>
            <a:pPr lvl="3"/>
            <a:endParaRPr lang="en-US" sz="1600" dirty="0">
              <a:solidFill>
                <a:schemeClr val="bg1"/>
              </a:solidFill>
            </a:endParaRPr>
          </a:p>
          <a:p>
            <a:pPr lvl="4"/>
            <a:r>
              <a:rPr lang="en-US" sz="1600" dirty="0">
                <a:solidFill>
                  <a:schemeClr val="bg1"/>
                </a:solidFill>
              </a:rPr>
              <a:t>or</a:t>
            </a:r>
          </a:p>
          <a:p>
            <a:pPr lvl="3"/>
            <a:endParaRPr lang="en-US" sz="1600" dirty="0">
              <a:solidFill>
                <a:schemeClr val="bg1"/>
              </a:solidFill>
            </a:endParaRPr>
          </a:p>
          <a:p>
            <a:pPr marL="1657350" lvl="3" indent="-285750">
              <a:buFont typeface="Arial" panose="020B0604020202020204" pitchFamily="34" charset="0"/>
              <a:buChar char="•"/>
            </a:pPr>
            <a:r>
              <a:rPr lang="en-US" sz="1600" dirty="0">
                <a:solidFill>
                  <a:schemeClr val="bg1"/>
                </a:solidFill>
              </a:rPr>
              <a:t>new float;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Syntax for DMA in C++</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10809322-AA85-4472-829C-58326D613239}"/>
              </a:ext>
            </a:extLst>
          </p:cNvPr>
          <p:cNvSpPr/>
          <p:nvPr/>
        </p:nvSpPr>
        <p:spPr>
          <a:xfrm>
            <a:off x="2051720" y="1923678"/>
            <a:ext cx="4248472" cy="792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Syntax: new &lt;</a:t>
            </a:r>
            <a:r>
              <a:rPr lang="en-US" dirty="0" err="1"/>
              <a:t>name_of_the_data_type</a:t>
            </a:r>
            <a:r>
              <a:rPr lang="en-US" dirty="0"/>
              <a:t>&gt;;</a:t>
            </a:r>
          </a:p>
        </p:txBody>
      </p:sp>
      <p:sp>
        <p:nvSpPr>
          <p:cNvPr id="8" name="Rectangle 7">
            <a:extLst>
              <a:ext uri="{FF2B5EF4-FFF2-40B4-BE49-F238E27FC236}">
                <a16:creationId xmlns:a16="http://schemas.microsoft.com/office/drawing/2014/main" id="{15083CD6-5EFA-4909-BDA1-4B742CEE9838}"/>
              </a:ext>
            </a:extLst>
          </p:cNvPr>
          <p:cNvSpPr/>
          <p:nvPr/>
        </p:nvSpPr>
        <p:spPr>
          <a:xfrm>
            <a:off x="3463072" y="3397014"/>
            <a:ext cx="4997360" cy="4846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This line will allocate memory equal to size of 1 int.</a:t>
            </a:r>
          </a:p>
        </p:txBody>
      </p:sp>
      <p:sp>
        <p:nvSpPr>
          <p:cNvPr id="11" name="Arrow: Left 10">
            <a:extLst>
              <a:ext uri="{FF2B5EF4-FFF2-40B4-BE49-F238E27FC236}">
                <a16:creationId xmlns:a16="http://schemas.microsoft.com/office/drawing/2014/main" id="{499DCFE9-3320-483B-B345-7E686F8F09D4}"/>
              </a:ext>
            </a:extLst>
          </p:cNvPr>
          <p:cNvSpPr/>
          <p:nvPr/>
        </p:nvSpPr>
        <p:spPr>
          <a:xfrm>
            <a:off x="2484664" y="3397014"/>
            <a:ext cx="978408" cy="484632"/>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439CD94-E8AF-4BE1-AB94-C6BF5C8B0CA9}"/>
              </a:ext>
            </a:extLst>
          </p:cNvPr>
          <p:cNvSpPr/>
          <p:nvPr/>
        </p:nvSpPr>
        <p:spPr>
          <a:xfrm>
            <a:off x="3615472" y="4391374"/>
            <a:ext cx="5132992" cy="4846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This line will allocate memory equal to size of 1 float.</a:t>
            </a:r>
          </a:p>
        </p:txBody>
      </p:sp>
      <p:sp>
        <p:nvSpPr>
          <p:cNvPr id="13" name="Arrow: Left 12">
            <a:extLst>
              <a:ext uri="{FF2B5EF4-FFF2-40B4-BE49-F238E27FC236}">
                <a16:creationId xmlns:a16="http://schemas.microsoft.com/office/drawing/2014/main" id="{2B43B909-13DA-4622-994E-13FE6109E97C}"/>
              </a:ext>
            </a:extLst>
          </p:cNvPr>
          <p:cNvSpPr/>
          <p:nvPr/>
        </p:nvSpPr>
        <p:spPr>
          <a:xfrm>
            <a:off x="2637064" y="4391374"/>
            <a:ext cx="978408" cy="484632"/>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2148805"/>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285750" indent="-285750">
              <a:buFont typeface="Wingdings" panose="05000000000000000000" pitchFamily="2" charset="2"/>
              <a:buChar char="v"/>
            </a:pPr>
            <a:r>
              <a:rPr lang="en-US" sz="1600" dirty="0">
                <a:solidFill>
                  <a:schemeClr val="bg1"/>
                </a:solidFill>
              </a:rPr>
              <a:t>Syntax of "new“</a:t>
            </a:r>
          </a:p>
          <a:p>
            <a:pPr marL="285750" indent="-285750">
              <a:buFont typeface="Wingdings" panose="05000000000000000000" pitchFamily="2" charset="2"/>
              <a:buChar char="v"/>
            </a:pPr>
            <a:endParaRPr lang="en-US" sz="1600" dirty="0">
              <a:solidFill>
                <a:schemeClr val="bg1"/>
              </a:solidFill>
            </a:endParaRPr>
          </a:p>
          <a:p>
            <a:pPr marL="800100" lvl="1" indent="-342900">
              <a:buFont typeface="+mj-lt"/>
              <a:buAutoNum type="arabicPeriod" startAt="2"/>
            </a:pPr>
            <a:r>
              <a:rPr lang="en-US" sz="1600" dirty="0">
                <a:solidFill>
                  <a:schemeClr val="bg1"/>
                </a:solidFill>
              </a:rPr>
              <a:t>For allocating memory, just for 1 element of a particular data type</a:t>
            </a: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marL="742950" lvl="1" indent="-285750">
              <a:buFont typeface="Wingdings" panose="05000000000000000000" pitchFamily="2" charset="2"/>
              <a:buChar char="Ø"/>
            </a:pPr>
            <a:r>
              <a:rPr lang="en-US" sz="1600" b="1" dirty="0">
                <a:solidFill>
                  <a:srgbClr val="7030A0"/>
                </a:solidFill>
              </a:rPr>
              <a:t>For Example</a:t>
            </a:r>
          </a:p>
          <a:p>
            <a:pPr marL="742950" lvl="1" indent="-285750">
              <a:buFont typeface="Wingdings" panose="05000000000000000000" pitchFamily="2" charset="2"/>
              <a:buChar char="Ø"/>
            </a:pPr>
            <a:endParaRPr lang="en-US" sz="1600" dirty="0">
              <a:solidFill>
                <a:schemeClr val="bg1"/>
              </a:solidFill>
            </a:endParaRPr>
          </a:p>
          <a:p>
            <a:pPr marL="1657350" lvl="3" indent="-285750">
              <a:buFont typeface="Arial" panose="020B0604020202020204" pitchFamily="34" charset="0"/>
              <a:buChar char="•"/>
            </a:pPr>
            <a:r>
              <a:rPr lang="en-US" sz="1600" dirty="0">
                <a:solidFill>
                  <a:schemeClr val="bg1"/>
                </a:solidFill>
              </a:rPr>
              <a:t>new int[10];</a:t>
            </a:r>
          </a:p>
          <a:p>
            <a:pPr marL="1657350" lvl="3" indent="-285750">
              <a:buFont typeface="Arial" panose="020B0604020202020204" pitchFamily="34" charset="0"/>
              <a:buChar char="•"/>
            </a:pPr>
            <a:endParaRPr lang="en-US" sz="1600" dirty="0">
              <a:solidFill>
                <a:schemeClr val="bg1"/>
              </a:solidFill>
            </a:endParaRPr>
          </a:p>
          <a:p>
            <a:pPr lvl="4"/>
            <a:r>
              <a:rPr lang="en-US" sz="1600" dirty="0">
                <a:solidFill>
                  <a:schemeClr val="bg1"/>
                </a:solidFill>
              </a:rPr>
              <a:t>or</a:t>
            </a:r>
          </a:p>
          <a:p>
            <a:pPr marL="1657350" lvl="3" indent="-285750">
              <a:buFont typeface="Arial" panose="020B0604020202020204" pitchFamily="34" charset="0"/>
              <a:buChar char="•"/>
            </a:pPr>
            <a:endParaRPr lang="en-US" sz="1600" dirty="0">
              <a:solidFill>
                <a:schemeClr val="bg1"/>
              </a:solidFill>
            </a:endParaRPr>
          </a:p>
          <a:p>
            <a:pPr marL="1657350" lvl="3" indent="-285750">
              <a:buFont typeface="Arial" panose="020B0604020202020204" pitchFamily="34" charset="0"/>
              <a:buChar char="•"/>
            </a:pPr>
            <a:r>
              <a:rPr lang="en-US" sz="1600" dirty="0">
                <a:solidFill>
                  <a:schemeClr val="bg1"/>
                </a:solidFill>
              </a:rPr>
              <a:t>new float[10];</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Syntax for DMA in C++</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10809322-AA85-4472-829C-58326D613239}"/>
              </a:ext>
            </a:extLst>
          </p:cNvPr>
          <p:cNvSpPr/>
          <p:nvPr/>
        </p:nvSpPr>
        <p:spPr>
          <a:xfrm>
            <a:off x="2051720" y="1923678"/>
            <a:ext cx="4248472" cy="792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Syntax: new &lt;data_type&gt;[size];</a:t>
            </a:r>
          </a:p>
        </p:txBody>
      </p:sp>
      <p:sp>
        <p:nvSpPr>
          <p:cNvPr id="8" name="Rectangle 7">
            <a:extLst>
              <a:ext uri="{FF2B5EF4-FFF2-40B4-BE49-F238E27FC236}">
                <a16:creationId xmlns:a16="http://schemas.microsoft.com/office/drawing/2014/main" id="{6EAEF94C-5000-4942-86D5-6A6921B824A0}"/>
              </a:ext>
            </a:extLst>
          </p:cNvPr>
          <p:cNvSpPr/>
          <p:nvPr/>
        </p:nvSpPr>
        <p:spPr>
          <a:xfrm>
            <a:off x="3751104" y="3397014"/>
            <a:ext cx="4997360" cy="4846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This line will allocate space for an array of 10 int</a:t>
            </a:r>
          </a:p>
        </p:txBody>
      </p:sp>
      <p:sp>
        <p:nvSpPr>
          <p:cNvPr id="11" name="Arrow: Left 10">
            <a:extLst>
              <a:ext uri="{FF2B5EF4-FFF2-40B4-BE49-F238E27FC236}">
                <a16:creationId xmlns:a16="http://schemas.microsoft.com/office/drawing/2014/main" id="{93246E65-8EE0-4BAF-8FCE-E8A7D0269FDC}"/>
              </a:ext>
            </a:extLst>
          </p:cNvPr>
          <p:cNvSpPr/>
          <p:nvPr/>
        </p:nvSpPr>
        <p:spPr>
          <a:xfrm>
            <a:off x="2772696" y="3397014"/>
            <a:ext cx="978408" cy="484632"/>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09A9920-5908-4277-A497-5739E105056C}"/>
              </a:ext>
            </a:extLst>
          </p:cNvPr>
          <p:cNvSpPr/>
          <p:nvPr/>
        </p:nvSpPr>
        <p:spPr>
          <a:xfrm>
            <a:off x="3903504" y="4371950"/>
            <a:ext cx="4997360" cy="4846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This line will allocate space for an array of 10 float</a:t>
            </a:r>
          </a:p>
        </p:txBody>
      </p:sp>
      <p:sp>
        <p:nvSpPr>
          <p:cNvPr id="13" name="Arrow: Left 12">
            <a:extLst>
              <a:ext uri="{FF2B5EF4-FFF2-40B4-BE49-F238E27FC236}">
                <a16:creationId xmlns:a16="http://schemas.microsoft.com/office/drawing/2014/main" id="{E6B20031-ED40-44D6-BE6F-C838BA76CF3B}"/>
              </a:ext>
            </a:extLst>
          </p:cNvPr>
          <p:cNvSpPr/>
          <p:nvPr/>
        </p:nvSpPr>
        <p:spPr>
          <a:xfrm>
            <a:off x="2925096" y="4371950"/>
            <a:ext cx="978408" cy="484632"/>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4787806"/>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285750" indent="-285750">
              <a:buFont typeface="Wingdings" panose="05000000000000000000" pitchFamily="2" charset="2"/>
              <a:buChar char="v"/>
            </a:pPr>
            <a:r>
              <a:rPr lang="en-US" sz="1600" dirty="0">
                <a:solidFill>
                  <a:schemeClr val="bg1"/>
                </a:solidFill>
              </a:rPr>
              <a:t>Syntax for "delete“</a:t>
            </a:r>
          </a:p>
          <a:p>
            <a:endParaRPr lang="en-US" sz="1600" dirty="0">
              <a:solidFill>
                <a:schemeClr val="bg1"/>
              </a:solidFill>
            </a:endParaRPr>
          </a:p>
          <a:p>
            <a:pPr marL="800100" lvl="1" indent="-342900">
              <a:buFont typeface="+mj-lt"/>
              <a:buAutoNum type="arabicPeriod"/>
            </a:pPr>
            <a:r>
              <a:rPr lang="en-US" sz="1600" dirty="0">
                <a:solidFill>
                  <a:schemeClr val="bg1"/>
                </a:solidFill>
              </a:rPr>
              <a:t>Deallocating memory for just 1 element of a particular type</a:t>
            </a: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marL="742950" lvl="1" indent="-285750">
              <a:buFont typeface="Wingdings" panose="05000000000000000000" pitchFamily="2" charset="2"/>
              <a:buChar char="Ø"/>
            </a:pPr>
            <a:r>
              <a:rPr lang="en-US" sz="1600" b="1" dirty="0">
                <a:solidFill>
                  <a:srgbClr val="7030A0"/>
                </a:solidFill>
              </a:rPr>
              <a:t>For Example</a:t>
            </a:r>
          </a:p>
          <a:p>
            <a:pPr marL="742950" lvl="1" indent="-285750">
              <a:buFont typeface="Wingdings" panose="05000000000000000000" pitchFamily="2" charset="2"/>
              <a:buChar char="Ø"/>
            </a:pPr>
            <a:endParaRPr lang="en-US" sz="1600" dirty="0">
              <a:solidFill>
                <a:schemeClr val="bg1"/>
              </a:solidFill>
            </a:endParaRPr>
          </a:p>
          <a:p>
            <a:pPr marL="1657350" lvl="3" indent="-285750">
              <a:buFont typeface="Arial" panose="020B0604020202020204" pitchFamily="34" charset="0"/>
              <a:buChar char="•"/>
            </a:pPr>
            <a:r>
              <a:rPr lang="en-US" sz="1600" dirty="0">
                <a:solidFill>
                  <a:schemeClr val="bg1"/>
                </a:solidFill>
              </a:rPr>
              <a:t>delete p;</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Syntax for DMA in C++</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10809322-AA85-4472-829C-58326D613239}"/>
              </a:ext>
            </a:extLst>
          </p:cNvPr>
          <p:cNvSpPr/>
          <p:nvPr/>
        </p:nvSpPr>
        <p:spPr>
          <a:xfrm>
            <a:off x="2051720" y="1923678"/>
            <a:ext cx="4248472" cy="792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Syntax: delete &lt;</a:t>
            </a:r>
            <a:r>
              <a:rPr lang="en-US" dirty="0" err="1"/>
              <a:t>pointer_name</a:t>
            </a:r>
            <a:r>
              <a:rPr lang="en-US" dirty="0"/>
              <a:t>&gt;;</a:t>
            </a:r>
          </a:p>
        </p:txBody>
      </p:sp>
      <p:sp>
        <p:nvSpPr>
          <p:cNvPr id="3" name="Rectangle 2">
            <a:extLst>
              <a:ext uri="{FF2B5EF4-FFF2-40B4-BE49-F238E27FC236}">
                <a16:creationId xmlns:a16="http://schemas.microsoft.com/office/drawing/2014/main" id="{98376A99-A986-444C-9755-69F349315B3B}"/>
              </a:ext>
            </a:extLst>
          </p:cNvPr>
          <p:cNvSpPr/>
          <p:nvPr/>
        </p:nvSpPr>
        <p:spPr>
          <a:xfrm>
            <a:off x="3491880" y="2931790"/>
            <a:ext cx="5550042" cy="158417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342900" indent="-342900">
              <a:buFont typeface="+mj-lt"/>
              <a:buAutoNum type="arabicPeriod"/>
            </a:pPr>
            <a:r>
              <a:rPr lang="en-US" dirty="0"/>
              <a:t>This is a pointer, which is pointing to the dynamic       array</a:t>
            </a:r>
          </a:p>
          <a:p>
            <a:pPr marL="342900" indent="-342900">
              <a:buFont typeface="+mj-lt"/>
              <a:buAutoNum type="arabicPeriod"/>
            </a:pPr>
            <a:r>
              <a:rPr lang="en-US" dirty="0"/>
              <a:t>This line will destroy "n" bytes of memory from the    address pointed by p, where "n" is the size of the data type of p</a:t>
            </a:r>
          </a:p>
        </p:txBody>
      </p:sp>
      <p:sp>
        <p:nvSpPr>
          <p:cNvPr id="4" name="Arrow: Left 3">
            <a:extLst>
              <a:ext uri="{FF2B5EF4-FFF2-40B4-BE49-F238E27FC236}">
                <a16:creationId xmlns:a16="http://schemas.microsoft.com/office/drawing/2014/main" id="{8BE1F9CB-4749-4BBB-8743-A3ACC321ED2E}"/>
              </a:ext>
            </a:extLst>
          </p:cNvPr>
          <p:cNvSpPr/>
          <p:nvPr/>
        </p:nvSpPr>
        <p:spPr>
          <a:xfrm>
            <a:off x="2513472" y="3149856"/>
            <a:ext cx="978408" cy="484632"/>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0712953"/>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marL="285750" indent="-285750">
              <a:buFont typeface="Wingdings" panose="05000000000000000000" pitchFamily="2" charset="2"/>
              <a:buChar char="v"/>
            </a:pPr>
            <a:r>
              <a:rPr lang="en-US" sz="1600" dirty="0">
                <a:solidFill>
                  <a:schemeClr val="bg1"/>
                </a:solidFill>
              </a:rPr>
              <a:t>Syntax for "delete“</a:t>
            </a:r>
          </a:p>
          <a:p>
            <a:endParaRPr lang="en-US" sz="1600" dirty="0">
              <a:solidFill>
                <a:schemeClr val="bg1"/>
              </a:solidFill>
            </a:endParaRPr>
          </a:p>
          <a:p>
            <a:pPr marL="800100" lvl="1" indent="-342900">
              <a:buFont typeface="+mj-lt"/>
              <a:buAutoNum type="arabicPeriod" startAt="2"/>
            </a:pPr>
            <a:r>
              <a:rPr lang="en-US" sz="1600" dirty="0">
                <a:solidFill>
                  <a:schemeClr val="bg1"/>
                </a:solidFill>
              </a:rPr>
              <a:t>Deallocating memory for a complete array</a:t>
            </a:r>
          </a:p>
          <a:p>
            <a:pPr lvl="1"/>
            <a:endParaRPr lang="en-US" sz="1600" dirty="0">
              <a:solidFill>
                <a:schemeClr val="bg1"/>
              </a:solidFill>
            </a:endParaRPr>
          </a:p>
          <a:p>
            <a:pPr lvl="1"/>
            <a:endParaRPr lang="en-US" sz="1600" dirty="0">
              <a:solidFill>
                <a:schemeClr val="bg1"/>
              </a:solidFill>
            </a:endParaRPr>
          </a:p>
          <a:p>
            <a:pPr lvl="1"/>
            <a:endParaRPr lang="en-US" sz="1600" dirty="0">
              <a:solidFill>
                <a:schemeClr val="bg1"/>
              </a:solidFill>
            </a:endParaRPr>
          </a:p>
          <a:p>
            <a:pPr marL="742950" lvl="1" indent="-285750">
              <a:buFont typeface="Wingdings" panose="05000000000000000000" pitchFamily="2" charset="2"/>
              <a:buChar char="Ø"/>
            </a:pPr>
            <a:endParaRPr lang="en-US" sz="1600" dirty="0">
              <a:solidFill>
                <a:schemeClr val="bg1"/>
              </a:solidFill>
            </a:endParaRPr>
          </a:p>
          <a:p>
            <a:pPr marL="742950" lvl="1" indent="-285750">
              <a:buFont typeface="Wingdings" panose="05000000000000000000" pitchFamily="2" charset="2"/>
              <a:buChar char="Ø"/>
            </a:pPr>
            <a:r>
              <a:rPr lang="en-US" sz="1600" b="1" dirty="0">
                <a:solidFill>
                  <a:srgbClr val="7030A0"/>
                </a:solidFill>
              </a:rPr>
              <a:t>For Example</a:t>
            </a:r>
          </a:p>
          <a:p>
            <a:pPr marL="742950" lvl="1" indent="-285750">
              <a:buFont typeface="Wingdings" panose="05000000000000000000" pitchFamily="2" charset="2"/>
              <a:buChar char="Ø"/>
            </a:pPr>
            <a:endParaRPr lang="en-US" sz="1600" dirty="0">
              <a:solidFill>
                <a:schemeClr val="bg1"/>
              </a:solidFill>
            </a:endParaRPr>
          </a:p>
          <a:p>
            <a:pPr marL="1657350" lvl="3" indent="-285750">
              <a:buFont typeface="Arial" panose="020B0604020202020204" pitchFamily="34" charset="0"/>
              <a:buChar char="•"/>
            </a:pPr>
            <a:r>
              <a:rPr lang="en-US" sz="1600" dirty="0">
                <a:solidFill>
                  <a:schemeClr val="bg1"/>
                </a:solidFill>
              </a:rPr>
              <a:t>delete []p;</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Syntax for DMA in C++</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2" name="Rectangle 1">
            <a:extLst>
              <a:ext uri="{FF2B5EF4-FFF2-40B4-BE49-F238E27FC236}">
                <a16:creationId xmlns:a16="http://schemas.microsoft.com/office/drawing/2014/main" id="{10809322-AA85-4472-829C-58326D613239}"/>
              </a:ext>
            </a:extLst>
          </p:cNvPr>
          <p:cNvSpPr/>
          <p:nvPr/>
        </p:nvSpPr>
        <p:spPr>
          <a:xfrm>
            <a:off x="2051720" y="1923678"/>
            <a:ext cx="4248472" cy="7920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Syntax: delete []&lt;</a:t>
            </a:r>
            <a:r>
              <a:rPr lang="en-US" dirty="0" err="1"/>
              <a:t>pointer_name</a:t>
            </a:r>
            <a:r>
              <a:rPr lang="en-US" dirty="0"/>
              <a:t>&gt;;</a:t>
            </a:r>
          </a:p>
        </p:txBody>
      </p:sp>
      <p:sp>
        <p:nvSpPr>
          <p:cNvPr id="3" name="Rectangle 2">
            <a:extLst>
              <a:ext uri="{FF2B5EF4-FFF2-40B4-BE49-F238E27FC236}">
                <a16:creationId xmlns:a16="http://schemas.microsoft.com/office/drawing/2014/main" id="{98376A99-A986-444C-9755-69F349315B3B}"/>
              </a:ext>
            </a:extLst>
          </p:cNvPr>
          <p:cNvSpPr/>
          <p:nvPr/>
        </p:nvSpPr>
        <p:spPr>
          <a:xfrm>
            <a:off x="3542919" y="3149856"/>
            <a:ext cx="3981409" cy="64603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This line will destroy the complete array pointed by p</a:t>
            </a:r>
          </a:p>
        </p:txBody>
      </p:sp>
      <p:sp>
        <p:nvSpPr>
          <p:cNvPr id="4" name="Arrow: Left 3">
            <a:extLst>
              <a:ext uri="{FF2B5EF4-FFF2-40B4-BE49-F238E27FC236}">
                <a16:creationId xmlns:a16="http://schemas.microsoft.com/office/drawing/2014/main" id="{8BE1F9CB-4749-4BBB-8743-A3ACC321ED2E}"/>
              </a:ext>
            </a:extLst>
          </p:cNvPr>
          <p:cNvSpPr/>
          <p:nvPr/>
        </p:nvSpPr>
        <p:spPr>
          <a:xfrm>
            <a:off x="2627784" y="3149856"/>
            <a:ext cx="864096" cy="484632"/>
          </a:xfrm>
          <a:prstGeom prst="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2342549"/>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endParaRPr lang="en-US" sz="1600" dirty="0">
              <a:solidFill>
                <a:schemeClr val="bg1"/>
              </a:solidFill>
            </a:endParaRP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Assignment</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
        <p:nvSpPr>
          <p:cNvPr id="5" name="Rectangle: Rounded Corners 4">
            <a:extLst>
              <a:ext uri="{FF2B5EF4-FFF2-40B4-BE49-F238E27FC236}">
                <a16:creationId xmlns:a16="http://schemas.microsoft.com/office/drawing/2014/main" id="{AB6C8BE9-7536-4C75-81F1-29E8E37B9621}"/>
              </a:ext>
            </a:extLst>
          </p:cNvPr>
          <p:cNvSpPr/>
          <p:nvPr/>
        </p:nvSpPr>
        <p:spPr>
          <a:xfrm>
            <a:off x="251520" y="1275606"/>
            <a:ext cx="8640960" cy="352839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500" dirty="0"/>
              <a:t>Write a program to create a class called </a:t>
            </a:r>
            <a:r>
              <a:rPr lang="en-US" sz="1500" dirty="0" err="1"/>
              <a:t>MyArray</a:t>
            </a:r>
            <a:r>
              <a:rPr lang="en-US" sz="1500" dirty="0"/>
              <a:t> having the following members:</a:t>
            </a:r>
          </a:p>
          <a:p>
            <a:pPr algn="ctr"/>
            <a:endParaRPr lang="en-US" sz="1500" dirty="0"/>
          </a:p>
          <a:p>
            <a:pPr algn="ctr"/>
            <a:r>
              <a:rPr lang="en-US" sz="1500" b="1" dirty="0"/>
              <a:t>Data Members:</a:t>
            </a:r>
          </a:p>
          <a:p>
            <a:pPr algn="ctr"/>
            <a:endParaRPr lang="en-US" sz="1500" dirty="0"/>
          </a:p>
          <a:p>
            <a:pPr marL="342900" indent="-342900">
              <a:buFont typeface="+mj-lt"/>
              <a:buAutoNum type="alphaLcPeriod"/>
            </a:pPr>
            <a:r>
              <a:rPr lang="en-US" sz="1500" dirty="0"/>
              <a:t>An int * p: For pointing to the dynamic array</a:t>
            </a:r>
          </a:p>
          <a:p>
            <a:pPr marL="342900" indent="-342900">
              <a:buFont typeface="+mj-lt"/>
              <a:buAutoNum type="alphaLcPeriod" startAt="2"/>
            </a:pPr>
            <a:r>
              <a:rPr lang="en-US" sz="1500" dirty="0"/>
              <a:t>A variable 'n' for storing size of the dynamic array</a:t>
            </a:r>
          </a:p>
          <a:p>
            <a:pPr marL="342900" indent="-342900">
              <a:buFont typeface="+mj-lt"/>
              <a:buAutoNum type="alphaLcPeriod" startAt="3"/>
            </a:pPr>
            <a:r>
              <a:rPr lang="en-US" sz="1500" dirty="0"/>
              <a:t>An int called sum for storing the sum of all the elements of the dynamic array.</a:t>
            </a:r>
          </a:p>
          <a:p>
            <a:pPr algn="ctr"/>
            <a:endParaRPr lang="en-US" sz="1500" dirty="0"/>
          </a:p>
          <a:p>
            <a:pPr algn="ctr"/>
            <a:r>
              <a:rPr lang="en-US" sz="1500" b="1" dirty="0"/>
              <a:t>Member Functions:</a:t>
            </a:r>
          </a:p>
          <a:p>
            <a:pPr algn="ctr"/>
            <a:endParaRPr lang="en-US" sz="1500" dirty="0"/>
          </a:p>
          <a:p>
            <a:pPr marL="342900" indent="-342900">
              <a:buFont typeface="+mj-lt"/>
              <a:buAutoNum type="alphaLcPeriod"/>
            </a:pPr>
            <a:r>
              <a:rPr lang="en-US" sz="1500" dirty="0"/>
              <a:t>A parametrized constructor to create a dynamic integer array of the size as given by the user.</a:t>
            </a:r>
          </a:p>
          <a:p>
            <a:pPr marL="342900" indent="-342900">
              <a:buFont typeface="+mj-lt"/>
              <a:buAutoNum type="alphaLcPeriod"/>
            </a:pPr>
            <a:r>
              <a:rPr lang="en-US" sz="1500" dirty="0"/>
              <a:t>A member function called get(), to accept input from the user in the </a:t>
            </a:r>
            <a:r>
              <a:rPr lang="en-US" sz="1500" dirty="0" err="1"/>
              <a:t>dnamic</a:t>
            </a:r>
            <a:r>
              <a:rPr lang="en-US" sz="1500" dirty="0"/>
              <a:t> array.</a:t>
            </a:r>
          </a:p>
          <a:p>
            <a:pPr marL="342900" indent="-342900">
              <a:buFont typeface="+mj-lt"/>
              <a:buAutoNum type="alphaLcPeriod"/>
            </a:pPr>
            <a:r>
              <a:rPr lang="en-US" sz="1500" dirty="0"/>
              <a:t>A member function called calculate(), to find out sum of all the elements of the dynamic array</a:t>
            </a:r>
          </a:p>
          <a:p>
            <a:pPr marL="342900" indent="-342900">
              <a:buFont typeface="+mj-lt"/>
              <a:buAutoNum type="alphaLcPeriod"/>
            </a:pPr>
            <a:r>
              <a:rPr lang="en-US" sz="1500" dirty="0"/>
              <a:t>A member function called show(), to display the elements of the dynamic array as well as their sum</a:t>
            </a:r>
          </a:p>
          <a:p>
            <a:pPr marL="342900" indent="-342900">
              <a:buFont typeface="+mj-lt"/>
              <a:buAutoNum type="alphaLcPeriod"/>
            </a:pPr>
            <a:r>
              <a:rPr lang="en-US" sz="1500" dirty="0"/>
              <a:t>An appropriately coded destructor</a:t>
            </a:r>
          </a:p>
        </p:txBody>
      </p:sp>
    </p:spTree>
    <p:extLst>
      <p:ext uri="{BB962C8B-B14F-4D97-AF65-F5344CB8AC3E}">
        <p14:creationId xmlns:p14="http://schemas.microsoft.com/office/powerpoint/2010/main" val="430235451"/>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0" y="1000114"/>
            <a:ext cx="9144000" cy="4114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numCol="3" rtlCol="0" anchor="t"/>
          <a:lstStyle/>
          <a:p>
            <a:r>
              <a:rPr lang="en-US" sz="1100" dirty="0">
                <a:solidFill>
                  <a:schemeClr val="bg1"/>
                </a:solidFill>
              </a:rPr>
              <a:t>#include &lt;iostream&gt;</a:t>
            </a:r>
          </a:p>
          <a:p>
            <a:r>
              <a:rPr lang="en-US" sz="1100" dirty="0">
                <a:solidFill>
                  <a:schemeClr val="bg1"/>
                </a:solidFill>
              </a:rPr>
              <a:t>#include &lt;</a:t>
            </a:r>
            <a:r>
              <a:rPr lang="en-US" sz="1100" dirty="0" err="1">
                <a:solidFill>
                  <a:schemeClr val="bg1"/>
                </a:solidFill>
              </a:rPr>
              <a:t>cstdlib</a:t>
            </a:r>
            <a:r>
              <a:rPr lang="en-US" sz="1100" dirty="0">
                <a:solidFill>
                  <a:schemeClr val="bg1"/>
                </a:solidFill>
              </a:rPr>
              <a:t>&gt;</a:t>
            </a:r>
          </a:p>
          <a:p>
            <a:endParaRPr lang="en-US" sz="1100" dirty="0">
              <a:solidFill>
                <a:schemeClr val="bg1"/>
              </a:solidFill>
            </a:endParaRPr>
          </a:p>
          <a:p>
            <a:r>
              <a:rPr lang="en-US" sz="1100" dirty="0">
                <a:solidFill>
                  <a:schemeClr val="bg1"/>
                </a:solidFill>
              </a:rPr>
              <a:t>using namespace std;</a:t>
            </a:r>
          </a:p>
          <a:p>
            <a:endParaRPr lang="en-US" sz="1100" dirty="0">
              <a:solidFill>
                <a:schemeClr val="bg1"/>
              </a:solidFill>
            </a:endParaRPr>
          </a:p>
          <a:p>
            <a:r>
              <a:rPr lang="en-US" sz="1100" dirty="0">
                <a:solidFill>
                  <a:schemeClr val="bg1"/>
                </a:solidFill>
              </a:rPr>
              <a:t>class </a:t>
            </a:r>
            <a:r>
              <a:rPr lang="en-US" sz="1100" dirty="0" err="1">
                <a:solidFill>
                  <a:schemeClr val="bg1"/>
                </a:solidFill>
              </a:rPr>
              <a:t>MyArray</a:t>
            </a:r>
            <a:endParaRPr lang="en-US" sz="1100" dirty="0">
              <a:solidFill>
                <a:schemeClr val="bg1"/>
              </a:solidFill>
            </a:endParaRPr>
          </a:p>
          <a:p>
            <a:r>
              <a:rPr lang="en-US" sz="1100" dirty="0">
                <a:solidFill>
                  <a:schemeClr val="bg1"/>
                </a:solidFill>
              </a:rPr>
              <a:t>{</a:t>
            </a:r>
          </a:p>
          <a:p>
            <a:r>
              <a:rPr lang="en-US" sz="1100" dirty="0">
                <a:solidFill>
                  <a:schemeClr val="bg1"/>
                </a:solidFill>
              </a:rPr>
              <a:t>    private:</a:t>
            </a:r>
          </a:p>
          <a:p>
            <a:r>
              <a:rPr lang="en-US" sz="1100" dirty="0">
                <a:solidFill>
                  <a:schemeClr val="bg1"/>
                </a:solidFill>
              </a:rPr>
              <a:t>        int * p;</a:t>
            </a:r>
          </a:p>
          <a:p>
            <a:r>
              <a:rPr lang="en-US" sz="1100" dirty="0">
                <a:solidFill>
                  <a:schemeClr val="bg1"/>
                </a:solidFill>
              </a:rPr>
              <a:t>        int n;</a:t>
            </a:r>
          </a:p>
          <a:p>
            <a:r>
              <a:rPr lang="en-US" sz="1100" dirty="0">
                <a:solidFill>
                  <a:schemeClr val="bg1"/>
                </a:solidFill>
              </a:rPr>
              <a:t>        int sum;</a:t>
            </a:r>
          </a:p>
          <a:p>
            <a:r>
              <a:rPr lang="en-US" sz="1100" dirty="0">
                <a:solidFill>
                  <a:schemeClr val="bg1"/>
                </a:solidFill>
              </a:rPr>
              <a:t>    public:</a:t>
            </a:r>
          </a:p>
          <a:p>
            <a:r>
              <a:rPr lang="en-US" sz="1100" dirty="0">
                <a:solidFill>
                  <a:schemeClr val="bg1"/>
                </a:solidFill>
              </a:rPr>
              <a:t>        </a:t>
            </a:r>
            <a:r>
              <a:rPr lang="en-US" sz="1100" dirty="0" err="1">
                <a:solidFill>
                  <a:schemeClr val="bg1"/>
                </a:solidFill>
              </a:rPr>
              <a:t>MyArray</a:t>
            </a:r>
            <a:r>
              <a:rPr lang="en-US" sz="1100" dirty="0">
                <a:solidFill>
                  <a:schemeClr val="bg1"/>
                </a:solidFill>
              </a:rPr>
              <a:t>();</a:t>
            </a:r>
          </a:p>
          <a:p>
            <a:r>
              <a:rPr lang="en-US" sz="1100" dirty="0">
                <a:solidFill>
                  <a:schemeClr val="bg1"/>
                </a:solidFill>
              </a:rPr>
              <a:t>        void get();</a:t>
            </a:r>
          </a:p>
          <a:p>
            <a:r>
              <a:rPr lang="en-US" sz="1100" dirty="0">
                <a:solidFill>
                  <a:schemeClr val="bg1"/>
                </a:solidFill>
              </a:rPr>
              <a:t>        void calculate();</a:t>
            </a:r>
          </a:p>
          <a:p>
            <a:r>
              <a:rPr lang="en-US" sz="1100" dirty="0">
                <a:solidFill>
                  <a:schemeClr val="bg1"/>
                </a:solidFill>
              </a:rPr>
              <a:t>        void show();</a:t>
            </a:r>
          </a:p>
          <a:p>
            <a:r>
              <a:rPr lang="en-US" sz="1100" dirty="0">
                <a:solidFill>
                  <a:schemeClr val="bg1"/>
                </a:solidFill>
              </a:rPr>
              <a:t>        ~</a:t>
            </a:r>
            <a:r>
              <a:rPr lang="en-US" sz="1100" dirty="0" err="1">
                <a:solidFill>
                  <a:schemeClr val="bg1"/>
                </a:solidFill>
              </a:rPr>
              <a:t>MyArray</a:t>
            </a:r>
            <a:r>
              <a:rPr lang="en-US" sz="1100" dirty="0">
                <a:solidFill>
                  <a:schemeClr val="bg1"/>
                </a:solidFill>
              </a:rPr>
              <a:t>();</a:t>
            </a:r>
          </a:p>
          <a:p>
            <a:r>
              <a:rPr lang="en-US" sz="1100" dirty="0">
                <a:solidFill>
                  <a:schemeClr val="bg1"/>
                </a:solidFill>
              </a:rPr>
              <a:t>};</a:t>
            </a: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a:p>
            <a:r>
              <a:rPr lang="en-US" sz="1100" dirty="0" err="1">
                <a:solidFill>
                  <a:schemeClr val="bg1"/>
                </a:solidFill>
              </a:rPr>
              <a:t>MyArray</a:t>
            </a:r>
            <a:r>
              <a:rPr lang="en-US" sz="1100" dirty="0">
                <a:solidFill>
                  <a:schemeClr val="bg1"/>
                </a:solidFill>
              </a:rPr>
              <a:t>::</a:t>
            </a:r>
            <a:r>
              <a:rPr lang="en-US" sz="1100" dirty="0" err="1">
                <a:solidFill>
                  <a:schemeClr val="bg1"/>
                </a:solidFill>
              </a:rPr>
              <a:t>MyArray</a:t>
            </a:r>
            <a:r>
              <a:rPr lang="en-US" sz="1100" dirty="0">
                <a:solidFill>
                  <a:schemeClr val="bg1"/>
                </a:solidFill>
              </a:rPr>
              <a:t>()</a:t>
            </a:r>
          </a:p>
          <a:p>
            <a:r>
              <a:rPr lang="en-US" sz="1100" dirty="0">
                <a:solidFill>
                  <a:schemeClr val="bg1"/>
                </a:solidFill>
              </a:rPr>
              <a:t>{</a:t>
            </a:r>
          </a:p>
          <a:p>
            <a:r>
              <a:rPr lang="en-US" sz="1100" dirty="0">
                <a:solidFill>
                  <a:schemeClr val="bg1"/>
                </a:solidFill>
              </a:rPr>
              <a:t>    cout&lt;&lt;"Enter number of elements: ";</a:t>
            </a:r>
          </a:p>
          <a:p>
            <a:r>
              <a:rPr lang="en-US" sz="1100" dirty="0">
                <a:solidFill>
                  <a:schemeClr val="bg1"/>
                </a:solidFill>
              </a:rPr>
              <a:t>    </a:t>
            </a:r>
            <a:r>
              <a:rPr lang="en-US" sz="1100" dirty="0" err="1">
                <a:solidFill>
                  <a:schemeClr val="bg1"/>
                </a:solidFill>
              </a:rPr>
              <a:t>cin</a:t>
            </a:r>
            <a:r>
              <a:rPr lang="en-US" sz="1100" dirty="0">
                <a:solidFill>
                  <a:schemeClr val="bg1"/>
                </a:solidFill>
              </a:rPr>
              <a:t>&gt;&gt;n;</a:t>
            </a:r>
          </a:p>
          <a:p>
            <a:r>
              <a:rPr lang="en-US" sz="1100" dirty="0">
                <a:solidFill>
                  <a:schemeClr val="bg1"/>
                </a:solidFill>
              </a:rPr>
              <a:t>    p = new int [n];</a:t>
            </a:r>
          </a:p>
          <a:p>
            <a:r>
              <a:rPr lang="en-US" sz="1100" dirty="0">
                <a:solidFill>
                  <a:schemeClr val="bg1"/>
                </a:solidFill>
              </a:rPr>
              <a:t>    if(p == 0)</a:t>
            </a:r>
          </a:p>
          <a:p>
            <a:r>
              <a:rPr lang="en-US" sz="1100" dirty="0">
                <a:solidFill>
                  <a:schemeClr val="bg1"/>
                </a:solidFill>
              </a:rPr>
              <a:t>    {</a:t>
            </a:r>
          </a:p>
          <a:p>
            <a:r>
              <a:rPr lang="en-US" sz="1100" dirty="0">
                <a:solidFill>
                  <a:schemeClr val="bg1"/>
                </a:solidFill>
              </a:rPr>
              <a:t>        cout&lt;&lt;"Memory insufficient";</a:t>
            </a:r>
          </a:p>
          <a:p>
            <a:r>
              <a:rPr lang="en-US" sz="1100" dirty="0">
                <a:solidFill>
                  <a:schemeClr val="bg1"/>
                </a:solidFill>
              </a:rPr>
              <a:t>        exit(1);</a:t>
            </a:r>
          </a:p>
          <a:p>
            <a:r>
              <a:rPr lang="en-US" sz="1100" dirty="0">
                <a:solidFill>
                  <a:schemeClr val="bg1"/>
                </a:solidFill>
              </a:rPr>
              <a:t>    }</a:t>
            </a:r>
          </a:p>
          <a:p>
            <a:r>
              <a:rPr lang="en-US" sz="1100" dirty="0">
                <a:solidFill>
                  <a:schemeClr val="bg1"/>
                </a:solidFill>
              </a:rPr>
              <a:t>    sum = 0;</a:t>
            </a:r>
          </a:p>
          <a:p>
            <a:r>
              <a:rPr lang="en-US" sz="1100" dirty="0">
                <a:solidFill>
                  <a:schemeClr val="bg1"/>
                </a:solidFill>
              </a:rPr>
              <a:t>}</a:t>
            </a:r>
          </a:p>
          <a:p>
            <a:r>
              <a:rPr lang="en-US" sz="1100" dirty="0">
                <a:solidFill>
                  <a:schemeClr val="bg1"/>
                </a:solidFill>
              </a:rPr>
              <a:t>void </a:t>
            </a:r>
            <a:r>
              <a:rPr lang="en-US" sz="1100" dirty="0" err="1">
                <a:solidFill>
                  <a:schemeClr val="bg1"/>
                </a:solidFill>
              </a:rPr>
              <a:t>MyArray</a:t>
            </a:r>
            <a:r>
              <a:rPr lang="en-US" sz="1100" dirty="0">
                <a:solidFill>
                  <a:schemeClr val="bg1"/>
                </a:solidFill>
              </a:rPr>
              <a:t>::get()</a:t>
            </a:r>
          </a:p>
          <a:p>
            <a:r>
              <a:rPr lang="en-US" sz="1100" dirty="0">
                <a:solidFill>
                  <a:schemeClr val="bg1"/>
                </a:solidFill>
              </a:rPr>
              <a:t>{</a:t>
            </a:r>
          </a:p>
          <a:p>
            <a:r>
              <a:rPr lang="en-US" sz="1100" dirty="0">
                <a:solidFill>
                  <a:schemeClr val="bg1"/>
                </a:solidFill>
              </a:rPr>
              <a:t>    for(int i = 0; i &lt; n; i++)</a:t>
            </a:r>
          </a:p>
          <a:p>
            <a:r>
              <a:rPr lang="en-US" sz="1100" dirty="0">
                <a:solidFill>
                  <a:schemeClr val="bg1"/>
                </a:solidFill>
              </a:rPr>
              <a:t>    {</a:t>
            </a:r>
          </a:p>
          <a:p>
            <a:r>
              <a:rPr lang="en-US" sz="1100" dirty="0">
                <a:solidFill>
                  <a:schemeClr val="bg1"/>
                </a:solidFill>
              </a:rPr>
              <a:t>        cout&lt;&lt;"Enter Element: ";</a:t>
            </a:r>
          </a:p>
          <a:p>
            <a:r>
              <a:rPr lang="en-US" sz="1100" dirty="0">
                <a:solidFill>
                  <a:schemeClr val="bg1"/>
                </a:solidFill>
              </a:rPr>
              <a:t>        </a:t>
            </a:r>
            <a:r>
              <a:rPr lang="en-US" sz="1100" dirty="0" err="1">
                <a:solidFill>
                  <a:schemeClr val="bg1"/>
                </a:solidFill>
              </a:rPr>
              <a:t>cin</a:t>
            </a:r>
            <a:r>
              <a:rPr lang="en-US" sz="1100" dirty="0">
                <a:solidFill>
                  <a:schemeClr val="bg1"/>
                </a:solidFill>
              </a:rPr>
              <a:t>&gt;&gt;p[i];</a:t>
            </a:r>
          </a:p>
          <a:p>
            <a:r>
              <a:rPr lang="en-US" sz="1100" dirty="0">
                <a:solidFill>
                  <a:schemeClr val="bg1"/>
                </a:solidFill>
              </a:rPr>
              <a:t>    }</a:t>
            </a:r>
          </a:p>
          <a:p>
            <a:r>
              <a:rPr lang="en-US" sz="1100" dirty="0">
                <a:solidFill>
                  <a:schemeClr val="bg1"/>
                </a:solidFill>
              </a:rPr>
              <a:t>}</a:t>
            </a: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a:p>
            <a:r>
              <a:rPr lang="en-US" sz="1100" dirty="0">
                <a:solidFill>
                  <a:schemeClr val="bg1"/>
                </a:solidFill>
              </a:rPr>
              <a:t>void </a:t>
            </a:r>
            <a:r>
              <a:rPr lang="en-US" sz="1100" dirty="0" err="1">
                <a:solidFill>
                  <a:schemeClr val="bg1"/>
                </a:solidFill>
              </a:rPr>
              <a:t>MyArray</a:t>
            </a:r>
            <a:r>
              <a:rPr lang="en-US" sz="1100" dirty="0">
                <a:solidFill>
                  <a:schemeClr val="bg1"/>
                </a:solidFill>
              </a:rPr>
              <a:t>::calculate()</a:t>
            </a:r>
          </a:p>
          <a:p>
            <a:r>
              <a:rPr lang="en-US" sz="1100" dirty="0">
                <a:solidFill>
                  <a:schemeClr val="bg1"/>
                </a:solidFill>
              </a:rPr>
              <a:t>{</a:t>
            </a:r>
          </a:p>
          <a:p>
            <a:r>
              <a:rPr lang="en-US" sz="1100" dirty="0">
                <a:solidFill>
                  <a:schemeClr val="bg1"/>
                </a:solidFill>
              </a:rPr>
              <a:t>    for(int i = 0; i &lt; n; i++)</a:t>
            </a:r>
          </a:p>
          <a:p>
            <a:r>
              <a:rPr lang="en-US" sz="1100" dirty="0">
                <a:solidFill>
                  <a:schemeClr val="bg1"/>
                </a:solidFill>
              </a:rPr>
              <a:t>        sum += p[i];</a:t>
            </a:r>
          </a:p>
          <a:p>
            <a:r>
              <a:rPr lang="en-US" sz="1100" dirty="0">
                <a:solidFill>
                  <a:schemeClr val="bg1"/>
                </a:solidFill>
              </a:rPr>
              <a:t>}</a:t>
            </a:r>
          </a:p>
          <a:p>
            <a:r>
              <a:rPr lang="en-US" sz="1100" dirty="0">
                <a:solidFill>
                  <a:schemeClr val="bg1"/>
                </a:solidFill>
              </a:rPr>
              <a:t>void </a:t>
            </a:r>
            <a:r>
              <a:rPr lang="en-US" sz="1100" dirty="0" err="1">
                <a:solidFill>
                  <a:schemeClr val="bg1"/>
                </a:solidFill>
              </a:rPr>
              <a:t>MyArray</a:t>
            </a:r>
            <a:r>
              <a:rPr lang="en-US" sz="1100" dirty="0">
                <a:solidFill>
                  <a:schemeClr val="bg1"/>
                </a:solidFill>
              </a:rPr>
              <a:t>::show()</a:t>
            </a:r>
          </a:p>
          <a:p>
            <a:r>
              <a:rPr lang="en-US" sz="1100" dirty="0">
                <a:solidFill>
                  <a:schemeClr val="bg1"/>
                </a:solidFill>
              </a:rPr>
              <a:t>{</a:t>
            </a:r>
          </a:p>
          <a:p>
            <a:r>
              <a:rPr lang="en-US" sz="1100" dirty="0">
                <a:solidFill>
                  <a:schemeClr val="bg1"/>
                </a:solidFill>
              </a:rPr>
              <a:t>    for(int i = 0; i &lt; n; i++)</a:t>
            </a:r>
          </a:p>
          <a:p>
            <a:r>
              <a:rPr lang="en-US" sz="1100" dirty="0">
                <a:solidFill>
                  <a:schemeClr val="bg1"/>
                </a:solidFill>
              </a:rPr>
              <a:t>        cout&lt;&lt;p[i]&lt;&lt;</a:t>
            </a:r>
            <a:r>
              <a:rPr lang="en-US" sz="1100" dirty="0" err="1">
                <a:solidFill>
                  <a:schemeClr val="bg1"/>
                </a:solidFill>
              </a:rPr>
              <a:t>endl</a:t>
            </a:r>
            <a:r>
              <a:rPr lang="en-US" sz="1100" dirty="0">
                <a:solidFill>
                  <a:schemeClr val="bg1"/>
                </a:solidFill>
              </a:rPr>
              <a:t>;</a:t>
            </a:r>
          </a:p>
          <a:p>
            <a:r>
              <a:rPr lang="en-US" sz="1100" dirty="0">
                <a:solidFill>
                  <a:schemeClr val="bg1"/>
                </a:solidFill>
              </a:rPr>
              <a:t>    cout&lt;&lt;"Sum = "&lt;&lt;sum&lt;&lt;</a:t>
            </a:r>
            <a:r>
              <a:rPr lang="en-US" sz="1100" dirty="0" err="1">
                <a:solidFill>
                  <a:schemeClr val="bg1"/>
                </a:solidFill>
              </a:rPr>
              <a:t>endl</a:t>
            </a:r>
            <a:r>
              <a:rPr lang="en-US" sz="1100" dirty="0">
                <a:solidFill>
                  <a:schemeClr val="bg1"/>
                </a:solidFill>
              </a:rPr>
              <a:t>;</a:t>
            </a:r>
          </a:p>
          <a:p>
            <a:r>
              <a:rPr lang="en-US" sz="1100" dirty="0">
                <a:solidFill>
                  <a:schemeClr val="bg1"/>
                </a:solidFill>
              </a:rPr>
              <a:t>}</a:t>
            </a:r>
          </a:p>
          <a:p>
            <a:r>
              <a:rPr lang="en-US" sz="1100" dirty="0" err="1">
                <a:solidFill>
                  <a:schemeClr val="bg1"/>
                </a:solidFill>
              </a:rPr>
              <a:t>MyArray</a:t>
            </a:r>
            <a:r>
              <a:rPr lang="en-US" sz="1100" dirty="0">
                <a:solidFill>
                  <a:schemeClr val="bg1"/>
                </a:solidFill>
              </a:rPr>
              <a:t>::~</a:t>
            </a:r>
            <a:r>
              <a:rPr lang="en-US" sz="1100" dirty="0" err="1">
                <a:solidFill>
                  <a:schemeClr val="bg1"/>
                </a:solidFill>
              </a:rPr>
              <a:t>MyArray</a:t>
            </a:r>
            <a:r>
              <a:rPr lang="en-US" sz="1100" dirty="0">
                <a:solidFill>
                  <a:schemeClr val="bg1"/>
                </a:solidFill>
              </a:rPr>
              <a:t>()</a:t>
            </a:r>
          </a:p>
          <a:p>
            <a:r>
              <a:rPr lang="en-US" sz="1100" dirty="0">
                <a:solidFill>
                  <a:schemeClr val="bg1"/>
                </a:solidFill>
              </a:rPr>
              <a:t>{</a:t>
            </a:r>
          </a:p>
          <a:p>
            <a:r>
              <a:rPr lang="en-US" sz="1100" dirty="0">
                <a:solidFill>
                  <a:schemeClr val="bg1"/>
                </a:solidFill>
              </a:rPr>
              <a:t>    delete []p;</a:t>
            </a:r>
          </a:p>
          <a:p>
            <a:r>
              <a:rPr lang="en-US" sz="1100" dirty="0">
                <a:solidFill>
                  <a:schemeClr val="bg1"/>
                </a:solidFill>
              </a:rPr>
              <a:t>}</a:t>
            </a:r>
          </a:p>
          <a:p>
            <a:r>
              <a:rPr lang="en-US" sz="1100" dirty="0">
                <a:solidFill>
                  <a:schemeClr val="bg1"/>
                </a:solidFill>
              </a:rPr>
              <a:t>int main()</a:t>
            </a:r>
          </a:p>
          <a:p>
            <a:r>
              <a:rPr lang="en-US" sz="1100" dirty="0">
                <a:solidFill>
                  <a:schemeClr val="bg1"/>
                </a:solidFill>
              </a:rPr>
              <a:t>{</a:t>
            </a:r>
          </a:p>
          <a:p>
            <a:r>
              <a:rPr lang="en-US" sz="1100" dirty="0">
                <a:solidFill>
                  <a:schemeClr val="bg1"/>
                </a:solidFill>
              </a:rPr>
              <a:t>    </a:t>
            </a:r>
            <a:r>
              <a:rPr lang="en-US" sz="1100" dirty="0" err="1">
                <a:solidFill>
                  <a:schemeClr val="bg1"/>
                </a:solidFill>
              </a:rPr>
              <a:t>MyArray</a:t>
            </a:r>
            <a:r>
              <a:rPr lang="en-US" sz="1100" dirty="0">
                <a:solidFill>
                  <a:schemeClr val="bg1"/>
                </a:solidFill>
              </a:rPr>
              <a:t> obj;</a:t>
            </a:r>
          </a:p>
          <a:p>
            <a:r>
              <a:rPr lang="en-US" sz="1100" dirty="0">
                <a:solidFill>
                  <a:schemeClr val="bg1"/>
                </a:solidFill>
              </a:rPr>
              <a:t>    </a:t>
            </a:r>
            <a:r>
              <a:rPr lang="en-US" sz="1100" dirty="0" err="1">
                <a:solidFill>
                  <a:schemeClr val="bg1"/>
                </a:solidFill>
              </a:rPr>
              <a:t>obj.get</a:t>
            </a:r>
            <a:r>
              <a:rPr lang="en-US" sz="1100" dirty="0">
                <a:solidFill>
                  <a:schemeClr val="bg1"/>
                </a:solidFill>
              </a:rPr>
              <a:t>();</a:t>
            </a:r>
          </a:p>
          <a:p>
            <a:r>
              <a:rPr lang="en-US" sz="1100" dirty="0">
                <a:solidFill>
                  <a:schemeClr val="bg1"/>
                </a:solidFill>
              </a:rPr>
              <a:t>    </a:t>
            </a:r>
            <a:r>
              <a:rPr lang="en-US" sz="1100" dirty="0" err="1">
                <a:solidFill>
                  <a:schemeClr val="bg1"/>
                </a:solidFill>
              </a:rPr>
              <a:t>obj.calculate</a:t>
            </a:r>
            <a:r>
              <a:rPr lang="en-US" sz="1100" dirty="0">
                <a:solidFill>
                  <a:schemeClr val="bg1"/>
                </a:solidFill>
              </a:rPr>
              <a:t>();</a:t>
            </a:r>
          </a:p>
          <a:p>
            <a:r>
              <a:rPr lang="en-US" sz="1100" dirty="0">
                <a:solidFill>
                  <a:schemeClr val="bg1"/>
                </a:solidFill>
              </a:rPr>
              <a:t>    </a:t>
            </a:r>
            <a:r>
              <a:rPr lang="en-US" sz="1100" dirty="0" err="1">
                <a:solidFill>
                  <a:schemeClr val="bg1"/>
                </a:solidFill>
              </a:rPr>
              <a:t>obj.show</a:t>
            </a:r>
            <a:r>
              <a:rPr lang="en-US" sz="1100" dirty="0">
                <a:solidFill>
                  <a:schemeClr val="bg1"/>
                </a:solidFill>
              </a:rPr>
              <a:t>();</a:t>
            </a:r>
          </a:p>
          <a:p>
            <a:r>
              <a:rPr lang="en-US" sz="1100" dirty="0">
                <a:solidFill>
                  <a:schemeClr val="bg1"/>
                </a:solidFill>
              </a:rPr>
              <a:t>    return 0;</a:t>
            </a:r>
          </a:p>
          <a:p>
            <a:r>
              <a:rPr lang="en-US" sz="1100" dirty="0">
                <a:solidFill>
                  <a:schemeClr val="bg1"/>
                </a:solidFill>
              </a:rPr>
              <a:t>}</a:t>
            </a:r>
          </a:p>
        </p:txBody>
      </p:sp>
      <p:sp>
        <p:nvSpPr>
          <p:cNvPr id="10" name="Title 9"/>
          <p:cNvSpPr>
            <a:spLocks noGrp="1"/>
          </p:cNvSpPr>
          <p:nvPr>
            <p:ph type="title"/>
          </p:nvPr>
        </p:nvSpPr>
        <p:spPr>
          <a:xfrm>
            <a:off x="0" y="0"/>
            <a:ext cx="9144000" cy="857250"/>
          </a:xfrm>
        </p:spPr>
        <p:style>
          <a:lnRef idx="2">
            <a:schemeClr val="accent1"/>
          </a:lnRef>
          <a:fillRef idx="1">
            <a:schemeClr val="lt1"/>
          </a:fillRef>
          <a:effectRef idx="0">
            <a:schemeClr val="accent1"/>
          </a:effectRef>
          <a:fontRef idx="minor">
            <a:schemeClr val="dk1"/>
          </a:fontRef>
        </p:style>
        <p:txBody>
          <a:bodyPr>
            <a:noAutofit/>
          </a:bodyPr>
          <a:lstStyle/>
          <a:p>
            <a:r>
              <a:rPr lang="en-US" sz="2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Solution</a:t>
            </a:r>
          </a:p>
        </p:txBody>
      </p:sp>
      <p:pic>
        <p:nvPicPr>
          <p:cNvPr id="41" name="Picture 40" descr="sca.png"/>
          <p:cNvPicPr>
            <a:picLocks noChangeAspect="1"/>
          </p:cNvPicPr>
          <p:nvPr/>
        </p:nvPicPr>
        <p:blipFill>
          <a:blip r:embed="rId2"/>
          <a:stretch>
            <a:fillRect/>
          </a:stretch>
        </p:blipFill>
        <p:spPr>
          <a:xfrm>
            <a:off x="142844" y="71420"/>
            <a:ext cx="714380" cy="714380"/>
          </a:xfrm>
          <a:prstGeom prst="rect">
            <a:avLst/>
          </a:prstGeom>
        </p:spPr>
      </p:pic>
      <p:pic>
        <p:nvPicPr>
          <p:cNvPr id="9" name="Picture 8" descr="c-logo.png"/>
          <p:cNvPicPr>
            <a:picLocks noChangeAspect="1"/>
          </p:cNvPicPr>
          <p:nvPr/>
        </p:nvPicPr>
        <p:blipFill>
          <a:blip r:embed="rId3" cstate="print"/>
          <a:stretch>
            <a:fillRect/>
          </a:stretch>
        </p:blipFill>
        <p:spPr>
          <a:xfrm>
            <a:off x="8221833" y="71438"/>
            <a:ext cx="820089" cy="785800"/>
          </a:xfrm>
          <a:prstGeom prst="rect">
            <a:avLst/>
          </a:prstGeom>
        </p:spPr>
      </p:pic>
      <p:pic>
        <p:nvPicPr>
          <p:cNvPr id="7" name="Picture 6" descr="webcodeft-c.png"/>
          <p:cNvPicPr>
            <a:picLocks noChangeAspect="1"/>
          </p:cNvPicPr>
          <p:nvPr/>
        </p:nvPicPr>
        <p:blipFill>
          <a:blip r:embed="rId4" cstate="print"/>
          <a:stretch>
            <a:fillRect/>
          </a:stretch>
        </p:blipFill>
        <p:spPr>
          <a:xfrm>
            <a:off x="7786710" y="0"/>
            <a:ext cx="1357290" cy="857238"/>
          </a:xfrm>
          <a:prstGeom prst="rect">
            <a:avLst/>
          </a:prstGeom>
        </p:spPr>
      </p:pic>
    </p:spTree>
    <p:extLst>
      <p:ext uri="{BB962C8B-B14F-4D97-AF65-F5344CB8AC3E}">
        <p14:creationId xmlns:p14="http://schemas.microsoft.com/office/powerpoint/2010/main" val="522184349"/>
      </p:ext>
    </p:extLst>
  </p:cSld>
  <p:clrMapOvr>
    <a:masterClrMapping/>
  </p:clrMapOvr>
  <p:transition>
    <p:wipe dir="d"/>
  </p:transition>
</p:sld>
</file>

<file path=ppt/theme/theme1.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10773</TotalTime>
  <Words>881</Words>
  <Application>Microsoft Office PowerPoint</Application>
  <PresentationFormat>On-screen Show (16:9)</PresentationFormat>
  <Paragraphs>201</Paragraphs>
  <Slides>11</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11</vt:i4>
      </vt:variant>
    </vt:vector>
  </HeadingPairs>
  <TitlesOfParts>
    <vt:vector size="17" baseType="lpstr">
      <vt:lpstr>Arial</vt:lpstr>
      <vt:lpstr>Calibri</vt:lpstr>
      <vt:lpstr>Wingdings</vt:lpstr>
      <vt:lpstr>Contents Slide Master</vt:lpstr>
      <vt:lpstr>Section Break Slide Master</vt:lpstr>
      <vt:lpstr>Office Theme</vt:lpstr>
      <vt:lpstr>PowerPoint Presentation</vt:lpstr>
      <vt:lpstr>Today’s Agenda</vt:lpstr>
      <vt:lpstr>Dynamic Memory Allocation</vt:lpstr>
      <vt:lpstr>Syntax for DMA in C++</vt:lpstr>
      <vt:lpstr>Syntax for DMA in C++</vt:lpstr>
      <vt:lpstr>Syntax for DMA in C++</vt:lpstr>
      <vt:lpstr>Syntax for DMA in C++</vt:lpstr>
      <vt:lpstr>Assignment</vt:lpstr>
      <vt:lpstr>Solution</vt:lpstr>
      <vt:lpstr>Output</vt:lpstr>
      <vt:lpstr>End of Lecture 28</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Shubham Sonkar</cp:lastModifiedBy>
  <cp:revision>397</cp:revision>
  <dcterms:created xsi:type="dcterms:W3CDTF">2016-12-05T23:26:54Z</dcterms:created>
  <dcterms:modified xsi:type="dcterms:W3CDTF">2021-12-07T13:13:00Z</dcterms:modified>
</cp:coreProperties>
</file>