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3" r:id="rId2"/>
    <p:sldMasterId id="2147483674" r:id="rId3"/>
  </p:sldMasterIdLst>
  <p:notesMasterIdLst>
    <p:notesMasterId r:id="rId18"/>
  </p:notesMasterIdLst>
  <p:sldIdLst>
    <p:sldId id="354" r:id="rId4"/>
    <p:sldId id="324" r:id="rId5"/>
    <p:sldId id="460" r:id="rId6"/>
    <p:sldId id="461" r:id="rId7"/>
    <p:sldId id="462" r:id="rId8"/>
    <p:sldId id="463" r:id="rId9"/>
    <p:sldId id="464" r:id="rId10"/>
    <p:sldId id="465" r:id="rId11"/>
    <p:sldId id="466" r:id="rId12"/>
    <p:sldId id="468" r:id="rId13"/>
    <p:sldId id="467" r:id="rId14"/>
    <p:sldId id="469" r:id="rId15"/>
    <p:sldId id="470" r:id="rId16"/>
    <p:sldId id="353" r:id="rId17"/>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3">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002060"/>
    <a:srgbClr val="00FFFF"/>
    <a:srgbClr val="08E64D"/>
    <a:srgbClr val="385D8A"/>
    <a:srgbClr val="F2A40D"/>
    <a:srgbClr val="058D2F"/>
    <a:srgbClr val="996633"/>
    <a:srgbClr val="FFFFFF"/>
    <a:srgbClr val="32AE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624" autoAdjust="0"/>
  </p:normalViewPr>
  <p:slideViewPr>
    <p:cSldViewPr>
      <p:cViewPr>
        <p:scale>
          <a:sx n="80" d="100"/>
          <a:sy n="80" d="100"/>
        </p:scale>
        <p:origin x="1014" y="324"/>
      </p:cViewPr>
      <p:guideLst>
        <p:guide orient="horz" pos="1393"/>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D34EEA-2E45-4BD9-9994-3669A6233E6D}" type="datetimeFigureOut">
              <a:rPr lang="en-US" smtClean="0"/>
              <a:pPr/>
              <a:t>12/8/2021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B07413-7DA1-48F0-BF82-ADA06B9AF2E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B07413-7DA1-48F0-BF82-ADA06B9AF2ED}"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9484" y="938231"/>
            <a:ext cx="1584176" cy="3515958"/>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50000"/>
          <a:stretch/>
        </p:blipFill>
        <p:spPr bwMode="auto">
          <a:xfrm>
            <a:off x="789484" y="938231"/>
            <a:ext cx="792088" cy="3515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5712077"/>
      </p:ext>
    </p:extLst>
  </p:cSld>
  <p:clrMapOvr>
    <a:masterClrMapping/>
  </p:clrMapOvr>
  <p:transition>
    <p:wipe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9144000" cy="307657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395063590"/>
      </p:ext>
    </p:extLst>
  </p:cSld>
  <p:clrMapOvr>
    <a:masterClrMapping/>
  </p:clrMapOvr>
  <p:transition>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131840" y="181632"/>
            <a:ext cx="6012160"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131840" y="757696"/>
            <a:ext cx="601216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3146470" y="1131591"/>
            <a:ext cx="3059832" cy="401191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988877178"/>
      </p:ext>
    </p:extLst>
  </p:cSld>
  <p:clrMapOvr>
    <a:masterClrMapping/>
  </p:clrMapOvr>
  <p:transition>
    <p:wipe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5" name="Rectangle 4"/>
          <p:cNvSpPr/>
          <p:nvPr userDrawn="1"/>
        </p:nvSpPr>
        <p:spPr>
          <a:xfrm>
            <a:off x="0" y="411510"/>
            <a:ext cx="6444208" cy="43204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Picture Placeholder 2"/>
          <p:cNvSpPr>
            <a:spLocks noGrp="1"/>
          </p:cNvSpPr>
          <p:nvPr>
            <p:ph type="pic" idx="1" hasCustomPrompt="1"/>
          </p:nvPr>
        </p:nvSpPr>
        <p:spPr>
          <a:xfrm>
            <a:off x="135622" y="195488"/>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2223854" y="195488"/>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312086" y="195488"/>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742137841"/>
      </p:ext>
    </p:extLst>
  </p:cSld>
  <p:clrMapOvr>
    <a:masterClrMapping/>
  </p:clrMapOvr>
  <p:transition>
    <p:wipe di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6444208"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6444208"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3986213"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3986213"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209397712"/>
      </p:ext>
    </p:extLst>
  </p:cSld>
  <p:clrMapOvr>
    <a:masterClrMapping/>
  </p:clrMapOvr>
  <p:transition>
    <p:wipe dir="d"/>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5536" y="3291831"/>
            <a:ext cx="8748464"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95536" y="3867895"/>
            <a:ext cx="8748464"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Picture Placeholder 2"/>
          <p:cNvSpPr>
            <a:spLocks noGrp="1"/>
          </p:cNvSpPr>
          <p:nvPr>
            <p:ph type="pic" idx="12" hasCustomPrompt="1"/>
          </p:nvPr>
        </p:nvSpPr>
        <p:spPr>
          <a:xfrm>
            <a:off x="467544" y="339502"/>
            <a:ext cx="3312128" cy="280807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3" hasCustomPrompt="1"/>
          </p:nvPr>
        </p:nvSpPr>
        <p:spPr>
          <a:xfrm>
            <a:off x="3995936" y="339502"/>
            <a:ext cx="468052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4" hasCustomPrompt="1"/>
          </p:nvPr>
        </p:nvSpPr>
        <p:spPr>
          <a:xfrm>
            <a:off x="399593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5" hasCustomPrompt="1"/>
          </p:nvPr>
        </p:nvSpPr>
        <p:spPr>
          <a:xfrm>
            <a:off x="561619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16" hasCustomPrompt="1"/>
          </p:nvPr>
        </p:nvSpPr>
        <p:spPr>
          <a:xfrm>
            <a:off x="723645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652426109"/>
      </p:ext>
    </p:extLst>
  </p:cSld>
  <p:clrMapOvr>
    <a:masterClrMapping/>
  </p:clrMapOvr>
  <p:transition>
    <p:wipe dir="d"/>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10"/>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3106909289"/>
      </p:ext>
    </p:extLst>
  </p:cSld>
  <p:clrMapOvr>
    <a:masterClrMapping/>
  </p:clrMapOvr>
  <p:transition>
    <p:wipe di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11" name="Rounded Rectangle 10"/>
          <p:cNvSpPr/>
          <p:nvPr userDrawn="1"/>
        </p:nvSpPr>
        <p:spPr>
          <a:xfrm>
            <a:off x="354008" y="1131590"/>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Rounded Rectangle 16"/>
          <p:cNvSpPr/>
          <p:nvPr userDrawn="1"/>
        </p:nvSpPr>
        <p:spPr>
          <a:xfrm>
            <a:off x="531932" y="1347501"/>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8" name="Half Frame 17"/>
          <p:cNvSpPr/>
          <p:nvPr userDrawn="1"/>
        </p:nvSpPr>
        <p:spPr>
          <a:xfrm rot="5400000">
            <a:off x="2592644" y="1238202"/>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738182204"/>
      </p:ext>
    </p:extLst>
  </p:cSld>
  <p:clrMapOvr>
    <a:masterClrMapping/>
  </p:clrMapOvr>
  <p:transition>
    <p:wipe dir="d"/>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Break Layout">
    <p:spTree>
      <p:nvGrpSpPr>
        <p:cNvPr id="1" name=""/>
        <p:cNvGrpSpPr/>
        <p:nvPr/>
      </p:nvGrpSpPr>
      <p:grpSpPr>
        <a:xfrm>
          <a:off x="0" y="0"/>
          <a:ext cx="0" cy="0"/>
          <a:chOff x="0" y="0"/>
          <a:chExt cx="0" cy="0"/>
        </a:xfrm>
      </p:grpSpPr>
      <p:sp>
        <p:nvSpPr>
          <p:cNvPr id="3" name="Rectangle 2"/>
          <p:cNvSpPr/>
          <p:nvPr userDrawn="1"/>
        </p:nvSpPr>
        <p:spPr>
          <a:xfrm>
            <a:off x="0" y="2571750"/>
            <a:ext cx="9144000" cy="25717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Rectangle 1"/>
          <p:cNvSpPr/>
          <p:nvPr userDrawn="1"/>
        </p:nvSpPr>
        <p:spPr>
          <a:xfrm>
            <a:off x="2116108" y="843558"/>
            <a:ext cx="4896544" cy="34563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 name="Rectangle 4"/>
          <p:cNvSpPr/>
          <p:nvPr userDrawn="1"/>
        </p:nvSpPr>
        <p:spPr>
          <a:xfrm>
            <a:off x="2116108" y="0"/>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2116108" y="4948014"/>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2116108" y="3049518"/>
            <a:ext cx="4896544"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2116108" y="3625582"/>
            <a:ext cx="4896544"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pic>
        <p:nvPicPr>
          <p:cNvPr id="2050"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flipH="1">
            <a:off x="4155985" y="1156326"/>
            <a:ext cx="816788" cy="1812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8235425"/>
      </p:ext>
    </p:extLst>
  </p:cSld>
  <p:clrMapOvr>
    <a:masterClrMapping/>
  </p:clrMapOvr>
  <p:transition>
    <p:wipe dir="d"/>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C270C03-0217-422B-9804-1030A8DBF8C0}" type="datetimeFigureOut">
              <a:rPr lang="en-US" smtClean="0"/>
              <a:pPr/>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F16C81-40D3-45BB-8D29-CB10E9D5CD25}" type="slidenum">
              <a:rPr lang="en-US" smtClean="0"/>
              <a:pPr/>
              <a:t>‹#›</a:t>
            </a:fld>
            <a:endParaRPr lang="en-US"/>
          </a:p>
        </p:txBody>
      </p:sp>
    </p:spTree>
  </p:cSld>
  <p:clrMapOvr>
    <a:masterClrMapping/>
  </p:clrMapOvr>
  <p:transition>
    <p:wipe dir="d"/>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C270C03-0217-422B-9804-1030A8DBF8C0}" type="datetimeFigureOut">
              <a:rPr lang="en-US" smtClean="0"/>
              <a:pPr/>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F16C81-40D3-45BB-8D29-CB10E9D5CD25}" type="slidenum">
              <a:rPr lang="en-US" smtClean="0"/>
              <a:pPr/>
              <a:t>‹#›</a:t>
            </a:fld>
            <a:endParaRPr lang="en-US"/>
          </a:p>
        </p:txBody>
      </p:sp>
    </p:spTree>
  </p:cSld>
  <p:clrMapOvr>
    <a:masterClrMapping/>
  </p:clrMapOvr>
  <p:transition>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16735" y="2931791"/>
            <a:ext cx="945499" cy="2098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5998830"/>
      </p:ext>
    </p:extLst>
  </p:cSld>
  <p:clrMapOvr>
    <a:masterClrMapping/>
  </p:clrMapOvr>
  <p:transition>
    <p:wipe dir="d"/>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270C03-0217-422B-9804-1030A8DBF8C0}" type="datetimeFigureOut">
              <a:rPr lang="en-US" smtClean="0"/>
              <a:pPr/>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F16C81-40D3-45BB-8D29-CB10E9D5CD25}" type="slidenum">
              <a:rPr lang="en-US" smtClean="0"/>
              <a:pPr/>
              <a:t>‹#›</a:t>
            </a:fld>
            <a:endParaRPr lang="en-US"/>
          </a:p>
        </p:txBody>
      </p:sp>
    </p:spTree>
  </p:cSld>
  <p:clrMapOvr>
    <a:masterClrMapping/>
  </p:clrMapOvr>
  <p:transition>
    <p:wipe dir="d"/>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C270C03-0217-422B-9804-1030A8DBF8C0}" type="datetimeFigureOut">
              <a:rPr lang="en-US" smtClean="0"/>
              <a:pPr/>
              <a:t>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F16C81-40D3-45BB-8D29-CB10E9D5CD25}" type="slidenum">
              <a:rPr lang="en-US" smtClean="0"/>
              <a:pPr/>
              <a:t>‹#›</a:t>
            </a:fld>
            <a:endParaRPr lang="en-US"/>
          </a:p>
        </p:txBody>
      </p:sp>
    </p:spTree>
  </p:cSld>
  <p:clrMapOvr>
    <a:masterClrMapping/>
  </p:clrMapOvr>
  <p:transition>
    <p:wipe dir="d"/>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C270C03-0217-422B-9804-1030A8DBF8C0}" type="datetimeFigureOut">
              <a:rPr lang="en-US" smtClean="0"/>
              <a:pPr/>
              <a:t>12/8/2021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F16C81-40D3-45BB-8D29-CB10E9D5CD25}" type="slidenum">
              <a:rPr lang="en-US" smtClean="0"/>
              <a:pPr/>
              <a:t>‹#›</a:t>
            </a:fld>
            <a:endParaRPr lang="en-US"/>
          </a:p>
        </p:txBody>
      </p:sp>
    </p:spTree>
  </p:cSld>
  <p:clrMapOvr>
    <a:masterClrMapping/>
  </p:clrMapOvr>
  <p:transition>
    <p:wipe dir="d"/>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C270C03-0217-422B-9804-1030A8DBF8C0}" type="datetimeFigureOut">
              <a:rPr lang="en-US" smtClean="0"/>
              <a:pPr/>
              <a:t>12/8/2021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F16C81-40D3-45BB-8D29-CB10E9D5CD25}" type="slidenum">
              <a:rPr lang="en-US" smtClean="0"/>
              <a:pPr/>
              <a:t>‹#›</a:t>
            </a:fld>
            <a:endParaRPr lang="en-US"/>
          </a:p>
        </p:txBody>
      </p:sp>
    </p:spTree>
  </p:cSld>
  <p:clrMapOvr>
    <a:masterClrMapping/>
  </p:clrMapOvr>
  <p:transition>
    <p:wipe dir="d"/>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270C03-0217-422B-9804-1030A8DBF8C0}" type="datetimeFigureOut">
              <a:rPr lang="en-US" smtClean="0"/>
              <a:pPr/>
              <a:t>12/8/2021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F16C81-40D3-45BB-8D29-CB10E9D5CD25}" type="slidenum">
              <a:rPr lang="en-US" smtClean="0"/>
              <a:pPr/>
              <a:t>‹#›</a:t>
            </a:fld>
            <a:endParaRPr lang="en-US"/>
          </a:p>
        </p:txBody>
      </p:sp>
    </p:spTree>
  </p:cSld>
  <p:clrMapOvr>
    <a:masterClrMapping/>
  </p:clrMapOvr>
  <p:transition>
    <p:wipe dir="d"/>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270C03-0217-422B-9804-1030A8DBF8C0}" type="datetimeFigureOut">
              <a:rPr lang="en-US" smtClean="0"/>
              <a:pPr/>
              <a:t>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F16C81-40D3-45BB-8D29-CB10E9D5CD25}" type="slidenum">
              <a:rPr lang="en-US" smtClean="0"/>
              <a:pPr/>
              <a:t>‹#›</a:t>
            </a:fld>
            <a:endParaRPr lang="en-US"/>
          </a:p>
        </p:txBody>
      </p:sp>
    </p:spTree>
  </p:cSld>
  <p:clrMapOvr>
    <a:masterClrMapping/>
  </p:clrMapOvr>
  <p:transition>
    <p:wipe dir="d"/>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270C03-0217-422B-9804-1030A8DBF8C0}" type="datetimeFigureOut">
              <a:rPr lang="en-US" smtClean="0"/>
              <a:pPr/>
              <a:t>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F16C81-40D3-45BB-8D29-CB10E9D5CD25}" type="slidenum">
              <a:rPr lang="en-US" smtClean="0"/>
              <a:pPr/>
              <a:t>‹#›</a:t>
            </a:fld>
            <a:endParaRPr lang="en-US"/>
          </a:p>
        </p:txBody>
      </p:sp>
    </p:spTree>
  </p:cSld>
  <p:clrMapOvr>
    <a:masterClrMapping/>
  </p:clrMapOvr>
  <p:transition>
    <p:wipe dir="d"/>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270C03-0217-422B-9804-1030A8DBF8C0}" type="datetimeFigureOut">
              <a:rPr lang="en-US" smtClean="0"/>
              <a:pPr/>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F16C81-40D3-45BB-8D29-CB10E9D5CD25}" type="slidenum">
              <a:rPr lang="en-US" smtClean="0"/>
              <a:pPr/>
              <a:t>‹#›</a:t>
            </a:fld>
            <a:endParaRPr lang="en-US"/>
          </a:p>
        </p:txBody>
      </p:sp>
    </p:spTree>
  </p:cSld>
  <p:clrMapOvr>
    <a:masterClrMapping/>
  </p:clrMapOvr>
  <p:transition>
    <p:wipe dir="d"/>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2"/>
            <a:ext cx="2057400" cy="32908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4782"/>
            <a:ext cx="6019800" cy="3290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270C03-0217-422B-9804-1030A8DBF8C0}" type="datetimeFigureOut">
              <a:rPr lang="en-US" smtClean="0"/>
              <a:pPr/>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F16C81-40D3-45BB-8D29-CB10E9D5CD25}" type="slidenum">
              <a:rPr lang="en-US" smtClean="0"/>
              <a:pPr/>
              <a:t>‹#›</a:t>
            </a:fld>
            <a:endParaRPr lang="en-US"/>
          </a:p>
        </p:txBody>
      </p:sp>
    </p:spTree>
  </p:cSld>
  <p:clrMapOvr>
    <a:masterClrMapping/>
  </p:clrMapOvr>
  <p:transition>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Basic Layout">
    <p:spTree>
      <p:nvGrpSpPr>
        <p:cNvPr id="1" name=""/>
        <p:cNvGrpSpPr/>
        <p:nvPr/>
      </p:nvGrpSpPr>
      <p:grpSpPr>
        <a:xfrm>
          <a:off x="0" y="0"/>
          <a:ext cx="0" cy="0"/>
          <a:chOff x="0" y="0"/>
          <a:chExt cx="0" cy="0"/>
        </a:xfrm>
      </p:grpSpPr>
      <p:sp>
        <p:nvSpPr>
          <p:cNvPr id="2" name="Rectangle 1"/>
          <p:cNvSpPr/>
          <p:nvPr userDrawn="1"/>
        </p:nvSpPr>
        <p:spPr>
          <a:xfrm>
            <a:off x="0" y="3399843"/>
            <a:ext cx="9144000" cy="17436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3"/>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4043561" y="2859782"/>
            <a:ext cx="1080120" cy="1080120"/>
          </a:xfrm>
          <a:prstGeom prst="ellipse">
            <a:avLst/>
          </a:prstGeom>
          <a:solidFill>
            <a:schemeClr val="accent1"/>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8057" y="3010193"/>
            <a:ext cx="351128" cy="779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6867806"/>
      </p:ext>
    </p:extLst>
  </p:cSld>
  <p:clrMapOvr>
    <a:masterClrMapping/>
  </p:clrMapOvr>
  <p:transition>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3"/>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Rectangle 3"/>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Rectangle 4"/>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12904482"/>
      </p:ext>
    </p:extLst>
  </p:cSld>
  <p:clrMapOvr>
    <a:masterClrMapping/>
  </p:clrMapOvr>
  <p:transition>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3"/>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960850198"/>
      </p:ext>
    </p:extLst>
  </p:cSld>
  <p:clrMapOvr>
    <a:masterClrMapping/>
  </p:clrMapOvr>
  <p:transition>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143508" y="92609"/>
            <a:ext cx="8856984" cy="49582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6" name="Picture Placeholder 2"/>
          <p:cNvSpPr>
            <a:spLocks noGrp="1"/>
          </p:cNvSpPr>
          <p:nvPr>
            <p:ph type="pic" idx="12" hasCustomPrompt="1"/>
          </p:nvPr>
        </p:nvSpPr>
        <p:spPr>
          <a:xfrm>
            <a:off x="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232792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465584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5" hasCustomPrompt="1"/>
          </p:nvPr>
        </p:nvSpPr>
        <p:spPr>
          <a:xfrm>
            <a:off x="698376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0" y="3219823"/>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ectangle 11"/>
          <p:cNvSpPr/>
          <p:nvPr userDrawn="1"/>
        </p:nvSpPr>
        <p:spPr>
          <a:xfrm>
            <a:off x="2328000" y="3219823"/>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Rectangle 12"/>
          <p:cNvSpPr/>
          <p:nvPr userDrawn="1"/>
        </p:nvSpPr>
        <p:spPr>
          <a:xfrm>
            <a:off x="4656000" y="3219823"/>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Rectangle 13"/>
          <p:cNvSpPr/>
          <p:nvPr userDrawn="1"/>
        </p:nvSpPr>
        <p:spPr>
          <a:xfrm>
            <a:off x="6984000" y="3219823"/>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615967038"/>
      </p:ext>
    </p:extLst>
  </p:cSld>
  <p:clrMapOvr>
    <a:masterClrMapping/>
  </p:clrMapOvr>
  <p:transition>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7" name="Rectangle 6"/>
          <p:cNvSpPr/>
          <p:nvPr userDrawn="1"/>
        </p:nvSpPr>
        <p:spPr>
          <a:xfrm>
            <a:off x="0" y="2932114"/>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3"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55776" y="1131591"/>
            <a:ext cx="7230270" cy="3677432"/>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4513482" y="1626258"/>
            <a:ext cx="3465217" cy="256260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467544" y="3363839"/>
            <a:ext cx="3024336" cy="1008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326058886"/>
      </p:ext>
    </p:extLst>
  </p:cSld>
  <p:clrMapOvr>
    <a:masterClrMapping/>
  </p:clrMapOvr>
  <p:transition>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759754"/>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6" name="Picture 2" descr="D:\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23208" y="1042231"/>
            <a:ext cx="2869272" cy="3474631"/>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7380312" y="1175233"/>
            <a:ext cx="1008112"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2" hasCustomPrompt="1"/>
          </p:nvPr>
        </p:nvSpPr>
        <p:spPr>
          <a:xfrm>
            <a:off x="5643269" y="1261135"/>
            <a:ext cx="1654766"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700137395"/>
      </p:ext>
    </p:extLst>
  </p:cSld>
  <p:clrMapOvr>
    <a:masterClrMapping/>
  </p:clrMapOvr>
  <p:transition>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Rectangle 1"/>
          <p:cNvSpPr/>
          <p:nvPr userDrawn="1"/>
        </p:nvSpPr>
        <p:spPr>
          <a:xfrm>
            <a:off x="4860032" y="0"/>
            <a:ext cx="36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Rectangle 2"/>
          <p:cNvSpPr/>
          <p:nvPr userDrawn="1"/>
        </p:nvSpPr>
        <p:spPr>
          <a:xfrm>
            <a:off x="4896032" y="1311750"/>
            <a:ext cx="180000" cy="252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93440264"/>
      </p:ext>
    </p:extLst>
  </p:cSld>
  <p:clrMapOvr>
    <a:masterClrMapping/>
  </p:clrMapOvr>
  <p:transition>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3.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72" r:id="rId2"/>
    <p:sldLayoutId id="2147483670" r:id="rId3"/>
    <p:sldLayoutId id="2147483652" r:id="rId4"/>
    <p:sldLayoutId id="2147483671" r:id="rId5"/>
    <p:sldLayoutId id="2147483655" r:id="rId6"/>
    <p:sldLayoutId id="2147483662" r:id="rId7"/>
    <p:sldLayoutId id="2147483663" r:id="rId8"/>
    <p:sldLayoutId id="2147483665" r:id="rId9"/>
    <p:sldLayoutId id="2147483666" r:id="rId10"/>
    <p:sldLayoutId id="2147483667" r:id="rId11"/>
    <p:sldLayoutId id="2147483664" r:id="rId12"/>
    <p:sldLayoutId id="2147483668" r:id="rId13"/>
    <p:sldLayoutId id="2147483669" r:id="rId14"/>
    <p:sldLayoutId id="2147483673" r:id="rId15"/>
    <p:sldLayoutId id="2147483656" r:id="rId16"/>
  </p:sldLayoutIdLst>
  <p:transition>
    <p:wipe dir="d"/>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ransition>
    <p:wipe dir="d"/>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2C270C03-0217-422B-9804-1030A8DBF8C0}" type="datetimeFigureOut">
              <a:rPr lang="en-US" smtClean="0"/>
              <a:pPr/>
              <a:t>12/8/2021</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3AF16C81-40D3-45BB-8D29-CB10E9D5CD2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ransition>
    <p:wipe dir="d"/>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0.png"/><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0.png"/><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0.png"/><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0.png"/><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9.xml"/><Relationship Id="rId6" Type="http://schemas.openxmlformats.org/officeDocument/2006/relationships/image" Target="../media/image9.png"/><Relationship Id="rId5" Type="http://schemas.openxmlformats.org/officeDocument/2006/relationships/hyperlink" Target="mailto:scalive4u@gmail.com" TargetMode="External"/><Relationship Id="rId4" Type="http://schemas.openxmlformats.org/officeDocument/2006/relationships/image" Target="../media/image12.jpeg"/></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9.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0.png"/><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0.png"/><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0.png"/><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0.png"/><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0.png"/><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0.png"/><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0.png"/><Relationship Id="rId1" Type="http://schemas.openxmlformats.org/officeDocument/2006/relationships/slideLayout" Target="../slideLayouts/slideLayout19.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TextBox 20"/>
          <p:cNvSpPr txBox="1"/>
          <p:nvPr/>
        </p:nvSpPr>
        <p:spPr>
          <a:xfrm>
            <a:off x="3428992" y="1214428"/>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01</a:t>
            </a:r>
            <a:endParaRPr lang="ko-KR" altLang="en-US" sz="2000" b="1" dirty="0">
              <a:solidFill>
                <a:schemeClr val="bg1"/>
              </a:solidFill>
              <a:cs typeface="Arial" pitchFamily="34" charset="0"/>
            </a:endParaRPr>
          </a:p>
        </p:txBody>
      </p:sp>
      <p:sp>
        <p:nvSpPr>
          <p:cNvPr id="22" name="TextBox 21"/>
          <p:cNvSpPr txBox="1"/>
          <p:nvPr/>
        </p:nvSpPr>
        <p:spPr>
          <a:xfrm>
            <a:off x="3417482" y="2105824"/>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02</a:t>
            </a:r>
            <a:endParaRPr lang="ko-KR" altLang="en-US" sz="2000" b="1" dirty="0">
              <a:solidFill>
                <a:schemeClr val="bg1"/>
              </a:solidFill>
              <a:cs typeface="Arial" pitchFamily="34" charset="0"/>
            </a:endParaRPr>
          </a:p>
        </p:txBody>
      </p:sp>
      <p:sp>
        <p:nvSpPr>
          <p:cNvPr id="29" name="TextBox 28"/>
          <p:cNvSpPr txBox="1"/>
          <p:nvPr/>
        </p:nvSpPr>
        <p:spPr>
          <a:xfrm>
            <a:off x="3387272" y="3786196"/>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04</a:t>
            </a:r>
            <a:endParaRPr lang="ko-KR" altLang="en-US" sz="2000" b="1" dirty="0">
              <a:solidFill>
                <a:schemeClr val="bg1"/>
              </a:solidFill>
              <a:cs typeface="Arial" pitchFamily="34" charset="0"/>
            </a:endParaRPr>
          </a:p>
        </p:txBody>
      </p:sp>
      <p:sp>
        <p:nvSpPr>
          <p:cNvPr id="33" name="Rectangle 32"/>
          <p:cNvSpPr/>
          <p:nvPr/>
        </p:nvSpPr>
        <p:spPr>
          <a:xfrm>
            <a:off x="2143108" y="2428874"/>
            <a:ext cx="5072098" cy="1754326"/>
          </a:xfrm>
          <a:prstGeom prst="rect">
            <a:avLst/>
          </a:prstGeom>
          <a:noFill/>
        </p:spPr>
        <p:txBody>
          <a:bodyPr wrap="square" lIns="91440" tIns="45720" rIns="91440" bIns="45720">
            <a:spAutoFit/>
          </a:bodyPr>
          <a:lstStyle/>
          <a:p>
            <a:pPr algn="ctr"/>
            <a:endPar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pPr algn="ctr"/>
            <a:r>
              <a:rPr lang="en-US" sz="5400" b="1" cap="all"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Lecture 29</a:t>
            </a: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pic>
        <p:nvPicPr>
          <p:cNvPr id="7" name="Picture 6" descr="cpp-mini-logo.png"/>
          <p:cNvPicPr>
            <a:picLocks noChangeAspect="1"/>
          </p:cNvPicPr>
          <p:nvPr/>
        </p:nvPicPr>
        <p:blipFill>
          <a:blip r:embed="rId2"/>
          <a:stretch>
            <a:fillRect/>
          </a:stretch>
        </p:blipFill>
        <p:spPr>
          <a:xfrm>
            <a:off x="3204741" y="142858"/>
            <a:ext cx="2792090" cy="3000414"/>
          </a:xfrm>
          <a:prstGeom prst="rect">
            <a:avLst/>
          </a:prstGeom>
        </p:spPr>
      </p:pic>
    </p:spTree>
    <p:extLst>
      <p:ext uri="{BB962C8B-B14F-4D97-AF65-F5344CB8AC3E}">
        <p14:creationId xmlns:p14="http://schemas.microsoft.com/office/powerpoint/2010/main" val="3239406661"/>
      </p:ext>
    </p:extLst>
  </p:cSld>
  <p:clrMapOvr>
    <a:masterClrMapping/>
  </p:clrMapOvr>
  <p:transition>
    <p:wipe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0" y="989954"/>
            <a:ext cx="9144000" cy="4114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numCol="2" rtlCol="0" anchor="t"/>
          <a:lstStyle/>
          <a:p>
            <a:pPr marL="285750" indent="-285750">
              <a:buFont typeface="Wingdings" panose="05000000000000000000" pitchFamily="2" charset="2"/>
              <a:buChar char="q"/>
            </a:pPr>
            <a:r>
              <a:rPr lang="en-US" sz="1600" b="1" dirty="0">
                <a:solidFill>
                  <a:srgbClr val="002060"/>
                </a:solidFill>
              </a:rPr>
              <a:t>Types of Constructors</a:t>
            </a:r>
          </a:p>
          <a:p>
            <a:endParaRPr lang="en-US" sz="1600" dirty="0">
              <a:solidFill>
                <a:schemeClr val="bg1"/>
              </a:solidFill>
            </a:endParaRPr>
          </a:p>
          <a:p>
            <a:pPr marL="800100" lvl="1" indent="-342900">
              <a:buFont typeface="+mj-lt"/>
              <a:buAutoNum type="arabicPeriod"/>
            </a:pPr>
            <a:r>
              <a:rPr lang="en-US" sz="1600" dirty="0">
                <a:solidFill>
                  <a:srgbClr val="FF0066"/>
                </a:solidFill>
              </a:rPr>
              <a:t>Default Constructor</a:t>
            </a:r>
          </a:p>
          <a:p>
            <a:pPr marL="800100" lvl="1" indent="-342900">
              <a:buFont typeface="+mj-lt"/>
              <a:buAutoNum type="arabicPeriod"/>
            </a:pPr>
            <a:endParaRPr lang="en-US" sz="1600" dirty="0">
              <a:solidFill>
                <a:schemeClr val="bg1"/>
              </a:solidFill>
            </a:endParaRPr>
          </a:p>
          <a:p>
            <a:pPr marL="800100" lvl="1" indent="-342900">
              <a:buFont typeface="+mj-lt"/>
              <a:buAutoNum type="arabicPeriod"/>
            </a:pPr>
            <a:r>
              <a:rPr lang="en-US" sz="1600" dirty="0">
                <a:solidFill>
                  <a:srgbClr val="002060"/>
                </a:solidFill>
              </a:rPr>
              <a:t>Default Copy Constructor</a:t>
            </a:r>
          </a:p>
          <a:p>
            <a:pPr marL="800100" lvl="1" indent="-342900">
              <a:buFont typeface="+mj-lt"/>
              <a:buAutoNum type="arabicPeriod"/>
            </a:pPr>
            <a:endParaRPr lang="en-US" sz="1600" dirty="0">
              <a:solidFill>
                <a:schemeClr val="bg1"/>
              </a:solidFill>
            </a:endParaRPr>
          </a:p>
          <a:p>
            <a:pPr marL="800100" lvl="1" indent="-342900">
              <a:buFont typeface="+mj-lt"/>
              <a:buAutoNum type="arabicPeriod"/>
            </a:pPr>
            <a:r>
              <a:rPr lang="en-US" sz="1600" dirty="0">
                <a:solidFill>
                  <a:srgbClr val="08E64D"/>
                </a:solidFill>
              </a:rPr>
              <a:t>Non Parametrized Constructor</a:t>
            </a:r>
          </a:p>
          <a:p>
            <a:pPr marL="800100" lvl="1" indent="-342900">
              <a:buFont typeface="+mj-lt"/>
              <a:buAutoNum type="arabicPeriod"/>
            </a:pPr>
            <a:endParaRPr lang="en-US" sz="1600" dirty="0">
              <a:solidFill>
                <a:schemeClr val="bg1"/>
              </a:solidFill>
            </a:endParaRPr>
          </a:p>
          <a:p>
            <a:pPr marL="800100" lvl="1" indent="-342900">
              <a:buFont typeface="+mj-lt"/>
              <a:buAutoNum type="arabicPeriod"/>
            </a:pPr>
            <a:r>
              <a:rPr lang="en-US" sz="1600" dirty="0">
                <a:solidFill>
                  <a:srgbClr val="00FFFF"/>
                </a:solidFill>
              </a:rPr>
              <a:t>Parametrized Constructor</a:t>
            </a:r>
          </a:p>
          <a:p>
            <a:pPr marL="800100" lvl="1" indent="-342900">
              <a:buFont typeface="+mj-lt"/>
              <a:buAutoNum type="arabicPeriod"/>
            </a:pPr>
            <a:endParaRPr lang="en-US" sz="1600" dirty="0">
              <a:solidFill>
                <a:schemeClr val="bg1"/>
              </a:solidFill>
            </a:endParaRPr>
          </a:p>
          <a:p>
            <a:pPr marL="800100" lvl="1" indent="-342900">
              <a:buFont typeface="+mj-lt"/>
              <a:buAutoNum type="arabicPeriod"/>
            </a:pPr>
            <a:r>
              <a:rPr lang="en-US" sz="1600" dirty="0">
                <a:solidFill>
                  <a:srgbClr val="FFFF00"/>
                </a:solidFill>
              </a:rPr>
              <a:t>Copy Constructor</a:t>
            </a:r>
          </a:p>
          <a:p>
            <a:pPr marL="800100" lvl="1" indent="-342900">
              <a:buFont typeface="+mj-lt"/>
              <a:buAutoNum type="arabicPeriod"/>
            </a:pPr>
            <a:endParaRPr lang="en-US" sz="1600" dirty="0">
              <a:solidFill>
                <a:schemeClr val="bg1"/>
              </a:solidFill>
            </a:endParaRPr>
          </a:p>
          <a:p>
            <a:pPr marL="800100" lvl="1" indent="-342900">
              <a:buFont typeface="+mj-lt"/>
              <a:buAutoNum type="arabicPeriod"/>
            </a:pPr>
            <a:r>
              <a:rPr lang="en-US" sz="1600" dirty="0">
                <a:solidFill>
                  <a:schemeClr val="accent6">
                    <a:lumMod val="50000"/>
                  </a:schemeClr>
                </a:solidFill>
              </a:rPr>
              <a:t>Default Parametrized Constructor</a:t>
            </a:r>
          </a:p>
          <a:p>
            <a:pPr marL="800100" lvl="1" indent="-342900">
              <a:buFont typeface="+mj-lt"/>
              <a:buAutoNum type="arabicPeriod"/>
            </a:pPr>
            <a:endParaRPr lang="en-US" sz="1600" dirty="0">
              <a:solidFill>
                <a:schemeClr val="bg1"/>
              </a:solidFill>
            </a:endParaRPr>
          </a:p>
          <a:p>
            <a:pPr marL="800100" lvl="1" indent="-342900">
              <a:buFont typeface="+mj-lt"/>
              <a:buAutoNum type="arabicPeriod"/>
            </a:pPr>
            <a:r>
              <a:rPr lang="en-US" sz="1600" dirty="0">
                <a:solidFill>
                  <a:schemeClr val="tx2">
                    <a:lumMod val="75000"/>
                  </a:schemeClr>
                </a:solidFill>
              </a:rPr>
              <a:t>Dynamic Constructor</a:t>
            </a: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r>
              <a:rPr lang="en-US" sz="2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Types of Constructors</a:t>
            </a:r>
          </a:p>
        </p:txBody>
      </p:sp>
      <p:pic>
        <p:nvPicPr>
          <p:cNvPr id="41" name="Picture 40" descr="sca.png"/>
          <p:cNvPicPr>
            <a:picLocks noChangeAspect="1"/>
          </p:cNvPicPr>
          <p:nvPr/>
        </p:nvPicPr>
        <p:blipFill>
          <a:blip r:embed="rId2"/>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pic>
        <p:nvPicPr>
          <p:cNvPr id="7" name="Picture 6" descr="webcodeft-c.png"/>
          <p:cNvPicPr>
            <a:picLocks noChangeAspect="1"/>
          </p:cNvPicPr>
          <p:nvPr/>
        </p:nvPicPr>
        <p:blipFill>
          <a:blip r:embed="rId4" cstate="print"/>
          <a:stretch>
            <a:fillRect/>
          </a:stretch>
        </p:blipFill>
        <p:spPr>
          <a:xfrm>
            <a:off x="7786710" y="0"/>
            <a:ext cx="1357290" cy="857238"/>
          </a:xfrm>
          <a:prstGeom prst="rect">
            <a:avLst/>
          </a:prstGeom>
        </p:spPr>
      </p:pic>
    </p:spTree>
    <p:extLst>
      <p:ext uri="{BB962C8B-B14F-4D97-AF65-F5344CB8AC3E}">
        <p14:creationId xmlns:p14="http://schemas.microsoft.com/office/powerpoint/2010/main" val="3655576629"/>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
                                            <p:txEl>
                                              <p:pRg st="12" end="1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0" y="1000114"/>
            <a:ext cx="9144000" cy="4114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t"/>
          <a:lstStyle/>
          <a:p>
            <a:pPr marL="285750" indent="-285750">
              <a:buFont typeface="Wingdings" panose="05000000000000000000" pitchFamily="2" charset="2"/>
              <a:buChar char="q"/>
            </a:pPr>
            <a:r>
              <a:rPr lang="en-US" sz="1600" dirty="0">
                <a:solidFill>
                  <a:schemeClr val="bg1"/>
                </a:solidFill>
              </a:rPr>
              <a:t>In C++, a constructor is called DYNAMIC CONSTRUCTOR if it allocates memory for any class member         dynamically. In other words, we can say that, if inside the body of constructor we have used the keyword         </a:t>
            </a:r>
            <a:r>
              <a:rPr lang="en-US" sz="1600" b="1" dirty="0">
                <a:solidFill>
                  <a:srgbClr val="7030A0"/>
                </a:solidFill>
              </a:rPr>
              <a:t>"new"</a:t>
            </a:r>
            <a:r>
              <a:rPr lang="en-US" sz="1600" dirty="0">
                <a:solidFill>
                  <a:schemeClr val="bg1"/>
                </a:solidFill>
              </a:rPr>
              <a:t> for allocating memory dynamically for a class member, then this constructor is called as DYNAMIC      CONSTRUCTOR.</a:t>
            </a:r>
          </a:p>
          <a:p>
            <a:endParaRPr lang="en-US" sz="1600" dirty="0">
              <a:solidFill>
                <a:schemeClr val="bg1"/>
              </a:solidFill>
            </a:endParaRPr>
          </a:p>
          <a:p>
            <a:pPr marL="285750" indent="-285750">
              <a:buFont typeface="Wingdings" panose="05000000000000000000" pitchFamily="2" charset="2"/>
              <a:buChar char="v"/>
            </a:pPr>
            <a:r>
              <a:rPr lang="en-US" sz="1600" b="1" dirty="0">
                <a:solidFill>
                  <a:srgbClr val="FF0066"/>
                </a:solidFill>
              </a:rPr>
              <a:t>For Example</a:t>
            </a:r>
          </a:p>
          <a:p>
            <a:pPr lvl="2"/>
            <a:r>
              <a:rPr lang="en-US" sz="1600" dirty="0">
                <a:solidFill>
                  <a:schemeClr val="bg1"/>
                </a:solidFill>
              </a:rPr>
              <a:t>The class </a:t>
            </a:r>
            <a:r>
              <a:rPr lang="en-US" sz="1600" dirty="0" err="1">
                <a:solidFill>
                  <a:schemeClr val="bg1"/>
                </a:solidFill>
              </a:rPr>
              <a:t>MyArray</a:t>
            </a:r>
            <a:r>
              <a:rPr lang="en-US" sz="1600" dirty="0">
                <a:solidFill>
                  <a:schemeClr val="bg1"/>
                </a:solidFill>
              </a:rPr>
              <a:t>, which we discussed in the previous session had a constructor which was using "new" for creating </a:t>
            </a:r>
            <a:r>
              <a:rPr lang="en-US" sz="1600" b="1" dirty="0">
                <a:solidFill>
                  <a:srgbClr val="FF0000"/>
                </a:solidFill>
              </a:rPr>
              <a:t>"dynamic integer array"</a:t>
            </a:r>
            <a:r>
              <a:rPr lang="en-US" sz="1600" dirty="0">
                <a:solidFill>
                  <a:schemeClr val="bg1"/>
                </a:solidFill>
              </a:rPr>
              <a:t>. Thus that constructor will be called as </a:t>
            </a:r>
            <a:r>
              <a:rPr lang="en-US" sz="1600" b="1" dirty="0">
                <a:solidFill>
                  <a:srgbClr val="7030A0"/>
                </a:solidFill>
              </a:rPr>
              <a:t>DYNAMIC          CONSTRUCTOR</a:t>
            </a:r>
            <a:r>
              <a:rPr lang="en-US" sz="1600" dirty="0">
                <a:solidFill>
                  <a:schemeClr val="bg1"/>
                </a:solidFill>
              </a:rPr>
              <a:t>.</a:t>
            </a:r>
          </a:p>
          <a:p>
            <a:endParaRPr lang="en-US" sz="1600" dirty="0">
              <a:solidFill>
                <a:schemeClr val="bg1"/>
              </a:solidFill>
            </a:endParaRPr>
          </a:p>
          <a:p>
            <a:r>
              <a:rPr lang="en-US" sz="1600" dirty="0">
                <a:solidFill>
                  <a:schemeClr val="bg1"/>
                </a:solidFill>
              </a:rPr>
              <a:t>Similarly, if we have a destructor in our class which uses the keyword </a:t>
            </a:r>
            <a:r>
              <a:rPr lang="en-US" sz="1600" b="1" dirty="0">
                <a:solidFill>
                  <a:srgbClr val="FF0000"/>
                </a:solidFill>
              </a:rPr>
              <a:t>"delete" </a:t>
            </a:r>
            <a:r>
              <a:rPr lang="en-US" sz="1600" dirty="0">
                <a:solidFill>
                  <a:schemeClr val="bg1"/>
                </a:solidFill>
              </a:rPr>
              <a:t>to dynamically destroy any    member of the class, then such a destructor will be called as DYNAMIC DESTRUCTOR.</a:t>
            </a:r>
          </a:p>
          <a:p>
            <a:endParaRPr lang="en-US" sz="1600" dirty="0">
              <a:solidFill>
                <a:schemeClr val="bg1"/>
              </a:solidFill>
            </a:endParaRPr>
          </a:p>
          <a:p>
            <a:pPr marL="285750" indent="-285750">
              <a:buFont typeface="Wingdings" panose="05000000000000000000" pitchFamily="2" charset="2"/>
              <a:buChar char="v"/>
            </a:pPr>
            <a:r>
              <a:rPr lang="en-US" sz="1600" dirty="0">
                <a:solidFill>
                  <a:schemeClr val="bg1"/>
                </a:solidFill>
              </a:rPr>
              <a:t>For Example: The Destructor used in the class </a:t>
            </a:r>
            <a:r>
              <a:rPr lang="en-US" sz="1600" dirty="0" err="1">
                <a:solidFill>
                  <a:schemeClr val="bg1"/>
                </a:solidFill>
              </a:rPr>
              <a:t>MyArray</a:t>
            </a:r>
            <a:r>
              <a:rPr lang="en-US" sz="1600" dirty="0">
                <a:solidFill>
                  <a:schemeClr val="bg1"/>
                </a:solidFill>
              </a:rPr>
              <a:t> for destroying the dynamic array will be called as </a:t>
            </a:r>
            <a:r>
              <a:rPr lang="en-US" sz="1600" b="1" dirty="0">
                <a:solidFill>
                  <a:srgbClr val="FF0000"/>
                </a:solidFill>
              </a:rPr>
              <a:t>Dynamic Destructor</a:t>
            </a: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r>
              <a:rPr lang="en-US" sz="2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Dynamic Constructor and Dynamic Destructor</a:t>
            </a:r>
          </a:p>
        </p:txBody>
      </p:sp>
      <p:pic>
        <p:nvPicPr>
          <p:cNvPr id="41" name="Picture 40" descr="sca.png"/>
          <p:cNvPicPr>
            <a:picLocks noChangeAspect="1"/>
          </p:cNvPicPr>
          <p:nvPr/>
        </p:nvPicPr>
        <p:blipFill>
          <a:blip r:embed="rId2"/>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pic>
        <p:nvPicPr>
          <p:cNvPr id="7" name="Picture 6" descr="webcodeft-c.png"/>
          <p:cNvPicPr>
            <a:picLocks noChangeAspect="1"/>
          </p:cNvPicPr>
          <p:nvPr/>
        </p:nvPicPr>
        <p:blipFill>
          <a:blip r:embed="rId4" cstate="print"/>
          <a:stretch>
            <a:fillRect/>
          </a:stretch>
        </p:blipFill>
        <p:spPr>
          <a:xfrm>
            <a:off x="7786710" y="0"/>
            <a:ext cx="1357290" cy="857238"/>
          </a:xfrm>
          <a:prstGeom prst="rect">
            <a:avLst/>
          </a:prstGeom>
        </p:spPr>
      </p:pic>
    </p:spTree>
    <p:extLst>
      <p:ext uri="{BB962C8B-B14F-4D97-AF65-F5344CB8AC3E}">
        <p14:creationId xmlns:p14="http://schemas.microsoft.com/office/powerpoint/2010/main" val="198341959"/>
      </p:ext>
    </p:extLst>
  </p:cSld>
  <p:clrMapOvr>
    <a:masterClrMapping/>
  </p:clrMapOvr>
  <p:transition>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0" y="1000114"/>
            <a:ext cx="9144000" cy="4114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numCol="3" rtlCol="0" anchor="t"/>
          <a:lstStyle/>
          <a:p>
            <a:r>
              <a:rPr lang="en-US" sz="1400" dirty="0">
                <a:solidFill>
                  <a:schemeClr val="bg1"/>
                </a:solidFill>
              </a:rPr>
              <a:t>#include &lt;iostream&gt;</a:t>
            </a:r>
          </a:p>
          <a:p>
            <a:r>
              <a:rPr lang="en-US" sz="1400" dirty="0">
                <a:solidFill>
                  <a:schemeClr val="bg1"/>
                </a:solidFill>
              </a:rPr>
              <a:t>#include &lt;</a:t>
            </a:r>
            <a:r>
              <a:rPr lang="en-US" sz="1400" dirty="0" err="1">
                <a:solidFill>
                  <a:schemeClr val="bg1"/>
                </a:solidFill>
              </a:rPr>
              <a:t>cstring</a:t>
            </a:r>
            <a:r>
              <a:rPr lang="en-US" sz="1400" dirty="0">
                <a:solidFill>
                  <a:schemeClr val="bg1"/>
                </a:solidFill>
              </a:rPr>
              <a:t>&gt;</a:t>
            </a:r>
          </a:p>
          <a:p>
            <a:endParaRPr lang="en-US" sz="1400" dirty="0">
              <a:solidFill>
                <a:schemeClr val="bg1"/>
              </a:solidFill>
            </a:endParaRPr>
          </a:p>
          <a:p>
            <a:r>
              <a:rPr lang="en-US" sz="1400" dirty="0">
                <a:solidFill>
                  <a:schemeClr val="bg1"/>
                </a:solidFill>
              </a:rPr>
              <a:t>using namespace std;</a:t>
            </a:r>
          </a:p>
          <a:p>
            <a:endParaRPr lang="en-US" sz="1400" dirty="0">
              <a:solidFill>
                <a:schemeClr val="bg1"/>
              </a:solidFill>
            </a:endParaRPr>
          </a:p>
          <a:p>
            <a:r>
              <a:rPr lang="en-US" sz="1400" dirty="0">
                <a:solidFill>
                  <a:schemeClr val="bg1"/>
                </a:solidFill>
              </a:rPr>
              <a:t>class Person</a:t>
            </a:r>
          </a:p>
          <a:p>
            <a:r>
              <a:rPr lang="en-US" sz="1400" dirty="0">
                <a:solidFill>
                  <a:schemeClr val="bg1"/>
                </a:solidFill>
              </a:rPr>
              <a:t>{</a:t>
            </a:r>
          </a:p>
          <a:p>
            <a:r>
              <a:rPr lang="en-US" sz="1400" dirty="0">
                <a:solidFill>
                  <a:schemeClr val="bg1"/>
                </a:solidFill>
              </a:rPr>
              <a:t>    private:</a:t>
            </a:r>
          </a:p>
          <a:p>
            <a:r>
              <a:rPr lang="en-US" sz="1400" dirty="0">
                <a:solidFill>
                  <a:schemeClr val="bg1"/>
                </a:solidFill>
              </a:rPr>
              <a:t>        int age;</a:t>
            </a:r>
          </a:p>
          <a:p>
            <a:r>
              <a:rPr lang="en-US" sz="1400" dirty="0">
                <a:solidFill>
                  <a:schemeClr val="bg1"/>
                </a:solidFill>
              </a:rPr>
              <a:t>        char * p;</a:t>
            </a:r>
          </a:p>
          <a:p>
            <a:r>
              <a:rPr lang="en-US" sz="1400" dirty="0">
                <a:solidFill>
                  <a:schemeClr val="bg1"/>
                </a:solidFill>
              </a:rPr>
              <a:t>    public:</a:t>
            </a:r>
          </a:p>
          <a:p>
            <a:r>
              <a:rPr lang="en-US" sz="1400" dirty="0">
                <a:solidFill>
                  <a:schemeClr val="bg1"/>
                </a:solidFill>
              </a:rPr>
              <a:t>        Person(int, char *);</a:t>
            </a:r>
          </a:p>
          <a:p>
            <a:r>
              <a:rPr lang="en-US" sz="1400" dirty="0">
                <a:solidFill>
                  <a:schemeClr val="bg1"/>
                </a:solidFill>
              </a:rPr>
              <a:t>        void show();</a:t>
            </a:r>
          </a:p>
          <a:p>
            <a:r>
              <a:rPr lang="en-US" sz="1400" dirty="0">
                <a:solidFill>
                  <a:schemeClr val="bg1"/>
                </a:solidFill>
              </a:rPr>
              <a:t>        ~Person();</a:t>
            </a:r>
          </a:p>
          <a:p>
            <a:r>
              <a:rPr lang="en-US" sz="1400" dirty="0">
                <a:solidFill>
                  <a:schemeClr val="bg1"/>
                </a:solidFill>
              </a:rPr>
              <a:t>};</a:t>
            </a:r>
          </a:p>
          <a:p>
            <a:endParaRPr lang="en-US" sz="1400" dirty="0">
              <a:solidFill>
                <a:schemeClr val="bg1"/>
              </a:solidFill>
            </a:endParaRPr>
          </a:p>
          <a:p>
            <a:endParaRPr lang="en-US" sz="1400" dirty="0">
              <a:solidFill>
                <a:schemeClr val="bg1"/>
              </a:solidFill>
            </a:endParaRPr>
          </a:p>
          <a:p>
            <a:endParaRPr lang="en-US" sz="1400" dirty="0">
              <a:solidFill>
                <a:schemeClr val="bg1"/>
              </a:solidFill>
            </a:endParaRPr>
          </a:p>
          <a:p>
            <a:r>
              <a:rPr lang="en-US" sz="1400" dirty="0">
                <a:solidFill>
                  <a:schemeClr val="bg1"/>
                </a:solidFill>
              </a:rPr>
              <a:t>Person::Person(int a, char * q)</a:t>
            </a:r>
          </a:p>
          <a:p>
            <a:r>
              <a:rPr lang="en-US" sz="1400" dirty="0">
                <a:solidFill>
                  <a:schemeClr val="bg1"/>
                </a:solidFill>
              </a:rPr>
              <a:t>{</a:t>
            </a:r>
          </a:p>
          <a:p>
            <a:r>
              <a:rPr lang="en-US" sz="1400" dirty="0">
                <a:solidFill>
                  <a:schemeClr val="bg1"/>
                </a:solidFill>
              </a:rPr>
              <a:t>    age = a;</a:t>
            </a:r>
          </a:p>
          <a:p>
            <a:r>
              <a:rPr lang="en-US" sz="1400" dirty="0">
                <a:solidFill>
                  <a:schemeClr val="bg1"/>
                </a:solidFill>
              </a:rPr>
              <a:t>    int x = strlen(q);</a:t>
            </a:r>
          </a:p>
          <a:p>
            <a:r>
              <a:rPr lang="en-US" sz="1400" dirty="0">
                <a:solidFill>
                  <a:schemeClr val="bg1"/>
                </a:solidFill>
              </a:rPr>
              <a:t>    p = new char[x + 1];</a:t>
            </a:r>
          </a:p>
          <a:p>
            <a:r>
              <a:rPr lang="en-US" sz="1400" dirty="0">
                <a:solidFill>
                  <a:schemeClr val="bg1"/>
                </a:solidFill>
              </a:rPr>
              <a:t>    strcpy(p, q);</a:t>
            </a:r>
          </a:p>
          <a:p>
            <a:r>
              <a:rPr lang="en-US" sz="1400" dirty="0">
                <a:solidFill>
                  <a:schemeClr val="bg1"/>
                </a:solidFill>
              </a:rPr>
              <a:t>}</a:t>
            </a:r>
          </a:p>
          <a:p>
            <a:endParaRPr lang="en-US" sz="1400" dirty="0">
              <a:solidFill>
                <a:schemeClr val="bg1"/>
              </a:solidFill>
            </a:endParaRPr>
          </a:p>
          <a:p>
            <a:r>
              <a:rPr lang="en-US" sz="1400" dirty="0">
                <a:solidFill>
                  <a:schemeClr val="bg1"/>
                </a:solidFill>
              </a:rPr>
              <a:t>void Person::show()</a:t>
            </a:r>
          </a:p>
          <a:p>
            <a:r>
              <a:rPr lang="en-US" sz="1400" dirty="0">
                <a:solidFill>
                  <a:schemeClr val="bg1"/>
                </a:solidFill>
              </a:rPr>
              <a:t>{</a:t>
            </a:r>
          </a:p>
          <a:p>
            <a:r>
              <a:rPr lang="en-US" sz="1400" dirty="0">
                <a:solidFill>
                  <a:schemeClr val="bg1"/>
                </a:solidFill>
              </a:rPr>
              <a:t>    cout&lt;&lt;age&lt;&lt;", "&lt;&lt;p;</a:t>
            </a:r>
          </a:p>
          <a:p>
            <a:r>
              <a:rPr lang="en-US" sz="1400" dirty="0">
                <a:solidFill>
                  <a:schemeClr val="bg1"/>
                </a:solidFill>
              </a:rPr>
              <a:t>}</a:t>
            </a:r>
          </a:p>
          <a:p>
            <a:endParaRPr lang="en-US" sz="1400" dirty="0">
              <a:solidFill>
                <a:schemeClr val="bg1"/>
              </a:solidFill>
            </a:endParaRPr>
          </a:p>
          <a:p>
            <a:r>
              <a:rPr lang="en-US" sz="1400" dirty="0">
                <a:solidFill>
                  <a:schemeClr val="bg1"/>
                </a:solidFill>
              </a:rPr>
              <a:t>Person::~Person()</a:t>
            </a:r>
          </a:p>
          <a:p>
            <a:r>
              <a:rPr lang="en-US" sz="1400" dirty="0">
                <a:solidFill>
                  <a:schemeClr val="bg1"/>
                </a:solidFill>
              </a:rPr>
              <a:t>{</a:t>
            </a:r>
          </a:p>
          <a:p>
            <a:r>
              <a:rPr lang="en-US" sz="1400" dirty="0">
                <a:solidFill>
                  <a:schemeClr val="bg1"/>
                </a:solidFill>
              </a:rPr>
              <a:t>    delete []p;</a:t>
            </a:r>
          </a:p>
          <a:p>
            <a:r>
              <a:rPr lang="en-US" sz="1400" dirty="0">
                <a:solidFill>
                  <a:schemeClr val="bg1"/>
                </a:solidFill>
              </a:rPr>
              <a:t>}</a:t>
            </a:r>
          </a:p>
          <a:p>
            <a:endParaRPr lang="en-US" sz="1400" dirty="0">
              <a:solidFill>
                <a:schemeClr val="bg1"/>
              </a:solidFill>
            </a:endParaRPr>
          </a:p>
          <a:p>
            <a:r>
              <a:rPr lang="en-US" sz="1400" dirty="0">
                <a:solidFill>
                  <a:schemeClr val="bg1"/>
                </a:solidFill>
              </a:rPr>
              <a:t>int main()</a:t>
            </a:r>
          </a:p>
          <a:p>
            <a:r>
              <a:rPr lang="en-US" sz="1400" dirty="0">
                <a:solidFill>
                  <a:schemeClr val="bg1"/>
                </a:solidFill>
              </a:rPr>
              <a:t>{</a:t>
            </a:r>
          </a:p>
          <a:p>
            <a:r>
              <a:rPr lang="en-US" sz="1400" dirty="0">
                <a:solidFill>
                  <a:schemeClr val="bg1"/>
                </a:solidFill>
              </a:rPr>
              <a:t>    Person * ptr;</a:t>
            </a:r>
          </a:p>
          <a:p>
            <a:r>
              <a:rPr lang="en-US" sz="1400" dirty="0">
                <a:solidFill>
                  <a:schemeClr val="bg1"/>
                </a:solidFill>
              </a:rPr>
              <a:t>    ptr = new Person(23, "Amit");</a:t>
            </a:r>
          </a:p>
          <a:p>
            <a:r>
              <a:rPr lang="en-US" sz="1400" dirty="0">
                <a:solidFill>
                  <a:schemeClr val="bg1"/>
                </a:solidFill>
              </a:rPr>
              <a:t>    if(ptr == 0)</a:t>
            </a:r>
          </a:p>
          <a:p>
            <a:r>
              <a:rPr lang="en-US" sz="1400" dirty="0">
                <a:solidFill>
                  <a:schemeClr val="bg1"/>
                </a:solidFill>
              </a:rPr>
              <a:t>    {</a:t>
            </a:r>
          </a:p>
          <a:p>
            <a:r>
              <a:rPr lang="en-US" sz="1400" dirty="0">
                <a:solidFill>
                  <a:schemeClr val="bg1"/>
                </a:solidFill>
              </a:rPr>
              <a:t>        cout&lt;&lt;"Insufficient memory";</a:t>
            </a:r>
          </a:p>
          <a:p>
            <a:r>
              <a:rPr lang="en-US" sz="1400" dirty="0">
                <a:solidFill>
                  <a:schemeClr val="bg1"/>
                </a:solidFill>
              </a:rPr>
              <a:t>        return 1;</a:t>
            </a:r>
          </a:p>
          <a:p>
            <a:r>
              <a:rPr lang="en-US" sz="1400" dirty="0">
                <a:solidFill>
                  <a:schemeClr val="bg1"/>
                </a:solidFill>
              </a:rPr>
              <a:t>    }</a:t>
            </a:r>
          </a:p>
          <a:p>
            <a:r>
              <a:rPr lang="en-US" sz="1400" dirty="0">
                <a:solidFill>
                  <a:schemeClr val="bg1"/>
                </a:solidFill>
              </a:rPr>
              <a:t>    </a:t>
            </a:r>
            <a:r>
              <a:rPr lang="en-US" sz="1400" dirty="0" err="1">
                <a:solidFill>
                  <a:schemeClr val="bg1"/>
                </a:solidFill>
              </a:rPr>
              <a:t>ptr</a:t>
            </a:r>
            <a:r>
              <a:rPr lang="en-US" sz="1400" dirty="0">
                <a:solidFill>
                  <a:schemeClr val="bg1"/>
                </a:solidFill>
              </a:rPr>
              <a:t>-&gt;show();</a:t>
            </a:r>
          </a:p>
          <a:p>
            <a:r>
              <a:rPr lang="en-US" sz="1400" dirty="0">
                <a:solidFill>
                  <a:schemeClr val="bg1"/>
                </a:solidFill>
              </a:rPr>
              <a:t>    delete ptr;</a:t>
            </a:r>
          </a:p>
          <a:p>
            <a:r>
              <a:rPr lang="en-US" sz="1400" dirty="0">
                <a:solidFill>
                  <a:schemeClr val="bg1"/>
                </a:solidFill>
              </a:rPr>
              <a:t>    return 0;</a:t>
            </a:r>
          </a:p>
          <a:p>
            <a:r>
              <a:rPr lang="en-US" sz="1400" dirty="0">
                <a:solidFill>
                  <a:schemeClr val="bg1"/>
                </a:solidFill>
              </a:rPr>
              <a:t>}</a:t>
            </a: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r>
              <a:rPr lang="en-US" sz="2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Example</a:t>
            </a:r>
          </a:p>
        </p:txBody>
      </p:sp>
      <p:pic>
        <p:nvPicPr>
          <p:cNvPr id="41" name="Picture 40" descr="sca.png"/>
          <p:cNvPicPr>
            <a:picLocks noChangeAspect="1"/>
          </p:cNvPicPr>
          <p:nvPr/>
        </p:nvPicPr>
        <p:blipFill>
          <a:blip r:embed="rId2"/>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pic>
        <p:nvPicPr>
          <p:cNvPr id="7" name="Picture 6" descr="webcodeft-c.png"/>
          <p:cNvPicPr>
            <a:picLocks noChangeAspect="1"/>
          </p:cNvPicPr>
          <p:nvPr/>
        </p:nvPicPr>
        <p:blipFill>
          <a:blip r:embed="rId4" cstate="print"/>
          <a:stretch>
            <a:fillRect/>
          </a:stretch>
        </p:blipFill>
        <p:spPr>
          <a:xfrm>
            <a:off x="7786710" y="0"/>
            <a:ext cx="1357290" cy="857238"/>
          </a:xfrm>
          <a:prstGeom prst="rect">
            <a:avLst/>
          </a:prstGeom>
        </p:spPr>
      </p:pic>
      <p:sp>
        <p:nvSpPr>
          <p:cNvPr id="8" name="Rectangle 7">
            <a:extLst>
              <a:ext uri="{FF2B5EF4-FFF2-40B4-BE49-F238E27FC236}">
                <a16:creationId xmlns:a16="http://schemas.microsoft.com/office/drawing/2014/main" id="{952DC9BF-8DFB-4060-82FF-F66A7021BDC8}"/>
              </a:ext>
            </a:extLst>
          </p:cNvPr>
          <p:cNvSpPr/>
          <p:nvPr/>
        </p:nvSpPr>
        <p:spPr>
          <a:xfrm>
            <a:off x="7653900" y="2921010"/>
            <a:ext cx="1135865" cy="57606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Dynamic Object</a:t>
            </a:r>
          </a:p>
        </p:txBody>
      </p:sp>
      <p:sp>
        <p:nvSpPr>
          <p:cNvPr id="14" name="TextBox 13">
            <a:extLst>
              <a:ext uri="{FF2B5EF4-FFF2-40B4-BE49-F238E27FC236}">
                <a16:creationId xmlns:a16="http://schemas.microsoft.com/office/drawing/2014/main" id="{3E53FE18-E609-496F-A3D3-FD6102E7E569}"/>
              </a:ext>
            </a:extLst>
          </p:cNvPr>
          <p:cNvSpPr txBox="1"/>
          <p:nvPr/>
        </p:nvSpPr>
        <p:spPr>
          <a:xfrm>
            <a:off x="4932040" y="3958720"/>
            <a:ext cx="517770" cy="369332"/>
          </a:xfrm>
          <a:prstGeom prst="rect">
            <a:avLst/>
          </a:prstGeom>
          <a:noFill/>
        </p:spPr>
        <p:txBody>
          <a:bodyPr wrap="none" rtlCol="0">
            <a:spAutoFit/>
          </a:bodyPr>
          <a:lstStyle/>
          <a:p>
            <a:r>
              <a:rPr lang="en-US" dirty="0"/>
              <a:t>age</a:t>
            </a:r>
          </a:p>
        </p:txBody>
      </p:sp>
      <p:sp>
        <p:nvSpPr>
          <p:cNvPr id="15" name="TextBox 14">
            <a:extLst>
              <a:ext uri="{FF2B5EF4-FFF2-40B4-BE49-F238E27FC236}">
                <a16:creationId xmlns:a16="http://schemas.microsoft.com/office/drawing/2014/main" id="{BB771E9D-BD34-4B28-8AB0-BE7FEDD7D95A}"/>
              </a:ext>
            </a:extLst>
          </p:cNvPr>
          <p:cNvSpPr txBox="1"/>
          <p:nvPr/>
        </p:nvSpPr>
        <p:spPr>
          <a:xfrm>
            <a:off x="5049239" y="4319935"/>
            <a:ext cx="306494" cy="369332"/>
          </a:xfrm>
          <a:prstGeom prst="rect">
            <a:avLst/>
          </a:prstGeom>
          <a:noFill/>
        </p:spPr>
        <p:txBody>
          <a:bodyPr wrap="none" rtlCol="0">
            <a:spAutoFit/>
          </a:bodyPr>
          <a:lstStyle/>
          <a:p>
            <a:r>
              <a:rPr lang="en-US" dirty="0"/>
              <a:t>p</a:t>
            </a:r>
          </a:p>
        </p:txBody>
      </p:sp>
      <p:sp>
        <p:nvSpPr>
          <p:cNvPr id="16" name="TextBox 15">
            <a:extLst>
              <a:ext uri="{FF2B5EF4-FFF2-40B4-BE49-F238E27FC236}">
                <a16:creationId xmlns:a16="http://schemas.microsoft.com/office/drawing/2014/main" id="{A9C9D39B-C7B6-4E71-8792-3F1C123E0524}"/>
              </a:ext>
            </a:extLst>
          </p:cNvPr>
          <p:cNvSpPr txBox="1"/>
          <p:nvPr/>
        </p:nvSpPr>
        <p:spPr>
          <a:xfrm>
            <a:off x="5499543" y="4660905"/>
            <a:ext cx="652743" cy="369332"/>
          </a:xfrm>
          <a:prstGeom prst="rect">
            <a:avLst/>
          </a:prstGeom>
          <a:noFill/>
        </p:spPr>
        <p:txBody>
          <a:bodyPr wrap="none" rtlCol="0">
            <a:spAutoFit/>
          </a:bodyPr>
          <a:lstStyle/>
          <a:p>
            <a:r>
              <a:rPr lang="en-US" dirty="0"/>
              <a:t>3000</a:t>
            </a:r>
          </a:p>
        </p:txBody>
      </p:sp>
      <p:sp>
        <p:nvSpPr>
          <p:cNvPr id="17" name="TextBox 16">
            <a:extLst>
              <a:ext uri="{FF2B5EF4-FFF2-40B4-BE49-F238E27FC236}">
                <a16:creationId xmlns:a16="http://schemas.microsoft.com/office/drawing/2014/main" id="{683FACB4-2877-4AB1-9ED9-E6E968C6E522}"/>
              </a:ext>
            </a:extLst>
          </p:cNvPr>
          <p:cNvSpPr txBox="1"/>
          <p:nvPr/>
        </p:nvSpPr>
        <p:spPr>
          <a:xfrm>
            <a:off x="3797654" y="4321865"/>
            <a:ext cx="469893" cy="369332"/>
          </a:xfrm>
          <a:prstGeom prst="rect">
            <a:avLst/>
          </a:prstGeom>
          <a:noFill/>
        </p:spPr>
        <p:txBody>
          <a:bodyPr wrap="square" rtlCol="0">
            <a:spAutoFit/>
          </a:bodyPr>
          <a:lstStyle/>
          <a:p>
            <a:r>
              <a:rPr lang="en-US" dirty="0"/>
              <a:t>ptr</a:t>
            </a:r>
          </a:p>
        </p:txBody>
      </p:sp>
      <p:sp>
        <p:nvSpPr>
          <p:cNvPr id="18" name="Cloud 17">
            <a:extLst>
              <a:ext uri="{FF2B5EF4-FFF2-40B4-BE49-F238E27FC236}">
                <a16:creationId xmlns:a16="http://schemas.microsoft.com/office/drawing/2014/main" id="{3E1CA369-8678-46CE-BD21-34DA2E1316A8}"/>
              </a:ext>
            </a:extLst>
          </p:cNvPr>
          <p:cNvSpPr/>
          <p:nvPr/>
        </p:nvSpPr>
        <p:spPr>
          <a:xfrm>
            <a:off x="4572000" y="3651870"/>
            <a:ext cx="4572000" cy="1430000"/>
          </a:xfrm>
          <a:prstGeom prst="cloud">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Left 18">
            <a:extLst>
              <a:ext uri="{FF2B5EF4-FFF2-40B4-BE49-F238E27FC236}">
                <a16:creationId xmlns:a16="http://schemas.microsoft.com/office/drawing/2014/main" id="{96AA21DC-8284-49B1-BDC5-680FBA1D788E}"/>
              </a:ext>
            </a:extLst>
          </p:cNvPr>
          <p:cNvSpPr/>
          <p:nvPr/>
        </p:nvSpPr>
        <p:spPr>
          <a:xfrm flipH="1">
            <a:off x="4411685" y="4736072"/>
            <a:ext cx="1168427" cy="287910"/>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8DA5F6DA-DD87-4792-8ACB-6EE5512CF839}"/>
              </a:ext>
            </a:extLst>
          </p:cNvPr>
          <p:cNvSpPr/>
          <p:nvPr/>
        </p:nvSpPr>
        <p:spPr>
          <a:xfrm>
            <a:off x="3728117" y="4657201"/>
            <a:ext cx="683569" cy="3540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3000</a:t>
            </a:r>
          </a:p>
        </p:txBody>
      </p:sp>
      <p:graphicFrame>
        <p:nvGraphicFramePr>
          <p:cNvPr id="2" name="Table 2">
            <a:extLst>
              <a:ext uri="{FF2B5EF4-FFF2-40B4-BE49-F238E27FC236}">
                <a16:creationId xmlns:a16="http://schemas.microsoft.com/office/drawing/2014/main" id="{80C0FF2B-CC97-4E63-9D34-2517A1C2FFE8}"/>
              </a:ext>
            </a:extLst>
          </p:cNvPr>
          <p:cNvGraphicFramePr>
            <a:graphicFrameLocks noGrp="1"/>
          </p:cNvGraphicFramePr>
          <p:nvPr>
            <p:extLst>
              <p:ext uri="{D42A27DB-BD31-4B8C-83A1-F6EECF244321}">
                <p14:modId xmlns:p14="http://schemas.microsoft.com/office/powerpoint/2010/main" val="3598370942"/>
              </p:ext>
            </p:extLst>
          </p:nvPr>
        </p:nvGraphicFramePr>
        <p:xfrm>
          <a:off x="5418599" y="3949095"/>
          <a:ext cx="940526" cy="741680"/>
        </p:xfrm>
        <a:graphic>
          <a:graphicData uri="http://schemas.openxmlformats.org/drawingml/2006/table">
            <a:tbl>
              <a:tblPr firstRow="1" bandRow="1">
                <a:tableStyleId>{5C22544A-7EE6-4342-B048-85BDC9FD1C3A}</a:tableStyleId>
              </a:tblPr>
              <a:tblGrid>
                <a:gridCol w="940526">
                  <a:extLst>
                    <a:ext uri="{9D8B030D-6E8A-4147-A177-3AD203B41FA5}">
                      <a16:colId xmlns:a16="http://schemas.microsoft.com/office/drawing/2014/main" val="3840259800"/>
                    </a:ext>
                  </a:extLst>
                </a:gridCol>
              </a:tblGrid>
              <a:tr h="370840">
                <a:tc>
                  <a:txBody>
                    <a:bodyPr/>
                    <a:lstStyle/>
                    <a:p>
                      <a:pPr algn="ctr"/>
                      <a:r>
                        <a:rPr lang="en-US" dirty="0"/>
                        <a:t>23</a:t>
                      </a:r>
                    </a:p>
                  </a:txBody>
                  <a:tcPr anchor="ctr"/>
                </a:tc>
                <a:extLst>
                  <a:ext uri="{0D108BD9-81ED-4DB2-BD59-A6C34878D82A}">
                    <a16:rowId xmlns:a16="http://schemas.microsoft.com/office/drawing/2014/main" val="2777386313"/>
                  </a:ext>
                </a:extLst>
              </a:tr>
              <a:tr h="370840">
                <a:tc>
                  <a:txBody>
                    <a:bodyPr/>
                    <a:lstStyle/>
                    <a:p>
                      <a:pPr algn="ctr"/>
                      <a:r>
                        <a:rPr lang="en-US" dirty="0"/>
                        <a:t>2000</a:t>
                      </a:r>
                    </a:p>
                  </a:txBody>
                  <a:tcPr anchor="ctr"/>
                </a:tc>
                <a:extLst>
                  <a:ext uri="{0D108BD9-81ED-4DB2-BD59-A6C34878D82A}">
                    <a16:rowId xmlns:a16="http://schemas.microsoft.com/office/drawing/2014/main" val="2438092764"/>
                  </a:ext>
                </a:extLst>
              </a:tr>
            </a:tbl>
          </a:graphicData>
        </a:graphic>
      </p:graphicFrame>
      <p:cxnSp>
        <p:nvCxnSpPr>
          <p:cNvPr id="5" name="Straight Arrow Connector 4">
            <a:extLst>
              <a:ext uri="{FF2B5EF4-FFF2-40B4-BE49-F238E27FC236}">
                <a16:creationId xmlns:a16="http://schemas.microsoft.com/office/drawing/2014/main" id="{8F77DBE2-A632-40C7-929B-C9911EC3B0D1}"/>
              </a:ext>
            </a:extLst>
          </p:cNvPr>
          <p:cNvCxnSpPr/>
          <p:nvPr/>
        </p:nvCxnSpPr>
        <p:spPr>
          <a:xfrm>
            <a:off x="4370868" y="1635646"/>
            <a:ext cx="914400"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11EEEB0-9A32-4470-8D11-FC68C13B418D}"/>
              </a:ext>
            </a:extLst>
          </p:cNvPr>
          <p:cNvCxnSpPr>
            <a:cxnSpLocks/>
            <a:stCxn id="8" idx="2"/>
            <a:endCxn id="2" idx="0"/>
          </p:cNvCxnSpPr>
          <p:nvPr/>
        </p:nvCxnSpPr>
        <p:spPr>
          <a:xfrm flipH="1">
            <a:off x="5888862" y="3497074"/>
            <a:ext cx="2332971" cy="452021"/>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graphicFrame>
        <p:nvGraphicFramePr>
          <p:cNvPr id="25" name="Table 26">
            <a:extLst>
              <a:ext uri="{FF2B5EF4-FFF2-40B4-BE49-F238E27FC236}">
                <a16:creationId xmlns:a16="http://schemas.microsoft.com/office/drawing/2014/main" id="{48D9500F-A19E-4E9E-8759-A9B8C20F6BD7}"/>
              </a:ext>
            </a:extLst>
          </p:cNvPr>
          <p:cNvGraphicFramePr>
            <a:graphicFrameLocks noGrp="1"/>
          </p:cNvGraphicFramePr>
          <p:nvPr>
            <p:extLst>
              <p:ext uri="{D42A27DB-BD31-4B8C-83A1-F6EECF244321}">
                <p14:modId xmlns:p14="http://schemas.microsoft.com/office/powerpoint/2010/main" val="2415104765"/>
              </p:ext>
            </p:extLst>
          </p:nvPr>
        </p:nvGraphicFramePr>
        <p:xfrm>
          <a:off x="6486371" y="3947201"/>
          <a:ext cx="2249120" cy="370840"/>
        </p:xfrm>
        <a:graphic>
          <a:graphicData uri="http://schemas.openxmlformats.org/drawingml/2006/table">
            <a:tbl>
              <a:tblPr firstRow="1" bandRow="1">
                <a:tableStyleId>{5C22544A-7EE6-4342-B048-85BDC9FD1C3A}</a:tableStyleId>
              </a:tblPr>
              <a:tblGrid>
                <a:gridCol w="449824">
                  <a:extLst>
                    <a:ext uri="{9D8B030D-6E8A-4147-A177-3AD203B41FA5}">
                      <a16:colId xmlns:a16="http://schemas.microsoft.com/office/drawing/2014/main" val="2964721035"/>
                    </a:ext>
                  </a:extLst>
                </a:gridCol>
                <a:gridCol w="449824">
                  <a:extLst>
                    <a:ext uri="{9D8B030D-6E8A-4147-A177-3AD203B41FA5}">
                      <a16:colId xmlns:a16="http://schemas.microsoft.com/office/drawing/2014/main" val="1059942255"/>
                    </a:ext>
                  </a:extLst>
                </a:gridCol>
                <a:gridCol w="449824">
                  <a:extLst>
                    <a:ext uri="{9D8B030D-6E8A-4147-A177-3AD203B41FA5}">
                      <a16:colId xmlns:a16="http://schemas.microsoft.com/office/drawing/2014/main" val="3697830707"/>
                    </a:ext>
                  </a:extLst>
                </a:gridCol>
                <a:gridCol w="449824">
                  <a:extLst>
                    <a:ext uri="{9D8B030D-6E8A-4147-A177-3AD203B41FA5}">
                      <a16:colId xmlns:a16="http://schemas.microsoft.com/office/drawing/2014/main" val="500656335"/>
                    </a:ext>
                  </a:extLst>
                </a:gridCol>
                <a:gridCol w="449824">
                  <a:extLst>
                    <a:ext uri="{9D8B030D-6E8A-4147-A177-3AD203B41FA5}">
                      <a16:colId xmlns:a16="http://schemas.microsoft.com/office/drawing/2014/main" val="3381510846"/>
                    </a:ext>
                  </a:extLst>
                </a:gridCol>
              </a:tblGrid>
              <a:tr h="370840">
                <a:tc>
                  <a:txBody>
                    <a:bodyPr/>
                    <a:lstStyle/>
                    <a:p>
                      <a:pPr algn="ctr"/>
                      <a:r>
                        <a:rPr lang="en-US" sz="1400" dirty="0"/>
                        <a:t>‘A’</a:t>
                      </a:r>
                    </a:p>
                  </a:txBody>
                  <a:tcPr anchor="ctr"/>
                </a:tc>
                <a:tc>
                  <a:txBody>
                    <a:bodyPr/>
                    <a:lstStyle/>
                    <a:p>
                      <a:pPr algn="ctr"/>
                      <a:r>
                        <a:rPr lang="en-US" sz="1400" dirty="0"/>
                        <a:t>‘m’</a:t>
                      </a:r>
                    </a:p>
                  </a:txBody>
                  <a:tcPr anchor="ctr"/>
                </a:tc>
                <a:tc>
                  <a:txBody>
                    <a:bodyPr/>
                    <a:lstStyle/>
                    <a:p>
                      <a:pPr algn="ctr"/>
                      <a:r>
                        <a:rPr lang="en-US" sz="1400" dirty="0"/>
                        <a:t>‘i’</a:t>
                      </a:r>
                    </a:p>
                  </a:txBody>
                  <a:tcPr anchor="ctr"/>
                </a:tc>
                <a:tc>
                  <a:txBody>
                    <a:bodyPr/>
                    <a:lstStyle/>
                    <a:p>
                      <a:pPr algn="ctr"/>
                      <a:r>
                        <a:rPr lang="en-US" sz="1400" dirty="0"/>
                        <a:t>‘t’</a:t>
                      </a:r>
                    </a:p>
                  </a:txBody>
                  <a:tcPr anchor="ctr"/>
                </a:tc>
                <a:tc>
                  <a:txBody>
                    <a:bodyPr/>
                    <a:lstStyle/>
                    <a:p>
                      <a:pPr algn="ctr"/>
                      <a:r>
                        <a:rPr lang="en-US" sz="1400" dirty="0"/>
                        <a:t>‘\0’</a:t>
                      </a:r>
                    </a:p>
                  </a:txBody>
                  <a:tcPr anchor="ctr"/>
                </a:tc>
                <a:extLst>
                  <a:ext uri="{0D108BD9-81ED-4DB2-BD59-A6C34878D82A}">
                    <a16:rowId xmlns:a16="http://schemas.microsoft.com/office/drawing/2014/main" val="1406665261"/>
                  </a:ext>
                </a:extLst>
              </a:tr>
            </a:tbl>
          </a:graphicData>
        </a:graphic>
      </p:graphicFrame>
      <p:sp>
        <p:nvSpPr>
          <p:cNvPr id="31" name="Rectangle 30">
            <a:extLst>
              <a:ext uri="{FF2B5EF4-FFF2-40B4-BE49-F238E27FC236}">
                <a16:creationId xmlns:a16="http://schemas.microsoft.com/office/drawing/2014/main" id="{9ADE2E59-AEB6-482C-B62B-1AD4AFEC240D}"/>
              </a:ext>
            </a:extLst>
          </p:cNvPr>
          <p:cNvSpPr/>
          <p:nvPr/>
        </p:nvSpPr>
        <p:spPr>
          <a:xfrm>
            <a:off x="6831815" y="4627568"/>
            <a:ext cx="1628617"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Dynamic array</a:t>
            </a:r>
          </a:p>
        </p:txBody>
      </p:sp>
      <p:cxnSp>
        <p:nvCxnSpPr>
          <p:cNvPr id="32" name="Straight Arrow Connector 31">
            <a:extLst>
              <a:ext uri="{FF2B5EF4-FFF2-40B4-BE49-F238E27FC236}">
                <a16:creationId xmlns:a16="http://schemas.microsoft.com/office/drawing/2014/main" id="{177FB887-9429-4FE9-8A0A-44C3419146BD}"/>
              </a:ext>
            </a:extLst>
          </p:cNvPr>
          <p:cNvCxnSpPr>
            <a:cxnSpLocks/>
            <a:stCxn id="31" idx="0"/>
            <a:endCxn id="25" idx="2"/>
          </p:cNvCxnSpPr>
          <p:nvPr/>
        </p:nvCxnSpPr>
        <p:spPr>
          <a:xfrm flipH="1" flipV="1">
            <a:off x="7610931" y="4318041"/>
            <a:ext cx="35193" cy="309527"/>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sp>
        <p:nvSpPr>
          <p:cNvPr id="40" name="TextBox 39">
            <a:extLst>
              <a:ext uri="{FF2B5EF4-FFF2-40B4-BE49-F238E27FC236}">
                <a16:creationId xmlns:a16="http://schemas.microsoft.com/office/drawing/2014/main" id="{48540368-7A88-4DC5-B31A-26D617071BEA}"/>
              </a:ext>
            </a:extLst>
          </p:cNvPr>
          <p:cNvSpPr txBox="1"/>
          <p:nvPr/>
        </p:nvSpPr>
        <p:spPr>
          <a:xfrm>
            <a:off x="6799577" y="4299942"/>
            <a:ext cx="652743" cy="369332"/>
          </a:xfrm>
          <a:prstGeom prst="rect">
            <a:avLst/>
          </a:prstGeom>
          <a:noFill/>
        </p:spPr>
        <p:txBody>
          <a:bodyPr wrap="none" rtlCol="0">
            <a:spAutoFit/>
          </a:bodyPr>
          <a:lstStyle/>
          <a:p>
            <a:r>
              <a:rPr lang="en-US" dirty="0"/>
              <a:t>2000</a:t>
            </a:r>
          </a:p>
        </p:txBody>
      </p:sp>
      <p:sp>
        <p:nvSpPr>
          <p:cNvPr id="42" name="Arrow: Left 41">
            <a:extLst>
              <a:ext uri="{FF2B5EF4-FFF2-40B4-BE49-F238E27FC236}">
                <a16:creationId xmlns:a16="http://schemas.microsoft.com/office/drawing/2014/main" id="{742F8089-019C-4680-AB0C-2D85F36B1CA6}"/>
              </a:ext>
            </a:extLst>
          </p:cNvPr>
          <p:cNvSpPr/>
          <p:nvPr/>
        </p:nvSpPr>
        <p:spPr>
          <a:xfrm flipH="1">
            <a:off x="6152285" y="4371950"/>
            <a:ext cx="723970" cy="255618"/>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39" name="Left Brace 38">
            <a:extLst>
              <a:ext uri="{FF2B5EF4-FFF2-40B4-BE49-F238E27FC236}">
                <a16:creationId xmlns:a16="http://schemas.microsoft.com/office/drawing/2014/main" id="{D2E8BD0B-7842-4536-A144-BB3AA7A9D76D}"/>
              </a:ext>
            </a:extLst>
          </p:cNvPr>
          <p:cNvSpPr/>
          <p:nvPr/>
        </p:nvSpPr>
        <p:spPr>
          <a:xfrm>
            <a:off x="2843808" y="1347614"/>
            <a:ext cx="216024" cy="1080120"/>
          </a:xfrm>
          <a:prstGeom prst="leftBrace">
            <a:avLst>
              <a:gd name="adj1" fmla="val 41750"/>
              <a:gd name="adj2" fmla="val 50000"/>
            </a:avLst>
          </a:prstGeom>
          <a:ln w="28575"/>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a:p>
        </p:txBody>
      </p:sp>
      <p:sp>
        <p:nvSpPr>
          <p:cNvPr id="43" name="Rectangle 42">
            <a:extLst>
              <a:ext uri="{FF2B5EF4-FFF2-40B4-BE49-F238E27FC236}">
                <a16:creationId xmlns:a16="http://schemas.microsoft.com/office/drawing/2014/main" id="{82256EA9-C89E-459F-868C-AA341D387369}"/>
              </a:ext>
            </a:extLst>
          </p:cNvPr>
          <p:cNvSpPr/>
          <p:nvPr/>
        </p:nvSpPr>
        <p:spPr>
          <a:xfrm>
            <a:off x="1619672" y="1635646"/>
            <a:ext cx="1224136" cy="57606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700" dirty="0"/>
              <a:t>Dynamic</a:t>
            </a:r>
          </a:p>
          <a:p>
            <a:pPr algn="ctr"/>
            <a:r>
              <a:rPr lang="en-US" sz="1700" dirty="0"/>
              <a:t>constructor</a:t>
            </a:r>
          </a:p>
        </p:txBody>
      </p:sp>
      <p:sp>
        <p:nvSpPr>
          <p:cNvPr id="44" name="Left Brace 43">
            <a:extLst>
              <a:ext uri="{FF2B5EF4-FFF2-40B4-BE49-F238E27FC236}">
                <a16:creationId xmlns:a16="http://schemas.microsoft.com/office/drawing/2014/main" id="{C4756D23-FBB2-447F-9D7D-EFAFF36AE275}"/>
              </a:ext>
            </a:extLst>
          </p:cNvPr>
          <p:cNvSpPr/>
          <p:nvPr/>
        </p:nvSpPr>
        <p:spPr>
          <a:xfrm>
            <a:off x="2771800" y="4143386"/>
            <a:ext cx="211546" cy="484182"/>
          </a:xfrm>
          <a:prstGeom prst="leftBrace">
            <a:avLst>
              <a:gd name="adj1" fmla="val 41750"/>
              <a:gd name="adj2" fmla="val 50000"/>
            </a:avLst>
          </a:prstGeom>
          <a:ln w="28575"/>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a:p>
        </p:txBody>
      </p:sp>
      <p:sp>
        <p:nvSpPr>
          <p:cNvPr id="45" name="Rectangle 44">
            <a:extLst>
              <a:ext uri="{FF2B5EF4-FFF2-40B4-BE49-F238E27FC236}">
                <a16:creationId xmlns:a16="http://schemas.microsoft.com/office/drawing/2014/main" id="{433EBEC9-58FB-4A97-9657-AD65AED095A9}"/>
              </a:ext>
            </a:extLst>
          </p:cNvPr>
          <p:cNvSpPr/>
          <p:nvPr/>
        </p:nvSpPr>
        <p:spPr>
          <a:xfrm>
            <a:off x="1525070" y="4074137"/>
            <a:ext cx="1224136" cy="57606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700" dirty="0"/>
              <a:t>Dynamic</a:t>
            </a:r>
          </a:p>
          <a:p>
            <a:pPr algn="ctr"/>
            <a:r>
              <a:rPr lang="en-US" sz="1700" dirty="0"/>
              <a:t>destructor</a:t>
            </a:r>
          </a:p>
        </p:txBody>
      </p:sp>
    </p:spTree>
    <p:extLst>
      <p:ext uri="{BB962C8B-B14F-4D97-AF65-F5344CB8AC3E}">
        <p14:creationId xmlns:p14="http://schemas.microsoft.com/office/powerpoint/2010/main" val="783253664"/>
      </p:ext>
    </p:extLst>
  </p:cSld>
  <p:clrMapOvr>
    <a:masterClrMapping/>
  </p:clrMapOvr>
  <p:transition>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0" y="1000114"/>
            <a:ext cx="9144000" cy="4114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numCol="2" rtlCol="0" anchor="t"/>
          <a:lstStyle/>
          <a:p>
            <a:endParaRPr lang="en-US" sz="1600" dirty="0">
              <a:solidFill>
                <a:schemeClr val="bg1"/>
              </a:solid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r>
              <a:rPr lang="en-US" sz="2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Output</a:t>
            </a:r>
          </a:p>
        </p:txBody>
      </p:sp>
      <p:pic>
        <p:nvPicPr>
          <p:cNvPr id="41" name="Picture 40" descr="sca.png"/>
          <p:cNvPicPr>
            <a:picLocks noChangeAspect="1"/>
          </p:cNvPicPr>
          <p:nvPr/>
        </p:nvPicPr>
        <p:blipFill>
          <a:blip r:embed="rId2"/>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pic>
        <p:nvPicPr>
          <p:cNvPr id="7" name="Picture 6" descr="webcodeft-c.png"/>
          <p:cNvPicPr>
            <a:picLocks noChangeAspect="1"/>
          </p:cNvPicPr>
          <p:nvPr/>
        </p:nvPicPr>
        <p:blipFill>
          <a:blip r:embed="rId4" cstate="print"/>
          <a:stretch>
            <a:fillRect/>
          </a:stretch>
        </p:blipFill>
        <p:spPr>
          <a:xfrm>
            <a:off x="7786710" y="0"/>
            <a:ext cx="1357290" cy="857238"/>
          </a:xfrm>
          <a:prstGeom prst="rect">
            <a:avLst/>
          </a:prstGeom>
        </p:spPr>
      </p:pic>
      <p:sp>
        <p:nvSpPr>
          <p:cNvPr id="2" name="Rectangle 1">
            <a:extLst>
              <a:ext uri="{FF2B5EF4-FFF2-40B4-BE49-F238E27FC236}">
                <a16:creationId xmlns:a16="http://schemas.microsoft.com/office/drawing/2014/main" id="{453457B3-9DE0-415D-8949-DD8DA59FB523}"/>
              </a:ext>
            </a:extLst>
          </p:cNvPr>
          <p:cNvSpPr/>
          <p:nvPr/>
        </p:nvSpPr>
        <p:spPr>
          <a:xfrm>
            <a:off x="1475656" y="1635646"/>
            <a:ext cx="5760640" cy="221054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a:t>23, Amit</a:t>
            </a:r>
          </a:p>
          <a:p>
            <a:r>
              <a:rPr lang="en-US" dirty="0"/>
              <a:t>Process returned 0 (0x0)   execution time : 0.075 s</a:t>
            </a:r>
          </a:p>
          <a:p>
            <a:r>
              <a:rPr lang="en-US" dirty="0"/>
              <a:t>Press any key to continue.</a:t>
            </a:r>
          </a:p>
        </p:txBody>
      </p:sp>
    </p:spTree>
    <p:extLst>
      <p:ext uri="{BB962C8B-B14F-4D97-AF65-F5344CB8AC3E}">
        <p14:creationId xmlns:p14="http://schemas.microsoft.com/office/powerpoint/2010/main" val="720561845"/>
      </p:ext>
    </p:extLst>
  </p:cSld>
  <p:clrMapOvr>
    <a:masterClrMapping/>
  </p:clrMapOvr>
  <p:transition>
    <p:wipe dir="d"/>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End of Lecture 29</a:t>
            </a:r>
          </a:p>
        </p:txBody>
      </p:sp>
      <p:pic>
        <p:nvPicPr>
          <p:cNvPr id="41" name="Picture 40" descr="sca.png"/>
          <p:cNvPicPr>
            <a:picLocks noChangeAspect="1"/>
          </p:cNvPicPr>
          <p:nvPr/>
        </p:nvPicPr>
        <p:blipFill>
          <a:blip r:embed="rId3"/>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4" cstate="print"/>
          <a:stretch>
            <a:fillRect/>
          </a:stretch>
        </p:blipFill>
        <p:spPr>
          <a:xfrm>
            <a:off x="8221833" y="71438"/>
            <a:ext cx="820089" cy="785800"/>
          </a:xfrm>
          <a:prstGeom prst="rect">
            <a:avLst/>
          </a:prstGeom>
        </p:spPr>
      </p:pic>
      <p:sp>
        <p:nvSpPr>
          <p:cNvPr id="7" name="Text Placeholder 1"/>
          <p:cNvSpPr txBox="1">
            <a:spLocks/>
          </p:cNvSpPr>
          <p:nvPr/>
        </p:nvSpPr>
        <p:spPr>
          <a:xfrm>
            <a:off x="0" y="3561194"/>
            <a:ext cx="9144000" cy="576063"/>
          </a:xfrm>
          <a:prstGeom prst="rect">
            <a:avLst/>
          </a:prstGeom>
        </p:spPr>
        <p:txBody>
          <a:bodyPr vert="horz" lIns="91440" tIns="45720" rIns="91440" bIns="45720"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5000" b="1" i="0" u="none" strike="noStrike" kern="1200" normalizeH="0" baseline="0" noProof="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uLnTx/>
                <a:uFillTx/>
                <a:latin typeface="+mn-lt"/>
                <a:ea typeface="+mn-ea"/>
                <a:cs typeface="+mn-cs"/>
              </a:rPr>
              <a:t>Thank you</a:t>
            </a:r>
            <a:endParaRPr kumimoji="0" lang="ko-KR" altLang="en-US" sz="5000" b="1" i="0" u="none" strike="noStrike" kern="1200" normalizeH="0" baseline="0" noProof="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uLnTx/>
              <a:uFillTx/>
              <a:latin typeface="+mn-lt"/>
              <a:ea typeface="+mn-ea"/>
              <a:cs typeface="+mn-cs"/>
            </a:endParaRPr>
          </a:p>
        </p:txBody>
      </p:sp>
      <p:grpSp>
        <p:nvGrpSpPr>
          <p:cNvPr id="8" name="Group 13318">
            <a:extLst>
              <a:ext uri="{FF2B5EF4-FFF2-40B4-BE49-F238E27FC236}">
                <a16:creationId xmlns:a16="http://schemas.microsoft.com/office/drawing/2014/main" id="{3176A925-9561-4C3F-8238-DB986AC67B50}"/>
              </a:ext>
            </a:extLst>
          </p:cNvPr>
          <p:cNvGrpSpPr/>
          <p:nvPr/>
        </p:nvGrpSpPr>
        <p:grpSpPr>
          <a:xfrm rot="1682053" flipH="1">
            <a:off x="6024982" y="611301"/>
            <a:ext cx="1665869" cy="3558872"/>
            <a:chOff x="1359132" y="345882"/>
            <a:chExt cx="1966239" cy="4200564"/>
          </a:xfrm>
        </p:grpSpPr>
        <p:grpSp>
          <p:nvGrpSpPr>
            <p:cNvPr id="11" name="Group 23">
              <a:extLst>
                <a:ext uri="{FF2B5EF4-FFF2-40B4-BE49-F238E27FC236}">
                  <a16:creationId xmlns:a16="http://schemas.microsoft.com/office/drawing/2014/main" id="{F1830171-F3BF-4D8C-BBE7-DC399D6D1691}"/>
                </a:ext>
              </a:extLst>
            </p:cNvPr>
            <p:cNvGrpSpPr/>
            <p:nvPr/>
          </p:nvGrpSpPr>
          <p:grpSpPr>
            <a:xfrm>
              <a:off x="2073901" y="2186669"/>
              <a:ext cx="501313" cy="2359777"/>
              <a:chOff x="2810055" y="1677194"/>
              <a:chExt cx="535258" cy="2519562"/>
            </a:xfrm>
          </p:grpSpPr>
          <p:sp>
            <p:nvSpPr>
              <p:cNvPr id="25" name="Rectangle 8">
                <a:extLst>
                  <a:ext uri="{FF2B5EF4-FFF2-40B4-BE49-F238E27FC236}">
                    <a16:creationId xmlns:a16="http://schemas.microsoft.com/office/drawing/2014/main" id="{EA6408B1-590A-4B35-99D9-FD571251018D}"/>
                  </a:ext>
                </a:extLst>
              </p:cNvPr>
              <p:cNvSpPr/>
              <p:nvPr/>
            </p:nvSpPr>
            <p:spPr>
              <a:xfrm>
                <a:off x="2810675" y="3399597"/>
                <a:ext cx="534638" cy="779141"/>
              </a:xfrm>
              <a:custGeom>
                <a:avLst/>
                <a:gdLst/>
                <a:ahLst/>
                <a:cxnLst/>
                <a:rect l="l" t="t" r="r" b="b"/>
                <a:pathLst>
                  <a:path w="1802378" h="1800199">
                    <a:moveTo>
                      <a:pt x="0" y="0"/>
                    </a:moveTo>
                    <a:lnTo>
                      <a:pt x="1802378" y="0"/>
                    </a:lnTo>
                    <a:lnTo>
                      <a:pt x="1802378" y="289727"/>
                    </a:lnTo>
                    <a:lnTo>
                      <a:pt x="1801366" y="289727"/>
                    </a:lnTo>
                    <a:lnTo>
                      <a:pt x="901188" y="1800199"/>
                    </a:lnTo>
                    <a:lnTo>
                      <a:pt x="1012" y="289727"/>
                    </a:lnTo>
                    <a:lnTo>
                      <a:pt x="0" y="289727"/>
                    </a:lnTo>
                    <a:lnTo>
                      <a:pt x="0" y="288030"/>
                    </a:lnTo>
                    <a:close/>
                  </a:path>
                </a:pathLst>
              </a:custGeom>
              <a:gradFill>
                <a:gsLst>
                  <a:gs pos="0">
                    <a:schemeClr val="accent2">
                      <a:lumMod val="70000"/>
                      <a:lumOff val="30000"/>
                    </a:schemeClr>
                  </a:gs>
                  <a:gs pos="100000">
                    <a:schemeClr val="accent2">
                      <a:lumMod val="70000"/>
                      <a:lumOff val="3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Rectangle 8">
                <a:extLst>
                  <a:ext uri="{FF2B5EF4-FFF2-40B4-BE49-F238E27FC236}">
                    <a16:creationId xmlns:a16="http://schemas.microsoft.com/office/drawing/2014/main" id="{9AD44607-A66D-48A0-9FE2-E296E272740A}"/>
                  </a:ext>
                </a:extLst>
              </p:cNvPr>
              <p:cNvSpPr/>
              <p:nvPr/>
            </p:nvSpPr>
            <p:spPr>
              <a:xfrm>
                <a:off x="2984722" y="3392706"/>
                <a:ext cx="180870" cy="787996"/>
              </a:xfrm>
              <a:custGeom>
                <a:avLst/>
                <a:gdLst>
                  <a:gd name="connsiteX0" fmla="*/ 0 w 1359043"/>
                  <a:gd name="connsiteY0" fmla="*/ 0 h 1813992"/>
                  <a:gd name="connsiteX1" fmla="*/ 1359043 w 1359043"/>
                  <a:gd name="connsiteY1" fmla="*/ 0 h 1813992"/>
                  <a:gd name="connsiteX2" fmla="*/ 1359043 w 1359043"/>
                  <a:gd name="connsiteY2" fmla="*/ 212596 h 1813992"/>
                  <a:gd name="connsiteX3" fmla="*/ 806822 w 1359043"/>
                  <a:gd name="connsiteY3" fmla="*/ 1813992 h 1813992"/>
                  <a:gd name="connsiteX4" fmla="*/ 1012 w 1359043"/>
                  <a:gd name="connsiteY4" fmla="*/ 289727 h 1813992"/>
                  <a:gd name="connsiteX5" fmla="*/ 0 w 1359043"/>
                  <a:gd name="connsiteY5" fmla="*/ 289727 h 1813992"/>
                  <a:gd name="connsiteX6" fmla="*/ 0 w 1359043"/>
                  <a:gd name="connsiteY6" fmla="*/ 288030 h 1813992"/>
                  <a:gd name="connsiteX7" fmla="*/ 0 w 1359043"/>
                  <a:gd name="connsiteY7" fmla="*/ 0 h 1813992"/>
                  <a:gd name="connsiteX0" fmla="*/ 0 w 1359043"/>
                  <a:gd name="connsiteY0" fmla="*/ 0 h 1820658"/>
                  <a:gd name="connsiteX1" fmla="*/ 1359043 w 1359043"/>
                  <a:gd name="connsiteY1" fmla="*/ 0 h 1820658"/>
                  <a:gd name="connsiteX2" fmla="*/ 1359043 w 1359043"/>
                  <a:gd name="connsiteY2" fmla="*/ 212596 h 1820658"/>
                  <a:gd name="connsiteX3" fmla="*/ 720119 w 1359043"/>
                  <a:gd name="connsiteY3" fmla="*/ 1820658 h 1820658"/>
                  <a:gd name="connsiteX4" fmla="*/ 1012 w 1359043"/>
                  <a:gd name="connsiteY4" fmla="*/ 289727 h 1820658"/>
                  <a:gd name="connsiteX5" fmla="*/ 0 w 1359043"/>
                  <a:gd name="connsiteY5" fmla="*/ 289727 h 1820658"/>
                  <a:gd name="connsiteX6" fmla="*/ 0 w 1359043"/>
                  <a:gd name="connsiteY6" fmla="*/ 288030 h 1820658"/>
                  <a:gd name="connsiteX7" fmla="*/ 0 w 1359043"/>
                  <a:gd name="connsiteY7" fmla="*/ 0 h 1820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59043" h="1820658">
                    <a:moveTo>
                      <a:pt x="0" y="0"/>
                    </a:moveTo>
                    <a:lnTo>
                      <a:pt x="1359043" y="0"/>
                    </a:lnTo>
                    <a:lnTo>
                      <a:pt x="1359043" y="212596"/>
                    </a:lnTo>
                    <a:lnTo>
                      <a:pt x="720119" y="1820658"/>
                    </a:lnTo>
                    <a:lnTo>
                      <a:pt x="1012" y="289727"/>
                    </a:lnTo>
                    <a:lnTo>
                      <a:pt x="0" y="289727"/>
                    </a:lnTo>
                    <a:lnTo>
                      <a:pt x="0" y="288030"/>
                    </a:lnTo>
                    <a:lnTo>
                      <a:pt x="0" y="0"/>
                    </a:lnTo>
                    <a:close/>
                  </a:path>
                </a:pathLst>
              </a:custGeom>
              <a:gradFill>
                <a:gsLst>
                  <a:gs pos="0">
                    <a:schemeClr val="accent2">
                      <a:lumMod val="50000"/>
                      <a:lumOff val="50000"/>
                    </a:schemeClr>
                  </a:gs>
                  <a:gs pos="100000">
                    <a:schemeClr val="accent2">
                      <a:lumMod val="50000"/>
                      <a:lumOff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Rectangle 8">
                <a:extLst>
                  <a:ext uri="{FF2B5EF4-FFF2-40B4-BE49-F238E27FC236}">
                    <a16:creationId xmlns:a16="http://schemas.microsoft.com/office/drawing/2014/main" id="{8281CE4E-D56C-4E49-B3E2-5D78C9EA1732}"/>
                  </a:ext>
                </a:extLst>
              </p:cNvPr>
              <p:cNvSpPr/>
              <p:nvPr/>
            </p:nvSpPr>
            <p:spPr>
              <a:xfrm>
                <a:off x="2810055" y="3399597"/>
                <a:ext cx="264192" cy="763141"/>
              </a:xfrm>
              <a:custGeom>
                <a:avLst/>
                <a:gdLst>
                  <a:gd name="connsiteX0" fmla="*/ 0 w 1345558"/>
                  <a:gd name="connsiteY0" fmla="*/ 0 h 1783227"/>
                  <a:gd name="connsiteX1" fmla="*/ 897414 w 1345558"/>
                  <a:gd name="connsiteY1" fmla="*/ 0 h 1783227"/>
                  <a:gd name="connsiteX2" fmla="*/ 901843 w 1345558"/>
                  <a:gd name="connsiteY2" fmla="*/ 212596 h 1783227"/>
                  <a:gd name="connsiteX3" fmla="*/ 1345558 w 1345558"/>
                  <a:gd name="connsiteY3" fmla="*/ 1783227 h 1783227"/>
                  <a:gd name="connsiteX4" fmla="*/ 1012 w 1345558"/>
                  <a:gd name="connsiteY4" fmla="*/ 289727 h 1783227"/>
                  <a:gd name="connsiteX5" fmla="*/ 0 w 1345558"/>
                  <a:gd name="connsiteY5" fmla="*/ 289727 h 1783227"/>
                  <a:gd name="connsiteX6" fmla="*/ 0 w 1345558"/>
                  <a:gd name="connsiteY6" fmla="*/ 288030 h 1783227"/>
                  <a:gd name="connsiteX7" fmla="*/ 0 w 1345558"/>
                  <a:gd name="connsiteY7" fmla="*/ 0 h 1783227"/>
                  <a:gd name="connsiteX0" fmla="*/ 0 w 1331023"/>
                  <a:gd name="connsiteY0" fmla="*/ 0 h 1763232"/>
                  <a:gd name="connsiteX1" fmla="*/ 897414 w 1331023"/>
                  <a:gd name="connsiteY1" fmla="*/ 0 h 1763232"/>
                  <a:gd name="connsiteX2" fmla="*/ 901843 w 1331023"/>
                  <a:gd name="connsiteY2" fmla="*/ 212596 h 1763232"/>
                  <a:gd name="connsiteX3" fmla="*/ 1331023 w 1331023"/>
                  <a:gd name="connsiteY3" fmla="*/ 1763232 h 1763232"/>
                  <a:gd name="connsiteX4" fmla="*/ 1012 w 1331023"/>
                  <a:gd name="connsiteY4" fmla="*/ 289727 h 1763232"/>
                  <a:gd name="connsiteX5" fmla="*/ 0 w 1331023"/>
                  <a:gd name="connsiteY5" fmla="*/ 289727 h 1763232"/>
                  <a:gd name="connsiteX6" fmla="*/ 0 w 1331023"/>
                  <a:gd name="connsiteY6" fmla="*/ 288030 h 1763232"/>
                  <a:gd name="connsiteX7" fmla="*/ 0 w 1331023"/>
                  <a:gd name="connsiteY7" fmla="*/ 0 h 1763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1023" h="1763232">
                    <a:moveTo>
                      <a:pt x="0" y="0"/>
                    </a:moveTo>
                    <a:lnTo>
                      <a:pt x="897414" y="0"/>
                    </a:lnTo>
                    <a:cubicBezTo>
                      <a:pt x="898890" y="70865"/>
                      <a:pt x="900367" y="141731"/>
                      <a:pt x="901843" y="212596"/>
                    </a:cubicBezTo>
                    <a:lnTo>
                      <a:pt x="1331023" y="1763232"/>
                    </a:lnTo>
                    <a:lnTo>
                      <a:pt x="1012" y="289727"/>
                    </a:lnTo>
                    <a:lnTo>
                      <a:pt x="0" y="289727"/>
                    </a:lnTo>
                    <a:lnTo>
                      <a:pt x="0" y="288030"/>
                    </a:lnTo>
                    <a:lnTo>
                      <a:pt x="0" y="0"/>
                    </a:lnTo>
                    <a:close/>
                  </a:path>
                </a:pathLst>
              </a:custGeom>
              <a:gradFill>
                <a:gsLst>
                  <a:gs pos="0">
                    <a:schemeClr val="accent2">
                      <a:lumMod val="30000"/>
                      <a:lumOff val="70000"/>
                    </a:schemeClr>
                  </a:gs>
                  <a:gs pos="100000">
                    <a:schemeClr val="accent2">
                      <a:lumMod val="30000"/>
                      <a:lumOff val="7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Rectangle 2">
                <a:extLst>
                  <a:ext uri="{FF2B5EF4-FFF2-40B4-BE49-F238E27FC236}">
                    <a16:creationId xmlns:a16="http://schemas.microsoft.com/office/drawing/2014/main" id="{3E95295E-B3E7-4F6E-8448-4A4089D20A1A}"/>
                  </a:ext>
                </a:extLst>
              </p:cNvPr>
              <p:cNvSpPr/>
              <p:nvPr/>
            </p:nvSpPr>
            <p:spPr>
              <a:xfrm>
                <a:off x="2811292" y="1677194"/>
                <a:ext cx="177768" cy="1815900"/>
              </a:xfrm>
              <a:custGeom>
                <a:avLst/>
                <a:gdLst/>
                <a:ahLst/>
                <a:cxnLst/>
                <a:rect l="l" t="t" r="r" b="b"/>
                <a:pathLst>
                  <a:path w="571061" h="4392488">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gradFill>
                <a:gsLst>
                  <a:gs pos="0">
                    <a:schemeClr val="accent1">
                      <a:lumMod val="30000"/>
                      <a:lumOff val="70000"/>
                    </a:schemeClr>
                  </a:gs>
                  <a:gs pos="100000">
                    <a:schemeClr val="accent1">
                      <a:lumMod val="30000"/>
                      <a:lumOff val="7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Rectangle 2">
                <a:extLst>
                  <a:ext uri="{FF2B5EF4-FFF2-40B4-BE49-F238E27FC236}">
                    <a16:creationId xmlns:a16="http://schemas.microsoft.com/office/drawing/2014/main" id="{BCDA3D7C-208F-4796-9CD0-D2F312817A95}"/>
                  </a:ext>
                </a:extLst>
              </p:cNvPr>
              <p:cNvSpPr/>
              <p:nvPr/>
            </p:nvSpPr>
            <p:spPr>
              <a:xfrm>
                <a:off x="2987824" y="1677195"/>
                <a:ext cx="177768" cy="1815900"/>
              </a:xfrm>
              <a:custGeom>
                <a:avLst/>
                <a:gdLst/>
                <a:ahLst/>
                <a:cxnLst/>
                <a:rect l="l" t="t" r="r" b="b"/>
                <a:pathLst>
                  <a:path w="571061" h="4392488">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gradFill>
                <a:gsLst>
                  <a:gs pos="0">
                    <a:schemeClr val="accent1">
                      <a:lumMod val="50000"/>
                      <a:lumOff val="50000"/>
                    </a:schemeClr>
                  </a:gs>
                  <a:gs pos="100000">
                    <a:schemeClr val="accent1">
                      <a:lumMod val="50000"/>
                      <a:lumOff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Rectangle 2">
                <a:extLst>
                  <a:ext uri="{FF2B5EF4-FFF2-40B4-BE49-F238E27FC236}">
                    <a16:creationId xmlns:a16="http://schemas.microsoft.com/office/drawing/2014/main" id="{5990E51F-BEB5-4B24-98F7-94F4F212A2D3}"/>
                  </a:ext>
                </a:extLst>
              </p:cNvPr>
              <p:cNvSpPr/>
              <p:nvPr/>
            </p:nvSpPr>
            <p:spPr>
              <a:xfrm>
                <a:off x="3165590" y="1677196"/>
                <a:ext cx="177768" cy="1815899"/>
              </a:xfrm>
              <a:custGeom>
                <a:avLst/>
                <a:gdLst/>
                <a:ahLst/>
                <a:cxnLst/>
                <a:rect l="l" t="t" r="r" b="b"/>
                <a:pathLst>
                  <a:path w="571061" h="4392488">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Isosceles Triangle 4">
                <a:extLst>
                  <a:ext uri="{FF2B5EF4-FFF2-40B4-BE49-F238E27FC236}">
                    <a16:creationId xmlns:a16="http://schemas.microsoft.com/office/drawing/2014/main" id="{0764F1D1-C010-460B-9C7C-2FF50681B51A}"/>
                  </a:ext>
                </a:extLst>
              </p:cNvPr>
              <p:cNvSpPr/>
              <p:nvPr/>
            </p:nvSpPr>
            <p:spPr>
              <a:xfrm rot="10800000">
                <a:off x="2987823" y="3961239"/>
                <a:ext cx="177768" cy="235517"/>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12" name="Group 26">
              <a:extLst>
                <a:ext uri="{FF2B5EF4-FFF2-40B4-BE49-F238E27FC236}">
                  <a16:creationId xmlns:a16="http://schemas.microsoft.com/office/drawing/2014/main" id="{187C0761-B81E-4279-BA43-015F4789B66D}"/>
                </a:ext>
              </a:extLst>
            </p:cNvPr>
            <p:cNvGrpSpPr/>
            <p:nvPr/>
          </p:nvGrpSpPr>
          <p:grpSpPr>
            <a:xfrm>
              <a:off x="1359132" y="345883"/>
              <a:ext cx="1966239" cy="1811156"/>
              <a:chOff x="1888981" y="1110787"/>
              <a:chExt cx="2254374" cy="2076562"/>
            </a:xfrm>
          </p:grpSpPr>
          <p:sp>
            <p:nvSpPr>
              <p:cNvPr id="13" name="Teardrop 30">
                <a:extLst>
                  <a:ext uri="{FF2B5EF4-FFF2-40B4-BE49-F238E27FC236}">
                    <a16:creationId xmlns:a16="http://schemas.microsoft.com/office/drawing/2014/main" id="{64AC187B-0A2A-489A-A907-3D496D0F402B}"/>
                  </a:ext>
                </a:extLst>
              </p:cNvPr>
              <p:cNvSpPr/>
              <p:nvPr/>
            </p:nvSpPr>
            <p:spPr>
              <a:xfrm rot="8100000">
                <a:off x="2322441" y="1563466"/>
                <a:ext cx="1333455" cy="1333457"/>
              </a:xfrm>
              <a:custGeom>
                <a:avLst/>
                <a:gdLst>
                  <a:gd name="connsiteX0" fmla="*/ 293361 w 2192670"/>
                  <a:gd name="connsiteY0" fmla="*/ 1899310 h 2192671"/>
                  <a:gd name="connsiteX1" fmla="*/ 0 w 2192670"/>
                  <a:gd name="connsiteY1" fmla="*/ 1191074 h 2192671"/>
                  <a:gd name="connsiteX2" fmla="*/ 1001597 w 2192670"/>
                  <a:gd name="connsiteY2" fmla="*/ 189477 h 2192671"/>
                  <a:gd name="connsiteX3" fmla="*/ 1341342 w 2192670"/>
                  <a:gd name="connsiteY3" fmla="*/ 189477 h 2192671"/>
                  <a:gd name="connsiteX4" fmla="*/ 1530818 w 2192670"/>
                  <a:gd name="connsiteY4" fmla="*/ 0 h 2192671"/>
                  <a:gd name="connsiteX5" fmla="*/ 1806586 w 2192670"/>
                  <a:gd name="connsiteY5" fmla="*/ 0 h 2192671"/>
                  <a:gd name="connsiteX6" fmla="*/ 1996062 w 2192670"/>
                  <a:gd name="connsiteY6" fmla="*/ 189477 h 2192671"/>
                  <a:gd name="connsiteX7" fmla="*/ 2003194 w 2192670"/>
                  <a:gd name="connsiteY7" fmla="*/ 189477 h 2192671"/>
                  <a:gd name="connsiteX8" fmla="*/ 2003194 w 2192670"/>
                  <a:gd name="connsiteY8" fmla="*/ 196609 h 2192671"/>
                  <a:gd name="connsiteX9" fmla="*/ 2192670 w 2192670"/>
                  <a:gd name="connsiteY9" fmla="*/ 386085 h 2192671"/>
                  <a:gd name="connsiteX10" fmla="*/ 2192670 w 2192670"/>
                  <a:gd name="connsiteY10" fmla="*/ 661852 h 2192671"/>
                  <a:gd name="connsiteX11" fmla="*/ 2003193 w 2192670"/>
                  <a:gd name="connsiteY11" fmla="*/ 851329 h 2192671"/>
                  <a:gd name="connsiteX12" fmla="*/ 2003194 w 2192670"/>
                  <a:gd name="connsiteY12" fmla="*/ 1191074 h 2192671"/>
                  <a:gd name="connsiteX13" fmla="*/ 1001597 w 2192670"/>
                  <a:gd name="connsiteY13" fmla="*/ 2192671 h 2192671"/>
                  <a:gd name="connsiteX14" fmla="*/ 293361 w 2192670"/>
                  <a:gd name="connsiteY14" fmla="*/ 1899310 h 2192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92670" h="2192671">
                    <a:moveTo>
                      <a:pt x="293361" y="1899310"/>
                    </a:moveTo>
                    <a:cubicBezTo>
                      <a:pt x="112107" y="1718057"/>
                      <a:pt x="0" y="1467657"/>
                      <a:pt x="0" y="1191074"/>
                    </a:cubicBezTo>
                    <a:cubicBezTo>
                      <a:pt x="0" y="637907"/>
                      <a:pt x="448430" y="189477"/>
                      <a:pt x="1001597" y="189477"/>
                    </a:cubicBezTo>
                    <a:lnTo>
                      <a:pt x="1341342" y="189477"/>
                    </a:lnTo>
                    <a:lnTo>
                      <a:pt x="1530818" y="0"/>
                    </a:lnTo>
                    <a:cubicBezTo>
                      <a:pt x="1606970" y="-76151"/>
                      <a:pt x="1730435" y="-76151"/>
                      <a:pt x="1806586" y="0"/>
                    </a:cubicBezTo>
                    <a:lnTo>
                      <a:pt x="1996062" y="189477"/>
                    </a:lnTo>
                    <a:lnTo>
                      <a:pt x="2003194" y="189477"/>
                    </a:lnTo>
                    <a:lnTo>
                      <a:pt x="2003194" y="196609"/>
                    </a:lnTo>
                    <a:lnTo>
                      <a:pt x="2192670" y="386085"/>
                    </a:lnTo>
                    <a:cubicBezTo>
                      <a:pt x="2268822" y="462236"/>
                      <a:pt x="2268822" y="585701"/>
                      <a:pt x="2192670" y="661852"/>
                    </a:cubicBezTo>
                    <a:lnTo>
                      <a:pt x="2003193" y="851329"/>
                    </a:lnTo>
                    <a:cubicBezTo>
                      <a:pt x="2003193" y="964577"/>
                      <a:pt x="2003194" y="1077826"/>
                      <a:pt x="2003194" y="1191074"/>
                    </a:cubicBezTo>
                    <a:cubicBezTo>
                      <a:pt x="2003194" y="1744241"/>
                      <a:pt x="1554764" y="2192671"/>
                      <a:pt x="1001597" y="2192671"/>
                    </a:cubicBezTo>
                    <a:cubicBezTo>
                      <a:pt x="725014" y="2192671"/>
                      <a:pt x="474614" y="2080563"/>
                      <a:pt x="293361" y="1899310"/>
                    </a:cubicBezTo>
                    <a:close/>
                  </a:path>
                </a:pathLst>
              </a:cu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Trapezoid 24">
                <a:extLst>
                  <a:ext uri="{FF2B5EF4-FFF2-40B4-BE49-F238E27FC236}">
                    <a16:creationId xmlns:a16="http://schemas.microsoft.com/office/drawing/2014/main" id="{7651C308-51DD-43ED-AD7A-2E53A4CDDA81}"/>
                  </a:ext>
                </a:extLst>
              </p:cNvPr>
              <p:cNvSpPr/>
              <p:nvPr/>
            </p:nvSpPr>
            <p:spPr>
              <a:xfrm rot="10800000">
                <a:off x="2751763" y="2230194"/>
                <a:ext cx="457200" cy="783671"/>
              </a:xfrm>
              <a:prstGeom prst="trapezoid">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5" name="Rounded Rectangle 18">
                <a:extLst>
                  <a:ext uri="{FF2B5EF4-FFF2-40B4-BE49-F238E27FC236}">
                    <a16:creationId xmlns:a16="http://schemas.microsoft.com/office/drawing/2014/main" id="{62930416-EBA5-4143-8370-943F45E8700C}"/>
                  </a:ext>
                </a:extLst>
              </p:cNvPr>
              <p:cNvSpPr/>
              <p:nvPr/>
            </p:nvSpPr>
            <p:spPr>
              <a:xfrm rot="2700000">
                <a:off x="3710962" y="1407964"/>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6" name="Rounded Rectangle 19">
                <a:extLst>
                  <a:ext uri="{FF2B5EF4-FFF2-40B4-BE49-F238E27FC236}">
                    <a16:creationId xmlns:a16="http://schemas.microsoft.com/office/drawing/2014/main" id="{0353A222-C645-4858-A96B-D4B4B9C69293}"/>
                  </a:ext>
                </a:extLst>
              </p:cNvPr>
              <p:cNvSpPr/>
              <p:nvPr/>
            </p:nvSpPr>
            <p:spPr>
              <a:xfrm rot="18900000" flipH="1">
                <a:off x="2156327" y="1407964"/>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8" name="Rounded Rectangle 20">
                <a:extLst>
                  <a:ext uri="{FF2B5EF4-FFF2-40B4-BE49-F238E27FC236}">
                    <a16:creationId xmlns:a16="http://schemas.microsoft.com/office/drawing/2014/main" id="{AE7A8672-48A3-4738-9AFC-10E91DD06D6B}"/>
                  </a:ext>
                </a:extLst>
              </p:cNvPr>
              <p:cNvSpPr/>
              <p:nvPr/>
            </p:nvSpPr>
            <p:spPr>
              <a:xfrm>
                <a:off x="2935970" y="1110787"/>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9" name="Rounded Rectangle 21">
                <a:extLst>
                  <a:ext uri="{FF2B5EF4-FFF2-40B4-BE49-F238E27FC236}">
                    <a16:creationId xmlns:a16="http://schemas.microsoft.com/office/drawing/2014/main" id="{971073D8-F5DB-49E0-90B8-CB5EE821BBDF}"/>
                  </a:ext>
                </a:extLst>
              </p:cNvPr>
              <p:cNvSpPr/>
              <p:nvPr/>
            </p:nvSpPr>
            <p:spPr>
              <a:xfrm rot="5400000">
                <a:off x="3933668" y="1996109"/>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0" name="Rounded Rectangle 22">
                <a:extLst>
                  <a:ext uri="{FF2B5EF4-FFF2-40B4-BE49-F238E27FC236}">
                    <a16:creationId xmlns:a16="http://schemas.microsoft.com/office/drawing/2014/main" id="{84868AB7-B7FC-41AD-8F70-C0362E013604}"/>
                  </a:ext>
                </a:extLst>
              </p:cNvPr>
              <p:cNvSpPr/>
              <p:nvPr/>
            </p:nvSpPr>
            <p:spPr>
              <a:xfrm rot="16200000" flipH="1">
                <a:off x="1978847" y="1919902"/>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1" name="Rounded Rectangle 25">
                <a:extLst>
                  <a:ext uri="{FF2B5EF4-FFF2-40B4-BE49-F238E27FC236}">
                    <a16:creationId xmlns:a16="http://schemas.microsoft.com/office/drawing/2014/main" id="{D3DAEEE6-E3DD-4070-AFC9-DF5EF5A20C44}"/>
                  </a:ext>
                </a:extLst>
              </p:cNvPr>
              <p:cNvSpPr/>
              <p:nvPr/>
            </p:nvSpPr>
            <p:spPr>
              <a:xfrm>
                <a:off x="2692290" y="3074683"/>
                <a:ext cx="612000" cy="11266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2" name="Rounded Rectangle 27">
                <a:extLst>
                  <a:ext uri="{FF2B5EF4-FFF2-40B4-BE49-F238E27FC236}">
                    <a16:creationId xmlns:a16="http://schemas.microsoft.com/office/drawing/2014/main" id="{577B8435-1E8C-4F57-B74D-B56C83326D65}"/>
                  </a:ext>
                </a:extLst>
              </p:cNvPr>
              <p:cNvSpPr/>
              <p:nvPr/>
            </p:nvSpPr>
            <p:spPr>
              <a:xfrm>
                <a:off x="2833284" y="2139702"/>
                <a:ext cx="71867" cy="17966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3" name="Rounded Rectangle 28">
                <a:extLst>
                  <a:ext uri="{FF2B5EF4-FFF2-40B4-BE49-F238E27FC236}">
                    <a16:creationId xmlns:a16="http://schemas.microsoft.com/office/drawing/2014/main" id="{B0241759-7E69-42F7-8D33-266DE9417147}"/>
                  </a:ext>
                </a:extLst>
              </p:cNvPr>
              <p:cNvSpPr/>
              <p:nvPr/>
            </p:nvSpPr>
            <p:spPr>
              <a:xfrm>
                <a:off x="2957504" y="2139702"/>
                <a:ext cx="71867" cy="17966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4" name="Rounded Rectangle 29">
                <a:extLst>
                  <a:ext uri="{FF2B5EF4-FFF2-40B4-BE49-F238E27FC236}">
                    <a16:creationId xmlns:a16="http://schemas.microsoft.com/office/drawing/2014/main" id="{DD2DBE1F-0326-42C7-B5F3-A1B7E8B47779}"/>
                  </a:ext>
                </a:extLst>
              </p:cNvPr>
              <p:cNvSpPr/>
              <p:nvPr/>
            </p:nvSpPr>
            <p:spPr>
              <a:xfrm>
                <a:off x="3081724" y="2139702"/>
                <a:ext cx="71867" cy="17966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sp>
        <p:nvSpPr>
          <p:cNvPr id="33" name="Freeform 13312">
            <a:extLst>
              <a:ext uri="{FF2B5EF4-FFF2-40B4-BE49-F238E27FC236}">
                <a16:creationId xmlns:a16="http://schemas.microsoft.com/office/drawing/2014/main" id="{36A901D8-68F0-4EDC-8133-6AF6E902A151}"/>
              </a:ext>
            </a:extLst>
          </p:cNvPr>
          <p:cNvSpPr/>
          <p:nvPr/>
        </p:nvSpPr>
        <p:spPr>
          <a:xfrm flipH="1">
            <a:off x="6052352" y="1859326"/>
            <a:ext cx="3091680" cy="1938501"/>
          </a:xfrm>
          <a:custGeom>
            <a:avLst/>
            <a:gdLst>
              <a:gd name="connsiteX0" fmla="*/ 2514265 w 2896332"/>
              <a:gd name="connsiteY0" fmla="*/ 466772 h 1875813"/>
              <a:gd name="connsiteX1" fmla="*/ 2655476 w 2896332"/>
              <a:gd name="connsiteY1" fmla="*/ 584615 h 1875813"/>
              <a:gd name="connsiteX2" fmla="*/ 2828170 w 2896332"/>
              <a:gd name="connsiteY2" fmla="*/ 1010501 h 1875813"/>
              <a:gd name="connsiteX3" fmla="*/ 2883834 w 2896332"/>
              <a:gd name="connsiteY3" fmla="*/ 1308835 h 1875813"/>
              <a:gd name="connsiteX4" fmla="*/ 2799743 w 2896332"/>
              <a:gd name="connsiteY4" fmla="*/ 1672098 h 1875813"/>
              <a:gd name="connsiteX5" fmla="*/ 2521033 w 2896332"/>
              <a:gd name="connsiteY5" fmla="*/ 1160421 h 1875813"/>
              <a:gd name="connsiteX6" fmla="*/ 2514265 w 2896332"/>
              <a:gd name="connsiteY6" fmla="*/ 466772 h 1875813"/>
              <a:gd name="connsiteX7" fmla="*/ 1898646 w 2896332"/>
              <a:gd name="connsiteY7" fmla="*/ 46 h 1875813"/>
              <a:gd name="connsiteX8" fmla="*/ 1969811 w 2896332"/>
              <a:gd name="connsiteY8" fmla="*/ 83938 h 1875813"/>
              <a:gd name="connsiteX9" fmla="*/ 1970003 w 2896332"/>
              <a:gd name="connsiteY9" fmla="*/ 120627 h 1875813"/>
              <a:gd name="connsiteX10" fmla="*/ 1962950 w 2896332"/>
              <a:gd name="connsiteY10" fmla="*/ 120627 h 1875813"/>
              <a:gd name="connsiteX11" fmla="*/ 1906617 w 2896332"/>
              <a:gd name="connsiteY11" fmla="*/ 176960 h 1875813"/>
              <a:gd name="connsiteX12" fmla="*/ 1962950 w 2896332"/>
              <a:gd name="connsiteY12" fmla="*/ 233293 h 1875813"/>
              <a:gd name="connsiteX13" fmla="*/ 1970591 w 2896332"/>
              <a:gd name="connsiteY13" fmla="*/ 233293 h 1875813"/>
              <a:gd name="connsiteX14" fmla="*/ 1973469 w 2896332"/>
              <a:gd name="connsiteY14" fmla="*/ 784519 h 1875813"/>
              <a:gd name="connsiteX15" fmla="*/ 1866010 w 2896332"/>
              <a:gd name="connsiteY15" fmla="*/ 878218 h 1875813"/>
              <a:gd name="connsiteX16" fmla="*/ 2733769 w 2896332"/>
              <a:gd name="connsiteY16" fmla="*/ 1387129 h 1875813"/>
              <a:gd name="connsiteX17" fmla="*/ 2694623 w 2896332"/>
              <a:gd name="connsiteY17" fmla="*/ 1674208 h 1875813"/>
              <a:gd name="connsiteX18" fmla="*/ 2394496 w 2896332"/>
              <a:gd name="connsiteY18" fmla="*/ 1654634 h 1875813"/>
              <a:gd name="connsiteX19" fmla="*/ 2069239 w 2896332"/>
              <a:gd name="connsiteY19" fmla="*/ 1875813 h 1875813"/>
              <a:gd name="connsiteX20" fmla="*/ 2023060 w 2896332"/>
              <a:gd name="connsiteY20" fmla="*/ 1634793 h 1875813"/>
              <a:gd name="connsiteX21" fmla="*/ 1739085 w 2896332"/>
              <a:gd name="connsiteY21" fmla="*/ 1871397 h 1875813"/>
              <a:gd name="connsiteX22" fmla="*/ 1648664 w 2896332"/>
              <a:gd name="connsiteY22" fmla="*/ 1582137 h 1875813"/>
              <a:gd name="connsiteX23" fmla="*/ 1376671 w 2896332"/>
              <a:gd name="connsiteY23" fmla="*/ 1700306 h 1875813"/>
              <a:gd name="connsiteX24" fmla="*/ 1415819 w 2896332"/>
              <a:gd name="connsiteY24" fmla="*/ 1334933 h 1875813"/>
              <a:gd name="connsiteX25" fmla="*/ 665501 w 2896332"/>
              <a:gd name="connsiteY25" fmla="*/ 1276212 h 1875813"/>
              <a:gd name="connsiteX26" fmla="*/ 0 w 2896332"/>
              <a:gd name="connsiteY26" fmla="*/ 1126148 h 1875813"/>
              <a:gd name="connsiteX27" fmla="*/ 13050 w 2896332"/>
              <a:gd name="connsiteY27" fmla="*/ 284488 h 1875813"/>
              <a:gd name="connsiteX28" fmla="*/ 1898646 w 2896332"/>
              <a:gd name="connsiteY28" fmla="*/ 46 h 1875813"/>
              <a:gd name="connsiteX0" fmla="*/ 2514265 w 2896332"/>
              <a:gd name="connsiteY0" fmla="*/ 466772 h 1875813"/>
              <a:gd name="connsiteX1" fmla="*/ 2655476 w 2896332"/>
              <a:gd name="connsiteY1" fmla="*/ 584615 h 1875813"/>
              <a:gd name="connsiteX2" fmla="*/ 2828170 w 2896332"/>
              <a:gd name="connsiteY2" fmla="*/ 1010501 h 1875813"/>
              <a:gd name="connsiteX3" fmla="*/ 2883834 w 2896332"/>
              <a:gd name="connsiteY3" fmla="*/ 1308835 h 1875813"/>
              <a:gd name="connsiteX4" fmla="*/ 2799743 w 2896332"/>
              <a:gd name="connsiteY4" fmla="*/ 1672098 h 1875813"/>
              <a:gd name="connsiteX5" fmla="*/ 2521033 w 2896332"/>
              <a:gd name="connsiteY5" fmla="*/ 1160421 h 1875813"/>
              <a:gd name="connsiteX6" fmla="*/ 2514265 w 2896332"/>
              <a:gd name="connsiteY6" fmla="*/ 466772 h 1875813"/>
              <a:gd name="connsiteX7" fmla="*/ 1898646 w 2896332"/>
              <a:gd name="connsiteY7" fmla="*/ 46 h 1875813"/>
              <a:gd name="connsiteX8" fmla="*/ 1969811 w 2896332"/>
              <a:gd name="connsiteY8" fmla="*/ 83938 h 1875813"/>
              <a:gd name="connsiteX9" fmla="*/ 1970003 w 2896332"/>
              <a:gd name="connsiteY9" fmla="*/ 120627 h 1875813"/>
              <a:gd name="connsiteX10" fmla="*/ 1962950 w 2896332"/>
              <a:gd name="connsiteY10" fmla="*/ 120627 h 1875813"/>
              <a:gd name="connsiteX11" fmla="*/ 1906617 w 2896332"/>
              <a:gd name="connsiteY11" fmla="*/ 176960 h 1875813"/>
              <a:gd name="connsiteX12" fmla="*/ 1962950 w 2896332"/>
              <a:gd name="connsiteY12" fmla="*/ 233293 h 1875813"/>
              <a:gd name="connsiteX13" fmla="*/ 1970591 w 2896332"/>
              <a:gd name="connsiteY13" fmla="*/ 233293 h 1875813"/>
              <a:gd name="connsiteX14" fmla="*/ 1973469 w 2896332"/>
              <a:gd name="connsiteY14" fmla="*/ 784519 h 1875813"/>
              <a:gd name="connsiteX15" fmla="*/ 1866010 w 2896332"/>
              <a:gd name="connsiteY15" fmla="*/ 878218 h 1875813"/>
              <a:gd name="connsiteX16" fmla="*/ 2733769 w 2896332"/>
              <a:gd name="connsiteY16" fmla="*/ 1387129 h 1875813"/>
              <a:gd name="connsiteX17" fmla="*/ 2694623 w 2896332"/>
              <a:gd name="connsiteY17" fmla="*/ 1674208 h 1875813"/>
              <a:gd name="connsiteX18" fmla="*/ 2394496 w 2896332"/>
              <a:gd name="connsiteY18" fmla="*/ 1654634 h 1875813"/>
              <a:gd name="connsiteX19" fmla="*/ 2069239 w 2896332"/>
              <a:gd name="connsiteY19" fmla="*/ 1875813 h 1875813"/>
              <a:gd name="connsiteX20" fmla="*/ 2023060 w 2896332"/>
              <a:gd name="connsiteY20" fmla="*/ 1634793 h 1875813"/>
              <a:gd name="connsiteX21" fmla="*/ 1739085 w 2896332"/>
              <a:gd name="connsiteY21" fmla="*/ 1871397 h 1875813"/>
              <a:gd name="connsiteX22" fmla="*/ 1648664 w 2896332"/>
              <a:gd name="connsiteY22" fmla="*/ 1582137 h 1875813"/>
              <a:gd name="connsiteX23" fmla="*/ 1376671 w 2896332"/>
              <a:gd name="connsiteY23" fmla="*/ 1700306 h 1875813"/>
              <a:gd name="connsiteX24" fmla="*/ 1415819 w 2896332"/>
              <a:gd name="connsiteY24" fmla="*/ 1334933 h 1875813"/>
              <a:gd name="connsiteX25" fmla="*/ 665501 w 2896332"/>
              <a:gd name="connsiteY25" fmla="*/ 1276212 h 1875813"/>
              <a:gd name="connsiteX26" fmla="*/ 0 w 2896332"/>
              <a:gd name="connsiteY26" fmla="*/ 1126148 h 1875813"/>
              <a:gd name="connsiteX27" fmla="*/ 13050 w 2896332"/>
              <a:gd name="connsiteY27" fmla="*/ 284488 h 1875813"/>
              <a:gd name="connsiteX28" fmla="*/ 1898646 w 2896332"/>
              <a:gd name="connsiteY28" fmla="*/ 46 h 1875813"/>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62950 w 2896332"/>
              <a:gd name="connsiteY10" fmla="*/ 120627 h 1871397"/>
              <a:gd name="connsiteX11" fmla="*/ 1906617 w 2896332"/>
              <a:gd name="connsiteY11" fmla="*/ 176960 h 1871397"/>
              <a:gd name="connsiteX12" fmla="*/ 1962950 w 2896332"/>
              <a:gd name="connsiteY12" fmla="*/ 233293 h 1871397"/>
              <a:gd name="connsiteX13" fmla="*/ 1970591 w 2896332"/>
              <a:gd name="connsiteY13" fmla="*/ 233293 h 1871397"/>
              <a:gd name="connsiteX14" fmla="*/ 1973469 w 2896332"/>
              <a:gd name="connsiteY14" fmla="*/ 784519 h 1871397"/>
              <a:gd name="connsiteX15" fmla="*/ 1866010 w 2896332"/>
              <a:gd name="connsiteY15" fmla="*/ 878218 h 1871397"/>
              <a:gd name="connsiteX16" fmla="*/ 2733769 w 2896332"/>
              <a:gd name="connsiteY16" fmla="*/ 1387129 h 1871397"/>
              <a:gd name="connsiteX17" fmla="*/ 2694623 w 2896332"/>
              <a:gd name="connsiteY17" fmla="*/ 1674208 h 1871397"/>
              <a:gd name="connsiteX18" fmla="*/ 2394496 w 2896332"/>
              <a:gd name="connsiteY18" fmla="*/ 1654634 h 1871397"/>
              <a:gd name="connsiteX19" fmla="*/ 2023060 w 2896332"/>
              <a:gd name="connsiteY19" fmla="*/ 1634793 h 1871397"/>
              <a:gd name="connsiteX20" fmla="*/ 1739085 w 2896332"/>
              <a:gd name="connsiteY20" fmla="*/ 1871397 h 1871397"/>
              <a:gd name="connsiteX21" fmla="*/ 1648664 w 2896332"/>
              <a:gd name="connsiteY21" fmla="*/ 1582137 h 1871397"/>
              <a:gd name="connsiteX22" fmla="*/ 1376671 w 2896332"/>
              <a:gd name="connsiteY22" fmla="*/ 1700306 h 1871397"/>
              <a:gd name="connsiteX23" fmla="*/ 1415819 w 2896332"/>
              <a:gd name="connsiteY23" fmla="*/ 1334933 h 1871397"/>
              <a:gd name="connsiteX24" fmla="*/ 665501 w 2896332"/>
              <a:gd name="connsiteY24" fmla="*/ 1276212 h 1871397"/>
              <a:gd name="connsiteX25" fmla="*/ 0 w 2896332"/>
              <a:gd name="connsiteY25" fmla="*/ 1126148 h 1871397"/>
              <a:gd name="connsiteX26" fmla="*/ 13050 w 2896332"/>
              <a:gd name="connsiteY26" fmla="*/ 284488 h 1871397"/>
              <a:gd name="connsiteX27" fmla="*/ 1898646 w 2896332"/>
              <a:gd name="connsiteY27"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62950 w 2896332"/>
              <a:gd name="connsiteY10" fmla="*/ 120627 h 1871397"/>
              <a:gd name="connsiteX11" fmla="*/ 1906617 w 2896332"/>
              <a:gd name="connsiteY11" fmla="*/ 176960 h 1871397"/>
              <a:gd name="connsiteX12" fmla="*/ 1962950 w 2896332"/>
              <a:gd name="connsiteY12" fmla="*/ 233293 h 1871397"/>
              <a:gd name="connsiteX13" fmla="*/ 1962971 w 2896332"/>
              <a:gd name="connsiteY13" fmla="*/ 267583 h 1871397"/>
              <a:gd name="connsiteX14" fmla="*/ 1973469 w 2896332"/>
              <a:gd name="connsiteY14" fmla="*/ 784519 h 1871397"/>
              <a:gd name="connsiteX15" fmla="*/ 1866010 w 2896332"/>
              <a:gd name="connsiteY15" fmla="*/ 878218 h 1871397"/>
              <a:gd name="connsiteX16" fmla="*/ 2733769 w 2896332"/>
              <a:gd name="connsiteY16" fmla="*/ 1387129 h 1871397"/>
              <a:gd name="connsiteX17" fmla="*/ 2694623 w 2896332"/>
              <a:gd name="connsiteY17" fmla="*/ 1674208 h 1871397"/>
              <a:gd name="connsiteX18" fmla="*/ 2394496 w 2896332"/>
              <a:gd name="connsiteY18" fmla="*/ 1654634 h 1871397"/>
              <a:gd name="connsiteX19" fmla="*/ 2023060 w 2896332"/>
              <a:gd name="connsiteY19" fmla="*/ 1634793 h 1871397"/>
              <a:gd name="connsiteX20" fmla="*/ 1739085 w 2896332"/>
              <a:gd name="connsiteY20" fmla="*/ 1871397 h 1871397"/>
              <a:gd name="connsiteX21" fmla="*/ 1648664 w 2896332"/>
              <a:gd name="connsiteY21" fmla="*/ 1582137 h 1871397"/>
              <a:gd name="connsiteX22" fmla="*/ 1376671 w 2896332"/>
              <a:gd name="connsiteY22" fmla="*/ 1700306 h 1871397"/>
              <a:gd name="connsiteX23" fmla="*/ 1415819 w 2896332"/>
              <a:gd name="connsiteY23" fmla="*/ 1334933 h 1871397"/>
              <a:gd name="connsiteX24" fmla="*/ 665501 w 2896332"/>
              <a:gd name="connsiteY24" fmla="*/ 1276212 h 1871397"/>
              <a:gd name="connsiteX25" fmla="*/ 0 w 2896332"/>
              <a:gd name="connsiteY25" fmla="*/ 1126148 h 1871397"/>
              <a:gd name="connsiteX26" fmla="*/ 13050 w 2896332"/>
              <a:gd name="connsiteY26" fmla="*/ 284488 h 1871397"/>
              <a:gd name="connsiteX27" fmla="*/ 1898646 w 2896332"/>
              <a:gd name="connsiteY27"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62950 w 2896332"/>
              <a:gd name="connsiteY10" fmla="*/ 120627 h 1871397"/>
              <a:gd name="connsiteX11" fmla="*/ 1906617 w 2896332"/>
              <a:gd name="connsiteY11" fmla="*/ 176960 h 1871397"/>
              <a:gd name="connsiteX12" fmla="*/ 1962971 w 2896332"/>
              <a:gd name="connsiteY12" fmla="*/ 267583 h 1871397"/>
              <a:gd name="connsiteX13" fmla="*/ 1973469 w 2896332"/>
              <a:gd name="connsiteY13" fmla="*/ 784519 h 1871397"/>
              <a:gd name="connsiteX14" fmla="*/ 1866010 w 2896332"/>
              <a:gd name="connsiteY14" fmla="*/ 878218 h 1871397"/>
              <a:gd name="connsiteX15" fmla="*/ 2733769 w 2896332"/>
              <a:gd name="connsiteY15" fmla="*/ 1387129 h 1871397"/>
              <a:gd name="connsiteX16" fmla="*/ 2694623 w 2896332"/>
              <a:gd name="connsiteY16" fmla="*/ 1674208 h 1871397"/>
              <a:gd name="connsiteX17" fmla="*/ 2394496 w 2896332"/>
              <a:gd name="connsiteY17" fmla="*/ 1654634 h 1871397"/>
              <a:gd name="connsiteX18" fmla="*/ 2023060 w 2896332"/>
              <a:gd name="connsiteY18" fmla="*/ 1634793 h 1871397"/>
              <a:gd name="connsiteX19" fmla="*/ 1739085 w 2896332"/>
              <a:gd name="connsiteY19" fmla="*/ 1871397 h 1871397"/>
              <a:gd name="connsiteX20" fmla="*/ 1648664 w 2896332"/>
              <a:gd name="connsiteY20" fmla="*/ 1582137 h 1871397"/>
              <a:gd name="connsiteX21" fmla="*/ 1376671 w 2896332"/>
              <a:gd name="connsiteY21" fmla="*/ 1700306 h 1871397"/>
              <a:gd name="connsiteX22" fmla="*/ 1415819 w 2896332"/>
              <a:gd name="connsiteY22" fmla="*/ 1334933 h 1871397"/>
              <a:gd name="connsiteX23" fmla="*/ 665501 w 2896332"/>
              <a:gd name="connsiteY23" fmla="*/ 1276212 h 1871397"/>
              <a:gd name="connsiteX24" fmla="*/ 0 w 2896332"/>
              <a:gd name="connsiteY24" fmla="*/ 1126148 h 1871397"/>
              <a:gd name="connsiteX25" fmla="*/ 13050 w 2896332"/>
              <a:gd name="connsiteY25" fmla="*/ 284488 h 1871397"/>
              <a:gd name="connsiteX26" fmla="*/ 1898646 w 2896332"/>
              <a:gd name="connsiteY26"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62950 w 2896332"/>
              <a:gd name="connsiteY10" fmla="*/ 120627 h 1871397"/>
              <a:gd name="connsiteX11" fmla="*/ 1906617 w 2896332"/>
              <a:gd name="connsiteY11" fmla="*/ 176960 h 1871397"/>
              <a:gd name="connsiteX12" fmla="*/ 1962971 w 2896332"/>
              <a:gd name="connsiteY12" fmla="*/ 267583 h 1871397"/>
              <a:gd name="connsiteX13" fmla="*/ 1973469 w 2896332"/>
              <a:gd name="connsiteY13" fmla="*/ 784519 h 1871397"/>
              <a:gd name="connsiteX14" fmla="*/ 1866010 w 2896332"/>
              <a:gd name="connsiteY14" fmla="*/ 878218 h 1871397"/>
              <a:gd name="connsiteX15" fmla="*/ 2733769 w 2896332"/>
              <a:gd name="connsiteY15" fmla="*/ 1387129 h 1871397"/>
              <a:gd name="connsiteX16" fmla="*/ 2694623 w 2896332"/>
              <a:gd name="connsiteY16" fmla="*/ 1674208 h 1871397"/>
              <a:gd name="connsiteX17" fmla="*/ 2394496 w 2896332"/>
              <a:gd name="connsiteY17" fmla="*/ 1654634 h 1871397"/>
              <a:gd name="connsiteX18" fmla="*/ 2023060 w 2896332"/>
              <a:gd name="connsiteY18" fmla="*/ 1634793 h 1871397"/>
              <a:gd name="connsiteX19" fmla="*/ 1739085 w 2896332"/>
              <a:gd name="connsiteY19" fmla="*/ 1871397 h 1871397"/>
              <a:gd name="connsiteX20" fmla="*/ 1648664 w 2896332"/>
              <a:gd name="connsiteY20" fmla="*/ 1582137 h 1871397"/>
              <a:gd name="connsiteX21" fmla="*/ 1376671 w 2896332"/>
              <a:gd name="connsiteY21" fmla="*/ 1700306 h 1871397"/>
              <a:gd name="connsiteX22" fmla="*/ 1415819 w 2896332"/>
              <a:gd name="connsiteY22" fmla="*/ 1334933 h 1871397"/>
              <a:gd name="connsiteX23" fmla="*/ 665501 w 2896332"/>
              <a:gd name="connsiteY23" fmla="*/ 1276212 h 1871397"/>
              <a:gd name="connsiteX24" fmla="*/ 0 w 2896332"/>
              <a:gd name="connsiteY24" fmla="*/ 1126148 h 1871397"/>
              <a:gd name="connsiteX25" fmla="*/ 13050 w 2896332"/>
              <a:gd name="connsiteY25" fmla="*/ 284488 h 1871397"/>
              <a:gd name="connsiteX26" fmla="*/ 1898646 w 2896332"/>
              <a:gd name="connsiteY26"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06617 w 2896332"/>
              <a:gd name="connsiteY10" fmla="*/ 176960 h 1871397"/>
              <a:gd name="connsiteX11" fmla="*/ 1962971 w 2896332"/>
              <a:gd name="connsiteY11" fmla="*/ 267583 h 1871397"/>
              <a:gd name="connsiteX12" fmla="*/ 1973469 w 2896332"/>
              <a:gd name="connsiteY12" fmla="*/ 784519 h 1871397"/>
              <a:gd name="connsiteX13" fmla="*/ 1866010 w 2896332"/>
              <a:gd name="connsiteY13" fmla="*/ 878218 h 1871397"/>
              <a:gd name="connsiteX14" fmla="*/ 2733769 w 2896332"/>
              <a:gd name="connsiteY14" fmla="*/ 1387129 h 1871397"/>
              <a:gd name="connsiteX15" fmla="*/ 2694623 w 2896332"/>
              <a:gd name="connsiteY15" fmla="*/ 1674208 h 1871397"/>
              <a:gd name="connsiteX16" fmla="*/ 2394496 w 2896332"/>
              <a:gd name="connsiteY16" fmla="*/ 1654634 h 1871397"/>
              <a:gd name="connsiteX17" fmla="*/ 2023060 w 2896332"/>
              <a:gd name="connsiteY17" fmla="*/ 1634793 h 1871397"/>
              <a:gd name="connsiteX18" fmla="*/ 1739085 w 2896332"/>
              <a:gd name="connsiteY18" fmla="*/ 1871397 h 1871397"/>
              <a:gd name="connsiteX19" fmla="*/ 1648664 w 2896332"/>
              <a:gd name="connsiteY19" fmla="*/ 1582137 h 1871397"/>
              <a:gd name="connsiteX20" fmla="*/ 1376671 w 2896332"/>
              <a:gd name="connsiteY20" fmla="*/ 1700306 h 1871397"/>
              <a:gd name="connsiteX21" fmla="*/ 1415819 w 2896332"/>
              <a:gd name="connsiteY21" fmla="*/ 1334933 h 1871397"/>
              <a:gd name="connsiteX22" fmla="*/ 665501 w 2896332"/>
              <a:gd name="connsiteY22" fmla="*/ 1276212 h 1871397"/>
              <a:gd name="connsiteX23" fmla="*/ 0 w 2896332"/>
              <a:gd name="connsiteY23" fmla="*/ 1126148 h 1871397"/>
              <a:gd name="connsiteX24" fmla="*/ 13050 w 2896332"/>
              <a:gd name="connsiteY24" fmla="*/ 284488 h 1871397"/>
              <a:gd name="connsiteX25" fmla="*/ 1898646 w 2896332"/>
              <a:gd name="connsiteY25"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74208 h 1871397"/>
              <a:gd name="connsiteX15" fmla="*/ 2394496 w 2896332"/>
              <a:gd name="connsiteY15" fmla="*/ 1654634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74208 h 1871397"/>
              <a:gd name="connsiteX15" fmla="*/ 2394496 w 2896332"/>
              <a:gd name="connsiteY15" fmla="*/ 1654634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74208 h 1871397"/>
              <a:gd name="connsiteX15" fmla="*/ 2394496 w 2896332"/>
              <a:gd name="connsiteY15" fmla="*/ 1654634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39703 h 1871397"/>
              <a:gd name="connsiteX15" fmla="*/ 2394496 w 2896332"/>
              <a:gd name="connsiteY15" fmla="*/ 1654634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39703 h 1871397"/>
              <a:gd name="connsiteX15" fmla="*/ 2385869 w 2896332"/>
              <a:gd name="connsiteY15" fmla="*/ 1585623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39703 h 1871397"/>
              <a:gd name="connsiteX15" fmla="*/ 2385869 w 2896332"/>
              <a:gd name="connsiteY15" fmla="*/ 1585623 h 1871397"/>
              <a:gd name="connsiteX16" fmla="*/ 2074819 w 2896332"/>
              <a:gd name="connsiteY16" fmla="*/ 1565782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8202 h 1872827"/>
              <a:gd name="connsiteX1" fmla="*/ 2655476 w 2896332"/>
              <a:gd name="connsiteY1" fmla="*/ 586045 h 1872827"/>
              <a:gd name="connsiteX2" fmla="*/ 2828170 w 2896332"/>
              <a:gd name="connsiteY2" fmla="*/ 1011931 h 1872827"/>
              <a:gd name="connsiteX3" fmla="*/ 2883834 w 2896332"/>
              <a:gd name="connsiteY3" fmla="*/ 1310265 h 1872827"/>
              <a:gd name="connsiteX4" fmla="*/ 2799743 w 2896332"/>
              <a:gd name="connsiteY4" fmla="*/ 1673528 h 1872827"/>
              <a:gd name="connsiteX5" fmla="*/ 2521033 w 2896332"/>
              <a:gd name="connsiteY5" fmla="*/ 1161851 h 1872827"/>
              <a:gd name="connsiteX6" fmla="*/ 2514265 w 2896332"/>
              <a:gd name="connsiteY6" fmla="*/ 468202 h 1872827"/>
              <a:gd name="connsiteX7" fmla="*/ 1898646 w 2896332"/>
              <a:gd name="connsiteY7" fmla="*/ 1476 h 1872827"/>
              <a:gd name="connsiteX8" fmla="*/ 1906617 w 2896332"/>
              <a:gd name="connsiteY8" fmla="*/ 178390 h 1872827"/>
              <a:gd name="connsiteX9" fmla="*/ 1962971 w 2896332"/>
              <a:gd name="connsiteY9" fmla="*/ 269013 h 1872827"/>
              <a:gd name="connsiteX10" fmla="*/ 1973469 w 2896332"/>
              <a:gd name="connsiteY10" fmla="*/ 785949 h 1872827"/>
              <a:gd name="connsiteX11" fmla="*/ 1866010 w 2896332"/>
              <a:gd name="connsiteY11" fmla="*/ 879648 h 1872827"/>
              <a:gd name="connsiteX12" fmla="*/ 2733769 w 2896332"/>
              <a:gd name="connsiteY12" fmla="*/ 1388559 h 1872827"/>
              <a:gd name="connsiteX13" fmla="*/ 2694623 w 2896332"/>
              <a:gd name="connsiteY13" fmla="*/ 1641133 h 1872827"/>
              <a:gd name="connsiteX14" fmla="*/ 2385869 w 2896332"/>
              <a:gd name="connsiteY14" fmla="*/ 1587053 h 1872827"/>
              <a:gd name="connsiteX15" fmla="*/ 2074819 w 2896332"/>
              <a:gd name="connsiteY15" fmla="*/ 1567212 h 1872827"/>
              <a:gd name="connsiteX16" fmla="*/ 1739085 w 2896332"/>
              <a:gd name="connsiteY16" fmla="*/ 1872827 h 1872827"/>
              <a:gd name="connsiteX17" fmla="*/ 1648664 w 2896332"/>
              <a:gd name="connsiteY17" fmla="*/ 1583567 h 1872827"/>
              <a:gd name="connsiteX18" fmla="*/ 1376671 w 2896332"/>
              <a:gd name="connsiteY18" fmla="*/ 1701736 h 1872827"/>
              <a:gd name="connsiteX19" fmla="*/ 1415819 w 2896332"/>
              <a:gd name="connsiteY19" fmla="*/ 1336363 h 1872827"/>
              <a:gd name="connsiteX20" fmla="*/ 665501 w 2896332"/>
              <a:gd name="connsiteY20" fmla="*/ 1277642 h 1872827"/>
              <a:gd name="connsiteX21" fmla="*/ 0 w 2896332"/>
              <a:gd name="connsiteY21" fmla="*/ 1127578 h 1872827"/>
              <a:gd name="connsiteX22" fmla="*/ 13050 w 2896332"/>
              <a:gd name="connsiteY22" fmla="*/ 285918 h 1872827"/>
              <a:gd name="connsiteX23" fmla="*/ 1898646 w 2896332"/>
              <a:gd name="connsiteY23" fmla="*/ 1476 h 187282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2971 w 2896332"/>
              <a:gd name="connsiteY8" fmla="*/ 267583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2971 w 2896332"/>
              <a:gd name="connsiteY8" fmla="*/ 267583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87909 w 2896332"/>
              <a:gd name="connsiteY5" fmla="*/ 1152990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28186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28186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28186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28186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28186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51069 w 2896332"/>
              <a:gd name="connsiteY5" fmla="*/ 1156706 h 1871397"/>
              <a:gd name="connsiteX6" fmla="*/ 2228186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28186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51069 w 2896332"/>
              <a:gd name="connsiteY5" fmla="*/ 1156706 h 1871397"/>
              <a:gd name="connsiteX6" fmla="*/ 2228186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09609 w 2896332"/>
              <a:gd name="connsiteY0" fmla="*/ 251285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51069 w 2896332"/>
              <a:gd name="connsiteY5" fmla="*/ 1156706 h 1871397"/>
              <a:gd name="connsiteX6" fmla="*/ 2209609 w 2896332"/>
              <a:gd name="connsiteY6" fmla="*/ 251285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09609 w 2894163"/>
              <a:gd name="connsiteY0" fmla="*/ 251285 h 1871397"/>
              <a:gd name="connsiteX1" fmla="*/ 2655476 w 2894163"/>
              <a:gd name="connsiteY1" fmla="*/ 584615 h 1871397"/>
              <a:gd name="connsiteX2" fmla="*/ 2828170 w 2894163"/>
              <a:gd name="connsiteY2" fmla="*/ 1010501 h 1871397"/>
              <a:gd name="connsiteX3" fmla="*/ 2883834 w 2894163"/>
              <a:gd name="connsiteY3" fmla="*/ 1308835 h 1871397"/>
              <a:gd name="connsiteX4" fmla="*/ 2792313 w 2894163"/>
              <a:gd name="connsiteY4" fmla="*/ 1690675 h 1871397"/>
              <a:gd name="connsiteX5" fmla="*/ 2651069 w 2894163"/>
              <a:gd name="connsiteY5" fmla="*/ 1156706 h 1871397"/>
              <a:gd name="connsiteX6" fmla="*/ 2209609 w 2894163"/>
              <a:gd name="connsiteY6" fmla="*/ 251285 h 1871397"/>
              <a:gd name="connsiteX7" fmla="*/ 1898646 w 2894163"/>
              <a:gd name="connsiteY7" fmla="*/ 46 h 1871397"/>
              <a:gd name="connsiteX8" fmla="*/ 1941303 w 2894163"/>
              <a:gd name="connsiteY8" fmla="*/ 293585 h 1871397"/>
              <a:gd name="connsiteX9" fmla="*/ 1974640 w 2894163"/>
              <a:gd name="connsiteY9" fmla="*/ 533402 h 1871397"/>
              <a:gd name="connsiteX10" fmla="*/ 1973469 w 2894163"/>
              <a:gd name="connsiteY10" fmla="*/ 784519 h 1871397"/>
              <a:gd name="connsiteX11" fmla="*/ 1866010 w 2894163"/>
              <a:gd name="connsiteY11" fmla="*/ 878218 h 1871397"/>
              <a:gd name="connsiteX12" fmla="*/ 2733769 w 2894163"/>
              <a:gd name="connsiteY12" fmla="*/ 1387129 h 1871397"/>
              <a:gd name="connsiteX13" fmla="*/ 2694623 w 2894163"/>
              <a:gd name="connsiteY13" fmla="*/ 1639703 h 1871397"/>
              <a:gd name="connsiteX14" fmla="*/ 2385869 w 2894163"/>
              <a:gd name="connsiteY14" fmla="*/ 1585623 h 1871397"/>
              <a:gd name="connsiteX15" fmla="*/ 2074819 w 2894163"/>
              <a:gd name="connsiteY15" fmla="*/ 1565782 h 1871397"/>
              <a:gd name="connsiteX16" fmla="*/ 1739085 w 2894163"/>
              <a:gd name="connsiteY16" fmla="*/ 1871397 h 1871397"/>
              <a:gd name="connsiteX17" fmla="*/ 1648664 w 2894163"/>
              <a:gd name="connsiteY17" fmla="*/ 1582137 h 1871397"/>
              <a:gd name="connsiteX18" fmla="*/ 1376671 w 2894163"/>
              <a:gd name="connsiteY18" fmla="*/ 1700306 h 1871397"/>
              <a:gd name="connsiteX19" fmla="*/ 1415819 w 2894163"/>
              <a:gd name="connsiteY19" fmla="*/ 1334933 h 1871397"/>
              <a:gd name="connsiteX20" fmla="*/ 665501 w 2894163"/>
              <a:gd name="connsiteY20" fmla="*/ 1276212 h 1871397"/>
              <a:gd name="connsiteX21" fmla="*/ 0 w 2894163"/>
              <a:gd name="connsiteY21" fmla="*/ 1126148 h 1871397"/>
              <a:gd name="connsiteX22" fmla="*/ 13050 w 2894163"/>
              <a:gd name="connsiteY22" fmla="*/ 284488 h 1871397"/>
              <a:gd name="connsiteX23" fmla="*/ 1898646 w 2894163"/>
              <a:gd name="connsiteY23" fmla="*/ 46 h 1871397"/>
              <a:gd name="connsiteX0" fmla="*/ 2209609 w 2914477"/>
              <a:gd name="connsiteY0" fmla="*/ 251285 h 1871397"/>
              <a:gd name="connsiteX1" fmla="*/ 2655476 w 2914477"/>
              <a:gd name="connsiteY1" fmla="*/ 584615 h 1871397"/>
              <a:gd name="connsiteX2" fmla="*/ 2828170 w 2914477"/>
              <a:gd name="connsiteY2" fmla="*/ 1010501 h 1871397"/>
              <a:gd name="connsiteX3" fmla="*/ 2883834 w 2914477"/>
              <a:gd name="connsiteY3" fmla="*/ 1308835 h 1871397"/>
              <a:gd name="connsiteX4" fmla="*/ 2840612 w 2914477"/>
              <a:gd name="connsiteY4" fmla="*/ 1564355 h 1871397"/>
              <a:gd name="connsiteX5" fmla="*/ 2651069 w 2914477"/>
              <a:gd name="connsiteY5" fmla="*/ 1156706 h 1871397"/>
              <a:gd name="connsiteX6" fmla="*/ 2209609 w 2914477"/>
              <a:gd name="connsiteY6" fmla="*/ 251285 h 1871397"/>
              <a:gd name="connsiteX7" fmla="*/ 1898646 w 2914477"/>
              <a:gd name="connsiteY7" fmla="*/ 46 h 1871397"/>
              <a:gd name="connsiteX8" fmla="*/ 1941303 w 2914477"/>
              <a:gd name="connsiteY8" fmla="*/ 293585 h 1871397"/>
              <a:gd name="connsiteX9" fmla="*/ 1974640 w 2914477"/>
              <a:gd name="connsiteY9" fmla="*/ 533402 h 1871397"/>
              <a:gd name="connsiteX10" fmla="*/ 1973469 w 2914477"/>
              <a:gd name="connsiteY10" fmla="*/ 784519 h 1871397"/>
              <a:gd name="connsiteX11" fmla="*/ 1866010 w 2914477"/>
              <a:gd name="connsiteY11" fmla="*/ 878218 h 1871397"/>
              <a:gd name="connsiteX12" fmla="*/ 2733769 w 2914477"/>
              <a:gd name="connsiteY12" fmla="*/ 1387129 h 1871397"/>
              <a:gd name="connsiteX13" fmla="*/ 2694623 w 2914477"/>
              <a:gd name="connsiteY13" fmla="*/ 1639703 h 1871397"/>
              <a:gd name="connsiteX14" fmla="*/ 2385869 w 2914477"/>
              <a:gd name="connsiteY14" fmla="*/ 1585623 h 1871397"/>
              <a:gd name="connsiteX15" fmla="*/ 2074819 w 2914477"/>
              <a:gd name="connsiteY15" fmla="*/ 1565782 h 1871397"/>
              <a:gd name="connsiteX16" fmla="*/ 1739085 w 2914477"/>
              <a:gd name="connsiteY16" fmla="*/ 1871397 h 1871397"/>
              <a:gd name="connsiteX17" fmla="*/ 1648664 w 2914477"/>
              <a:gd name="connsiteY17" fmla="*/ 1582137 h 1871397"/>
              <a:gd name="connsiteX18" fmla="*/ 1376671 w 2914477"/>
              <a:gd name="connsiteY18" fmla="*/ 1700306 h 1871397"/>
              <a:gd name="connsiteX19" fmla="*/ 1415819 w 2914477"/>
              <a:gd name="connsiteY19" fmla="*/ 1334933 h 1871397"/>
              <a:gd name="connsiteX20" fmla="*/ 665501 w 2914477"/>
              <a:gd name="connsiteY20" fmla="*/ 1276212 h 1871397"/>
              <a:gd name="connsiteX21" fmla="*/ 0 w 2914477"/>
              <a:gd name="connsiteY21" fmla="*/ 1126148 h 1871397"/>
              <a:gd name="connsiteX22" fmla="*/ 13050 w 2914477"/>
              <a:gd name="connsiteY22" fmla="*/ 284488 h 1871397"/>
              <a:gd name="connsiteX23" fmla="*/ 1898646 w 2914477"/>
              <a:gd name="connsiteY23" fmla="*/ 46 h 1871397"/>
              <a:gd name="connsiteX0" fmla="*/ 2209609 w 2914477"/>
              <a:gd name="connsiteY0" fmla="*/ 251285 h 1871397"/>
              <a:gd name="connsiteX1" fmla="*/ 2655476 w 2914477"/>
              <a:gd name="connsiteY1" fmla="*/ 584615 h 1871397"/>
              <a:gd name="connsiteX2" fmla="*/ 2828170 w 2914477"/>
              <a:gd name="connsiteY2" fmla="*/ 1010501 h 1871397"/>
              <a:gd name="connsiteX3" fmla="*/ 2883834 w 2914477"/>
              <a:gd name="connsiteY3" fmla="*/ 1308835 h 1871397"/>
              <a:gd name="connsiteX4" fmla="*/ 2840612 w 2914477"/>
              <a:gd name="connsiteY4" fmla="*/ 1564355 h 1871397"/>
              <a:gd name="connsiteX5" fmla="*/ 2651069 w 2914477"/>
              <a:gd name="connsiteY5" fmla="*/ 1156706 h 1871397"/>
              <a:gd name="connsiteX6" fmla="*/ 2209609 w 2914477"/>
              <a:gd name="connsiteY6" fmla="*/ 251285 h 1871397"/>
              <a:gd name="connsiteX7" fmla="*/ 1898646 w 2914477"/>
              <a:gd name="connsiteY7" fmla="*/ 46 h 1871397"/>
              <a:gd name="connsiteX8" fmla="*/ 1941303 w 2914477"/>
              <a:gd name="connsiteY8" fmla="*/ 293585 h 1871397"/>
              <a:gd name="connsiteX9" fmla="*/ 1974640 w 2914477"/>
              <a:gd name="connsiteY9" fmla="*/ 533402 h 1871397"/>
              <a:gd name="connsiteX10" fmla="*/ 1973469 w 2914477"/>
              <a:gd name="connsiteY10" fmla="*/ 784519 h 1871397"/>
              <a:gd name="connsiteX11" fmla="*/ 1866010 w 2914477"/>
              <a:gd name="connsiteY11" fmla="*/ 878218 h 1871397"/>
              <a:gd name="connsiteX12" fmla="*/ 2733769 w 2914477"/>
              <a:gd name="connsiteY12" fmla="*/ 1387129 h 1871397"/>
              <a:gd name="connsiteX13" fmla="*/ 2694623 w 2914477"/>
              <a:gd name="connsiteY13" fmla="*/ 1639703 h 1871397"/>
              <a:gd name="connsiteX14" fmla="*/ 2385869 w 2914477"/>
              <a:gd name="connsiteY14" fmla="*/ 1585623 h 1871397"/>
              <a:gd name="connsiteX15" fmla="*/ 2074819 w 2914477"/>
              <a:gd name="connsiteY15" fmla="*/ 1565782 h 1871397"/>
              <a:gd name="connsiteX16" fmla="*/ 1739085 w 2914477"/>
              <a:gd name="connsiteY16" fmla="*/ 1871397 h 1871397"/>
              <a:gd name="connsiteX17" fmla="*/ 1648664 w 2914477"/>
              <a:gd name="connsiteY17" fmla="*/ 1582137 h 1871397"/>
              <a:gd name="connsiteX18" fmla="*/ 1376671 w 2914477"/>
              <a:gd name="connsiteY18" fmla="*/ 1700306 h 1871397"/>
              <a:gd name="connsiteX19" fmla="*/ 1415819 w 2914477"/>
              <a:gd name="connsiteY19" fmla="*/ 1334933 h 1871397"/>
              <a:gd name="connsiteX20" fmla="*/ 665501 w 2914477"/>
              <a:gd name="connsiteY20" fmla="*/ 1276212 h 1871397"/>
              <a:gd name="connsiteX21" fmla="*/ 0 w 2914477"/>
              <a:gd name="connsiteY21" fmla="*/ 1126148 h 1871397"/>
              <a:gd name="connsiteX22" fmla="*/ 13050 w 2914477"/>
              <a:gd name="connsiteY22" fmla="*/ 284488 h 1871397"/>
              <a:gd name="connsiteX23" fmla="*/ 1898646 w 2914477"/>
              <a:gd name="connsiteY23" fmla="*/ 46 h 1871397"/>
              <a:gd name="connsiteX0" fmla="*/ 2209609 w 2889213"/>
              <a:gd name="connsiteY0" fmla="*/ 251285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51069 w 2889213"/>
              <a:gd name="connsiteY5" fmla="*/ 1156706 h 1871397"/>
              <a:gd name="connsiteX6" fmla="*/ 2209609 w 2889213"/>
              <a:gd name="connsiteY6" fmla="*/ 251285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209609 w 2889213"/>
              <a:gd name="connsiteY0" fmla="*/ 251285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32493 w 2889213"/>
              <a:gd name="connsiteY5" fmla="*/ 1175282 h 1871397"/>
              <a:gd name="connsiteX6" fmla="*/ 2209609 w 2889213"/>
              <a:gd name="connsiteY6" fmla="*/ 251285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209609 w 2889213"/>
              <a:gd name="connsiteY0" fmla="*/ 251285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32493 w 2889213"/>
              <a:gd name="connsiteY5" fmla="*/ 1175282 h 1871397"/>
              <a:gd name="connsiteX6" fmla="*/ 2209609 w 2889213"/>
              <a:gd name="connsiteY6" fmla="*/ 251285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209609 w 2889213"/>
              <a:gd name="connsiteY0" fmla="*/ 251285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32493 w 2889213"/>
              <a:gd name="connsiteY5" fmla="*/ 1175282 h 1871397"/>
              <a:gd name="connsiteX6" fmla="*/ 2209609 w 2889213"/>
              <a:gd name="connsiteY6" fmla="*/ 251285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150164 w 2889213"/>
              <a:gd name="connsiteY0" fmla="*/ 228993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32493 w 2889213"/>
              <a:gd name="connsiteY5" fmla="*/ 1175282 h 1871397"/>
              <a:gd name="connsiteX6" fmla="*/ 2150164 w 2889213"/>
              <a:gd name="connsiteY6" fmla="*/ 228993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941303 w 2889213"/>
              <a:gd name="connsiteY8" fmla="*/ 178433 h 1756245"/>
              <a:gd name="connsiteX9" fmla="*/ 1974640 w 2889213"/>
              <a:gd name="connsiteY9" fmla="*/ 418250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826128 w 2889213"/>
              <a:gd name="connsiteY8" fmla="*/ 230447 h 1756245"/>
              <a:gd name="connsiteX9" fmla="*/ 1974640 w 2889213"/>
              <a:gd name="connsiteY9" fmla="*/ 418250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826128 w 2889213"/>
              <a:gd name="connsiteY8" fmla="*/ 230447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729530 w 2889213"/>
              <a:gd name="connsiteY8" fmla="*/ 204440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729530 w 2889213"/>
              <a:gd name="connsiteY8" fmla="*/ 204440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48782 w 2889213"/>
              <a:gd name="connsiteY7" fmla="*/ 68 h 1756245"/>
              <a:gd name="connsiteX8" fmla="*/ 1729530 w 2889213"/>
              <a:gd name="connsiteY8" fmla="*/ 204440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48782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48782 w 2889213"/>
              <a:gd name="connsiteY7" fmla="*/ 68 h 1756245"/>
              <a:gd name="connsiteX8" fmla="*/ 1729530 w 2889213"/>
              <a:gd name="connsiteY8" fmla="*/ 204440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48782 w 2889213"/>
              <a:gd name="connsiteY23" fmla="*/ 68 h 1756245"/>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29530 w 2889213"/>
              <a:gd name="connsiteY8" fmla="*/ 204372 h 1756177"/>
              <a:gd name="connsiteX9" fmla="*/ 1892904 w 2889213"/>
              <a:gd name="connsiteY9" fmla="*/ 459050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29530 w 2889213"/>
              <a:gd name="connsiteY8" fmla="*/ 204372 h 1756177"/>
              <a:gd name="connsiteX9" fmla="*/ 1848320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29530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14668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14668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14668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14668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800430"/>
              <a:gd name="connsiteX1" fmla="*/ 2655476 w 2889213"/>
              <a:gd name="connsiteY1" fmla="*/ 469395 h 1800430"/>
              <a:gd name="connsiteX2" fmla="*/ 2828170 w 2889213"/>
              <a:gd name="connsiteY2" fmla="*/ 895281 h 1800430"/>
              <a:gd name="connsiteX3" fmla="*/ 2883834 w 2889213"/>
              <a:gd name="connsiteY3" fmla="*/ 1193615 h 1800430"/>
              <a:gd name="connsiteX4" fmla="*/ 2840612 w 2889213"/>
              <a:gd name="connsiteY4" fmla="*/ 1449135 h 1800430"/>
              <a:gd name="connsiteX5" fmla="*/ 2632493 w 2889213"/>
              <a:gd name="connsiteY5" fmla="*/ 1060062 h 1800430"/>
              <a:gd name="connsiteX6" fmla="*/ 2150164 w 2889213"/>
              <a:gd name="connsiteY6" fmla="*/ 113773 h 1800430"/>
              <a:gd name="connsiteX7" fmla="*/ 1348782 w 2889213"/>
              <a:gd name="connsiteY7" fmla="*/ 0 h 1800430"/>
              <a:gd name="connsiteX8" fmla="*/ 1714668 w 2889213"/>
              <a:gd name="connsiteY8" fmla="*/ 204372 h 1800430"/>
              <a:gd name="connsiteX9" fmla="*/ 1866896 w 2889213"/>
              <a:gd name="connsiteY9" fmla="*/ 462766 h 1800430"/>
              <a:gd name="connsiteX10" fmla="*/ 1973469 w 2889213"/>
              <a:gd name="connsiteY10" fmla="*/ 669299 h 1800430"/>
              <a:gd name="connsiteX11" fmla="*/ 1866010 w 2889213"/>
              <a:gd name="connsiteY11" fmla="*/ 762998 h 1800430"/>
              <a:gd name="connsiteX12" fmla="*/ 2733769 w 2889213"/>
              <a:gd name="connsiteY12" fmla="*/ 1271909 h 1800430"/>
              <a:gd name="connsiteX13" fmla="*/ 2694623 w 2889213"/>
              <a:gd name="connsiteY13" fmla="*/ 1524483 h 1800430"/>
              <a:gd name="connsiteX14" fmla="*/ 2385869 w 2889213"/>
              <a:gd name="connsiteY14" fmla="*/ 1470403 h 1800430"/>
              <a:gd name="connsiteX15" fmla="*/ 2191986 w 2889213"/>
              <a:gd name="connsiteY15" fmla="*/ 1800407 h 1800430"/>
              <a:gd name="connsiteX16" fmla="*/ 2074819 w 2889213"/>
              <a:gd name="connsiteY16" fmla="*/ 1450562 h 1800430"/>
              <a:gd name="connsiteX17" fmla="*/ 1739085 w 2889213"/>
              <a:gd name="connsiteY17" fmla="*/ 1756177 h 1800430"/>
              <a:gd name="connsiteX18" fmla="*/ 1648664 w 2889213"/>
              <a:gd name="connsiteY18" fmla="*/ 1466917 h 1800430"/>
              <a:gd name="connsiteX19" fmla="*/ 1376671 w 2889213"/>
              <a:gd name="connsiteY19" fmla="*/ 1585086 h 1800430"/>
              <a:gd name="connsiteX20" fmla="*/ 1415819 w 2889213"/>
              <a:gd name="connsiteY20" fmla="*/ 1219713 h 1800430"/>
              <a:gd name="connsiteX21" fmla="*/ 665501 w 2889213"/>
              <a:gd name="connsiteY21" fmla="*/ 1160992 h 1800430"/>
              <a:gd name="connsiteX22" fmla="*/ 0 w 2889213"/>
              <a:gd name="connsiteY22" fmla="*/ 1010928 h 1800430"/>
              <a:gd name="connsiteX23" fmla="*/ 13050 w 2889213"/>
              <a:gd name="connsiteY23" fmla="*/ 169268 h 1800430"/>
              <a:gd name="connsiteX24" fmla="*/ 1348782 w 2889213"/>
              <a:gd name="connsiteY24" fmla="*/ 0 h 1800430"/>
              <a:gd name="connsiteX0" fmla="*/ 2150164 w 2889213"/>
              <a:gd name="connsiteY0" fmla="*/ 113773 h 1800430"/>
              <a:gd name="connsiteX1" fmla="*/ 2655476 w 2889213"/>
              <a:gd name="connsiteY1" fmla="*/ 469395 h 1800430"/>
              <a:gd name="connsiteX2" fmla="*/ 2828170 w 2889213"/>
              <a:gd name="connsiteY2" fmla="*/ 895281 h 1800430"/>
              <a:gd name="connsiteX3" fmla="*/ 2883834 w 2889213"/>
              <a:gd name="connsiteY3" fmla="*/ 1193615 h 1800430"/>
              <a:gd name="connsiteX4" fmla="*/ 2840612 w 2889213"/>
              <a:gd name="connsiteY4" fmla="*/ 1449135 h 1800430"/>
              <a:gd name="connsiteX5" fmla="*/ 2632493 w 2889213"/>
              <a:gd name="connsiteY5" fmla="*/ 1060062 h 1800430"/>
              <a:gd name="connsiteX6" fmla="*/ 2150164 w 2889213"/>
              <a:gd name="connsiteY6" fmla="*/ 113773 h 1800430"/>
              <a:gd name="connsiteX7" fmla="*/ 1348782 w 2889213"/>
              <a:gd name="connsiteY7" fmla="*/ 0 h 1800430"/>
              <a:gd name="connsiteX8" fmla="*/ 1714668 w 2889213"/>
              <a:gd name="connsiteY8" fmla="*/ 204372 h 1800430"/>
              <a:gd name="connsiteX9" fmla="*/ 1866896 w 2889213"/>
              <a:gd name="connsiteY9" fmla="*/ 462766 h 1800430"/>
              <a:gd name="connsiteX10" fmla="*/ 1973469 w 2889213"/>
              <a:gd name="connsiteY10" fmla="*/ 669299 h 1800430"/>
              <a:gd name="connsiteX11" fmla="*/ 1866010 w 2889213"/>
              <a:gd name="connsiteY11" fmla="*/ 762998 h 1800430"/>
              <a:gd name="connsiteX12" fmla="*/ 2733769 w 2889213"/>
              <a:gd name="connsiteY12" fmla="*/ 1271909 h 1800430"/>
              <a:gd name="connsiteX13" fmla="*/ 2694623 w 2889213"/>
              <a:gd name="connsiteY13" fmla="*/ 1524483 h 1800430"/>
              <a:gd name="connsiteX14" fmla="*/ 2385869 w 2889213"/>
              <a:gd name="connsiteY14" fmla="*/ 1470403 h 1800430"/>
              <a:gd name="connsiteX15" fmla="*/ 2191986 w 2889213"/>
              <a:gd name="connsiteY15" fmla="*/ 1800407 h 1800430"/>
              <a:gd name="connsiteX16" fmla="*/ 2074819 w 2889213"/>
              <a:gd name="connsiteY16" fmla="*/ 1450562 h 1800430"/>
              <a:gd name="connsiteX17" fmla="*/ 1739085 w 2889213"/>
              <a:gd name="connsiteY17" fmla="*/ 1756177 h 1800430"/>
              <a:gd name="connsiteX18" fmla="*/ 1648664 w 2889213"/>
              <a:gd name="connsiteY18" fmla="*/ 1466917 h 1800430"/>
              <a:gd name="connsiteX19" fmla="*/ 1376671 w 2889213"/>
              <a:gd name="connsiteY19" fmla="*/ 1585086 h 1800430"/>
              <a:gd name="connsiteX20" fmla="*/ 1415819 w 2889213"/>
              <a:gd name="connsiteY20" fmla="*/ 1219713 h 1800430"/>
              <a:gd name="connsiteX21" fmla="*/ 665501 w 2889213"/>
              <a:gd name="connsiteY21" fmla="*/ 1160992 h 1800430"/>
              <a:gd name="connsiteX22" fmla="*/ 0 w 2889213"/>
              <a:gd name="connsiteY22" fmla="*/ 1010928 h 1800430"/>
              <a:gd name="connsiteX23" fmla="*/ 13050 w 2889213"/>
              <a:gd name="connsiteY23" fmla="*/ 169268 h 1800430"/>
              <a:gd name="connsiteX24" fmla="*/ 1348782 w 2889213"/>
              <a:gd name="connsiteY24" fmla="*/ 0 h 1800430"/>
              <a:gd name="connsiteX0" fmla="*/ 2150164 w 2889213"/>
              <a:gd name="connsiteY0" fmla="*/ 113773 h 1800456"/>
              <a:gd name="connsiteX1" fmla="*/ 2655476 w 2889213"/>
              <a:gd name="connsiteY1" fmla="*/ 469395 h 1800456"/>
              <a:gd name="connsiteX2" fmla="*/ 2828170 w 2889213"/>
              <a:gd name="connsiteY2" fmla="*/ 895281 h 1800456"/>
              <a:gd name="connsiteX3" fmla="*/ 2883834 w 2889213"/>
              <a:gd name="connsiteY3" fmla="*/ 1193615 h 1800456"/>
              <a:gd name="connsiteX4" fmla="*/ 2840612 w 2889213"/>
              <a:gd name="connsiteY4" fmla="*/ 1449135 h 1800456"/>
              <a:gd name="connsiteX5" fmla="*/ 2632493 w 2889213"/>
              <a:gd name="connsiteY5" fmla="*/ 1060062 h 1800456"/>
              <a:gd name="connsiteX6" fmla="*/ 2150164 w 2889213"/>
              <a:gd name="connsiteY6" fmla="*/ 113773 h 1800456"/>
              <a:gd name="connsiteX7" fmla="*/ 1348782 w 2889213"/>
              <a:gd name="connsiteY7" fmla="*/ 0 h 1800456"/>
              <a:gd name="connsiteX8" fmla="*/ 1714668 w 2889213"/>
              <a:gd name="connsiteY8" fmla="*/ 204372 h 1800456"/>
              <a:gd name="connsiteX9" fmla="*/ 1866896 w 2889213"/>
              <a:gd name="connsiteY9" fmla="*/ 462766 h 1800456"/>
              <a:gd name="connsiteX10" fmla="*/ 1973469 w 2889213"/>
              <a:gd name="connsiteY10" fmla="*/ 669299 h 1800456"/>
              <a:gd name="connsiteX11" fmla="*/ 1866010 w 2889213"/>
              <a:gd name="connsiteY11" fmla="*/ 762998 h 1800456"/>
              <a:gd name="connsiteX12" fmla="*/ 2733769 w 2889213"/>
              <a:gd name="connsiteY12" fmla="*/ 1271909 h 1800456"/>
              <a:gd name="connsiteX13" fmla="*/ 2694623 w 2889213"/>
              <a:gd name="connsiteY13" fmla="*/ 1524483 h 1800456"/>
              <a:gd name="connsiteX14" fmla="*/ 2385869 w 2889213"/>
              <a:gd name="connsiteY14" fmla="*/ 1470403 h 1800456"/>
              <a:gd name="connsiteX15" fmla="*/ 2191986 w 2889213"/>
              <a:gd name="connsiteY15" fmla="*/ 1800407 h 1800456"/>
              <a:gd name="connsiteX16" fmla="*/ 2074819 w 2889213"/>
              <a:gd name="connsiteY16" fmla="*/ 1450562 h 1800456"/>
              <a:gd name="connsiteX17" fmla="*/ 1739085 w 2889213"/>
              <a:gd name="connsiteY17" fmla="*/ 1756177 h 1800456"/>
              <a:gd name="connsiteX18" fmla="*/ 1648664 w 2889213"/>
              <a:gd name="connsiteY18" fmla="*/ 1466917 h 1800456"/>
              <a:gd name="connsiteX19" fmla="*/ 1376671 w 2889213"/>
              <a:gd name="connsiteY19" fmla="*/ 1585086 h 1800456"/>
              <a:gd name="connsiteX20" fmla="*/ 1415819 w 2889213"/>
              <a:gd name="connsiteY20" fmla="*/ 1219713 h 1800456"/>
              <a:gd name="connsiteX21" fmla="*/ 665501 w 2889213"/>
              <a:gd name="connsiteY21" fmla="*/ 1160992 h 1800456"/>
              <a:gd name="connsiteX22" fmla="*/ 0 w 2889213"/>
              <a:gd name="connsiteY22" fmla="*/ 1010928 h 1800456"/>
              <a:gd name="connsiteX23" fmla="*/ 13050 w 2889213"/>
              <a:gd name="connsiteY23" fmla="*/ 169268 h 1800456"/>
              <a:gd name="connsiteX24" fmla="*/ 1348782 w 2889213"/>
              <a:gd name="connsiteY24" fmla="*/ 0 h 1800456"/>
              <a:gd name="connsiteX0" fmla="*/ 2150164 w 2889213"/>
              <a:gd name="connsiteY0" fmla="*/ 113773 h 1811599"/>
              <a:gd name="connsiteX1" fmla="*/ 2655476 w 2889213"/>
              <a:gd name="connsiteY1" fmla="*/ 469395 h 1811599"/>
              <a:gd name="connsiteX2" fmla="*/ 2828170 w 2889213"/>
              <a:gd name="connsiteY2" fmla="*/ 895281 h 1811599"/>
              <a:gd name="connsiteX3" fmla="*/ 2883834 w 2889213"/>
              <a:gd name="connsiteY3" fmla="*/ 1193615 h 1811599"/>
              <a:gd name="connsiteX4" fmla="*/ 2840612 w 2889213"/>
              <a:gd name="connsiteY4" fmla="*/ 1449135 h 1811599"/>
              <a:gd name="connsiteX5" fmla="*/ 2632493 w 2889213"/>
              <a:gd name="connsiteY5" fmla="*/ 1060062 h 1811599"/>
              <a:gd name="connsiteX6" fmla="*/ 2150164 w 2889213"/>
              <a:gd name="connsiteY6" fmla="*/ 113773 h 1811599"/>
              <a:gd name="connsiteX7" fmla="*/ 1348782 w 2889213"/>
              <a:gd name="connsiteY7" fmla="*/ 0 h 1811599"/>
              <a:gd name="connsiteX8" fmla="*/ 1714668 w 2889213"/>
              <a:gd name="connsiteY8" fmla="*/ 204372 h 1811599"/>
              <a:gd name="connsiteX9" fmla="*/ 1866896 w 2889213"/>
              <a:gd name="connsiteY9" fmla="*/ 462766 h 1811599"/>
              <a:gd name="connsiteX10" fmla="*/ 1973469 w 2889213"/>
              <a:gd name="connsiteY10" fmla="*/ 669299 h 1811599"/>
              <a:gd name="connsiteX11" fmla="*/ 1866010 w 2889213"/>
              <a:gd name="connsiteY11" fmla="*/ 762998 h 1811599"/>
              <a:gd name="connsiteX12" fmla="*/ 2733769 w 2889213"/>
              <a:gd name="connsiteY12" fmla="*/ 1271909 h 1811599"/>
              <a:gd name="connsiteX13" fmla="*/ 2694623 w 2889213"/>
              <a:gd name="connsiteY13" fmla="*/ 1524483 h 1811599"/>
              <a:gd name="connsiteX14" fmla="*/ 2385869 w 2889213"/>
              <a:gd name="connsiteY14" fmla="*/ 1470403 h 1811599"/>
              <a:gd name="connsiteX15" fmla="*/ 2214278 w 2889213"/>
              <a:gd name="connsiteY15" fmla="*/ 1811553 h 1811599"/>
              <a:gd name="connsiteX16" fmla="*/ 2074819 w 2889213"/>
              <a:gd name="connsiteY16" fmla="*/ 1450562 h 1811599"/>
              <a:gd name="connsiteX17" fmla="*/ 1739085 w 2889213"/>
              <a:gd name="connsiteY17" fmla="*/ 1756177 h 1811599"/>
              <a:gd name="connsiteX18" fmla="*/ 1648664 w 2889213"/>
              <a:gd name="connsiteY18" fmla="*/ 1466917 h 1811599"/>
              <a:gd name="connsiteX19" fmla="*/ 1376671 w 2889213"/>
              <a:gd name="connsiteY19" fmla="*/ 1585086 h 1811599"/>
              <a:gd name="connsiteX20" fmla="*/ 1415819 w 2889213"/>
              <a:gd name="connsiteY20" fmla="*/ 1219713 h 1811599"/>
              <a:gd name="connsiteX21" fmla="*/ 665501 w 2889213"/>
              <a:gd name="connsiteY21" fmla="*/ 1160992 h 1811599"/>
              <a:gd name="connsiteX22" fmla="*/ 0 w 2889213"/>
              <a:gd name="connsiteY22" fmla="*/ 1010928 h 1811599"/>
              <a:gd name="connsiteX23" fmla="*/ 13050 w 2889213"/>
              <a:gd name="connsiteY23" fmla="*/ 169268 h 1811599"/>
              <a:gd name="connsiteX24" fmla="*/ 1348782 w 2889213"/>
              <a:gd name="connsiteY24" fmla="*/ 0 h 1811599"/>
              <a:gd name="connsiteX0" fmla="*/ 2150164 w 2889213"/>
              <a:gd name="connsiteY0" fmla="*/ 113773 h 1811553"/>
              <a:gd name="connsiteX1" fmla="*/ 2655476 w 2889213"/>
              <a:gd name="connsiteY1" fmla="*/ 469395 h 1811553"/>
              <a:gd name="connsiteX2" fmla="*/ 2828170 w 2889213"/>
              <a:gd name="connsiteY2" fmla="*/ 895281 h 1811553"/>
              <a:gd name="connsiteX3" fmla="*/ 2883834 w 2889213"/>
              <a:gd name="connsiteY3" fmla="*/ 1193615 h 1811553"/>
              <a:gd name="connsiteX4" fmla="*/ 2840612 w 2889213"/>
              <a:gd name="connsiteY4" fmla="*/ 1449135 h 1811553"/>
              <a:gd name="connsiteX5" fmla="*/ 2632493 w 2889213"/>
              <a:gd name="connsiteY5" fmla="*/ 1060062 h 1811553"/>
              <a:gd name="connsiteX6" fmla="*/ 2150164 w 2889213"/>
              <a:gd name="connsiteY6" fmla="*/ 113773 h 1811553"/>
              <a:gd name="connsiteX7" fmla="*/ 1348782 w 2889213"/>
              <a:gd name="connsiteY7" fmla="*/ 0 h 1811553"/>
              <a:gd name="connsiteX8" fmla="*/ 1714668 w 2889213"/>
              <a:gd name="connsiteY8" fmla="*/ 204372 h 1811553"/>
              <a:gd name="connsiteX9" fmla="*/ 1866896 w 2889213"/>
              <a:gd name="connsiteY9" fmla="*/ 462766 h 1811553"/>
              <a:gd name="connsiteX10" fmla="*/ 1973469 w 2889213"/>
              <a:gd name="connsiteY10" fmla="*/ 669299 h 1811553"/>
              <a:gd name="connsiteX11" fmla="*/ 1866010 w 2889213"/>
              <a:gd name="connsiteY11" fmla="*/ 762998 h 1811553"/>
              <a:gd name="connsiteX12" fmla="*/ 2733769 w 2889213"/>
              <a:gd name="connsiteY12" fmla="*/ 1271909 h 1811553"/>
              <a:gd name="connsiteX13" fmla="*/ 2694623 w 2889213"/>
              <a:gd name="connsiteY13" fmla="*/ 1524483 h 1811553"/>
              <a:gd name="connsiteX14" fmla="*/ 2385869 w 2889213"/>
              <a:gd name="connsiteY14" fmla="*/ 1470403 h 1811553"/>
              <a:gd name="connsiteX15" fmla="*/ 2214278 w 2889213"/>
              <a:gd name="connsiteY15" fmla="*/ 1811553 h 1811553"/>
              <a:gd name="connsiteX16" fmla="*/ 2074819 w 2889213"/>
              <a:gd name="connsiteY16" fmla="*/ 1450562 h 1811553"/>
              <a:gd name="connsiteX17" fmla="*/ 1739085 w 2889213"/>
              <a:gd name="connsiteY17" fmla="*/ 1756177 h 1811553"/>
              <a:gd name="connsiteX18" fmla="*/ 1648664 w 2889213"/>
              <a:gd name="connsiteY18" fmla="*/ 1466917 h 1811553"/>
              <a:gd name="connsiteX19" fmla="*/ 1376671 w 2889213"/>
              <a:gd name="connsiteY19" fmla="*/ 1585086 h 1811553"/>
              <a:gd name="connsiteX20" fmla="*/ 1415819 w 2889213"/>
              <a:gd name="connsiteY20" fmla="*/ 1219713 h 1811553"/>
              <a:gd name="connsiteX21" fmla="*/ 665501 w 2889213"/>
              <a:gd name="connsiteY21" fmla="*/ 1160992 h 1811553"/>
              <a:gd name="connsiteX22" fmla="*/ 0 w 2889213"/>
              <a:gd name="connsiteY22" fmla="*/ 1010928 h 1811553"/>
              <a:gd name="connsiteX23" fmla="*/ 13050 w 2889213"/>
              <a:gd name="connsiteY23" fmla="*/ 169268 h 1811553"/>
              <a:gd name="connsiteX24" fmla="*/ 1348782 w 2889213"/>
              <a:gd name="connsiteY24" fmla="*/ 0 h 1811553"/>
              <a:gd name="connsiteX0" fmla="*/ 2150164 w 2889213"/>
              <a:gd name="connsiteY0" fmla="*/ 113773 h 1811553"/>
              <a:gd name="connsiteX1" fmla="*/ 2655476 w 2889213"/>
              <a:gd name="connsiteY1" fmla="*/ 469395 h 1811553"/>
              <a:gd name="connsiteX2" fmla="*/ 2828170 w 2889213"/>
              <a:gd name="connsiteY2" fmla="*/ 895281 h 1811553"/>
              <a:gd name="connsiteX3" fmla="*/ 2883834 w 2889213"/>
              <a:gd name="connsiteY3" fmla="*/ 1193615 h 1811553"/>
              <a:gd name="connsiteX4" fmla="*/ 2840612 w 2889213"/>
              <a:gd name="connsiteY4" fmla="*/ 1449135 h 1811553"/>
              <a:gd name="connsiteX5" fmla="*/ 2632493 w 2889213"/>
              <a:gd name="connsiteY5" fmla="*/ 1060062 h 1811553"/>
              <a:gd name="connsiteX6" fmla="*/ 2150164 w 2889213"/>
              <a:gd name="connsiteY6" fmla="*/ 113773 h 1811553"/>
              <a:gd name="connsiteX7" fmla="*/ 1348782 w 2889213"/>
              <a:gd name="connsiteY7" fmla="*/ 0 h 1811553"/>
              <a:gd name="connsiteX8" fmla="*/ 1714668 w 2889213"/>
              <a:gd name="connsiteY8" fmla="*/ 204372 h 1811553"/>
              <a:gd name="connsiteX9" fmla="*/ 1866896 w 2889213"/>
              <a:gd name="connsiteY9" fmla="*/ 462766 h 1811553"/>
              <a:gd name="connsiteX10" fmla="*/ 1973469 w 2889213"/>
              <a:gd name="connsiteY10" fmla="*/ 669299 h 1811553"/>
              <a:gd name="connsiteX11" fmla="*/ 1866010 w 2889213"/>
              <a:gd name="connsiteY11" fmla="*/ 762998 h 1811553"/>
              <a:gd name="connsiteX12" fmla="*/ 2733769 w 2889213"/>
              <a:gd name="connsiteY12" fmla="*/ 1271909 h 1811553"/>
              <a:gd name="connsiteX13" fmla="*/ 2694623 w 2889213"/>
              <a:gd name="connsiteY13" fmla="*/ 1524483 h 1811553"/>
              <a:gd name="connsiteX14" fmla="*/ 2385869 w 2889213"/>
              <a:gd name="connsiteY14" fmla="*/ 1470403 h 1811553"/>
              <a:gd name="connsiteX15" fmla="*/ 2214278 w 2889213"/>
              <a:gd name="connsiteY15" fmla="*/ 1811553 h 1811553"/>
              <a:gd name="connsiteX16" fmla="*/ 2074819 w 2889213"/>
              <a:gd name="connsiteY16" fmla="*/ 1450562 h 1811553"/>
              <a:gd name="connsiteX17" fmla="*/ 1739085 w 2889213"/>
              <a:gd name="connsiteY17" fmla="*/ 1756177 h 1811553"/>
              <a:gd name="connsiteX18" fmla="*/ 1648664 w 2889213"/>
              <a:gd name="connsiteY18" fmla="*/ 1466917 h 1811553"/>
              <a:gd name="connsiteX19" fmla="*/ 1376671 w 2889213"/>
              <a:gd name="connsiteY19" fmla="*/ 1585086 h 1811553"/>
              <a:gd name="connsiteX20" fmla="*/ 1415819 w 2889213"/>
              <a:gd name="connsiteY20" fmla="*/ 1219713 h 1811553"/>
              <a:gd name="connsiteX21" fmla="*/ 665501 w 2889213"/>
              <a:gd name="connsiteY21" fmla="*/ 1160992 h 1811553"/>
              <a:gd name="connsiteX22" fmla="*/ 0 w 2889213"/>
              <a:gd name="connsiteY22" fmla="*/ 1010928 h 1811553"/>
              <a:gd name="connsiteX23" fmla="*/ 13050 w 2889213"/>
              <a:gd name="connsiteY23" fmla="*/ 169268 h 1811553"/>
              <a:gd name="connsiteX24" fmla="*/ 1348782 w 2889213"/>
              <a:gd name="connsiteY24" fmla="*/ 0 h 1811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889213" h="1811553">
                <a:moveTo>
                  <a:pt x="2150164" y="113773"/>
                </a:moveTo>
                <a:lnTo>
                  <a:pt x="2655476" y="469395"/>
                </a:lnTo>
                <a:cubicBezTo>
                  <a:pt x="2724937" y="612627"/>
                  <a:pt x="2790110" y="774578"/>
                  <a:pt x="2828170" y="895281"/>
                </a:cubicBezTo>
                <a:cubicBezTo>
                  <a:pt x="2845006" y="1009922"/>
                  <a:pt x="2872906" y="1094971"/>
                  <a:pt x="2883834" y="1193615"/>
                </a:cubicBezTo>
                <a:cubicBezTo>
                  <a:pt x="2898597" y="1276508"/>
                  <a:pt x="2882583" y="1383685"/>
                  <a:pt x="2840612" y="1449135"/>
                </a:cubicBezTo>
                <a:cubicBezTo>
                  <a:pt x="2801112" y="1388173"/>
                  <a:pt x="2764708" y="1276910"/>
                  <a:pt x="2632493" y="1060062"/>
                </a:cubicBezTo>
                <a:cubicBezTo>
                  <a:pt x="2521003" y="837054"/>
                  <a:pt x="2268591" y="370791"/>
                  <a:pt x="2150164" y="113773"/>
                </a:cubicBezTo>
                <a:close/>
                <a:moveTo>
                  <a:pt x="1348782" y="0"/>
                </a:moveTo>
                <a:cubicBezTo>
                  <a:pt x="1445338" y="154432"/>
                  <a:pt x="1639668" y="165874"/>
                  <a:pt x="1714668" y="204372"/>
                </a:cubicBezTo>
                <a:cubicBezTo>
                  <a:pt x="1723722" y="285320"/>
                  <a:pt x="1831199" y="402612"/>
                  <a:pt x="1866896" y="462766"/>
                </a:cubicBezTo>
                <a:cubicBezTo>
                  <a:pt x="1913125" y="544588"/>
                  <a:pt x="1935949" y="596454"/>
                  <a:pt x="1973469" y="669299"/>
                </a:cubicBezTo>
                <a:cubicBezTo>
                  <a:pt x="1909251" y="682689"/>
                  <a:pt x="1863715" y="712895"/>
                  <a:pt x="1866010" y="762998"/>
                </a:cubicBezTo>
                <a:cubicBezTo>
                  <a:pt x="1884495" y="971782"/>
                  <a:pt x="2517373" y="1008755"/>
                  <a:pt x="2733769" y="1271909"/>
                </a:cubicBezTo>
                <a:cubicBezTo>
                  <a:pt x="2839248" y="1365427"/>
                  <a:pt x="2779441" y="1512521"/>
                  <a:pt x="2694623" y="1524483"/>
                </a:cubicBezTo>
                <a:cubicBezTo>
                  <a:pt x="2575007" y="1522308"/>
                  <a:pt x="2538107" y="1485627"/>
                  <a:pt x="2385869" y="1470403"/>
                </a:cubicBezTo>
                <a:cubicBezTo>
                  <a:pt x="2333676" y="1639614"/>
                  <a:pt x="2280982" y="1755416"/>
                  <a:pt x="2214278" y="1811553"/>
                </a:cubicBezTo>
                <a:cubicBezTo>
                  <a:pt x="2147576" y="1804531"/>
                  <a:pt x="2033271" y="1685187"/>
                  <a:pt x="2074819" y="1450562"/>
                </a:cubicBezTo>
                <a:cubicBezTo>
                  <a:pt x="1992109" y="1541380"/>
                  <a:pt x="1856720" y="1716561"/>
                  <a:pt x="1739085" y="1756177"/>
                </a:cubicBezTo>
                <a:cubicBezTo>
                  <a:pt x="1647742" y="1688758"/>
                  <a:pt x="1625791" y="1561162"/>
                  <a:pt x="1648664" y="1466917"/>
                </a:cubicBezTo>
                <a:cubicBezTo>
                  <a:pt x="1575908" y="1517602"/>
                  <a:pt x="1475987" y="1575732"/>
                  <a:pt x="1376671" y="1585086"/>
                </a:cubicBezTo>
                <a:cubicBezTo>
                  <a:pt x="1265755" y="1421973"/>
                  <a:pt x="1344050" y="1304532"/>
                  <a:pt x="1415819" y="1219713"/>
                </a:cubicBezTo>
                <a:cubicBezTo>
                  <a:pt x="1106992" y="1284958"/>
                  <a:pt x="922130" y="1226237"/>
                  <a:pt x="665501" y="1160992"/>
                </a:cubicBezTo>
                <a:cubicBezTo>
                  <a:pt x="467591" y="1128369"/>
                  <a:pt x="282729" y="1004403"/>
                  <a:pt x="0" y="1010928"/>
                </a:cubicBezTo>
                <a:lnTo>
                  <a:pt x="13050" y="169268"/>
                </a:lnTo>
                <a:cubicBezTo>
                  <a:pt x="722590" y="234513"/>
                  <a:pt x="1132701" y="28762"/>
                  <a:pt x="1348782" y="0"/>
                </a:cubicBezTo>
                <a:close/>
              </a:path>
            </a:pathLst>
          </a:custGeom>
          <a:gradFill>
            <a:gsLst>
              <a:gs pos="0">
                <a:schemeClr val="accent2">
                  <a:lumMod val="50000"/>
                  <a:lumOff val="50000"/>
                </a:schemeClr>
              </a:gs>
              <a:gs pos="100000">
                <a:schemeClr val="accent2">
                  <a:lumMod val="50000"/>
                  <a:lumOff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4" name="TextBox 33"/>
          <p:cNvSpPr txBox="1"/>
          <p:nvPr/>
        </p:nvSpPr>
        <p:spPr>
          <a:xfrm>
            <a:off x="0" y="1000114"/>
            <a:ext cx="6000760" cy="707886"/>
          </a:xfrm>
          <a:prstGeom prst="rect">
            <a:avLst/>
          </a:prstGeom>
          <a:noFill/>
          <a:ln>
            <a:noFill/>
          </a:ln>
        </p:spPr>
        <p:txBody>
          <a:bodyPr wrap="square" rtlCol="0">
            <a:spAutoFit/>
          </a:bodyPr>
          <a:lstStyle/>
          <a:p>
            <a:r>
              <a:rPr lang="en-US" sz="2000" b="1" dirty="0">
                <a:solidFill>
                  <a:srgbClr val="FF0000"/>
                </a:solidFill>
              </a:rPr>
              <a:t>For any queries mail us @: </a:t>
            </a:r>
            <a:r>
              <a:rPr lang="en-US" sz="2000" b="1" dirty="0">
                <a:solidFill>
                  <a:srgbClr val="FF0000"/>
                </a:solidFill>
                <a:hlinkClick r:id="rId5"/>
              </a:rPr>
              <a:t>scalive4u@gmail.com</a:t>
            </a:r>
            <a:endParaRPr lang="en-US" sz="2000" b="1" dirty="0">
              <a:solidFill>
                <a:srgbClr val="FF0000"/>
              </a:solidFill>
            </a:endParaRPr>
          </a:p>
          <a:p>
            <a:r>
              <a:rPr lang="en-US" sz="2000" b="1" dirty="0">
                <a:solidFill>
                  <a:srgbClr val="FF0000"/>
                </a:solidFill>
              </a:rPr>
              <a:t>Call us @ : </a:t>
            </a:r>
            <a:r>
              <a:rPr lang="en-US" sz="2000" b="1" dirty="0">
                <a:solidFill>
                  <a:srgbClr val="0070C0"/>
                </a:solidFill>
              </a:rPr>
              <a:t>0755-4271659, 7879165533</a:t>
            </a:r>
          </a:p>
        </p:txBody>
      </p:sp>
      <p:pic>
        <p:nvPicPr>
          <p:cNvPr id="36" name="Picture 35" descr="cpp-mini-logo.png"/>
          <p:cNvPicPr>
            <a:picLocks noChangeAspect="1"/>
          </p:cNvPicPr>
          <p:nvPr/>
        </p:nvPicPr>
        <p:blipFill>
          <a:blip r:embed="rId6"/>
          <a:stretch>
            <a:fillRect/>
          </a:stretch>
        </p:blipFill>
        <p:spPr>
          <a:xfrm>
            <a:off x="3643306" y="1714495"/>
            <a:ext cx="1861398" cy="1928826"/>
          </a:xfrm>
          <a:prstGeom prst="rect">
            <a:avLst/>
          </a:prstGeom>
        </p:spPr>
      </p:pic>
      <p:pic>
        <p:nvPicPr>
          <p:cNvPr id="37" name="Picture 36" descr="webcodeft-c.png"/>
          <p:cNvPicPr>
            <a:picLocks noChangeAspect="1"/>
          </p:cNvPicPr>
          <p:nvPr/>
        </p:nvPicPr>
        <p:blipFill>
          <a:blip r:embed="rId7" cstate="print"/>
          <a:stretch>
            <a:fillRect/>
          </a:stretch>
        </p:blipFill>
        <p:spPr>
          <a:xfrm>
            <a:off x="7786710" y="0"/>
            <a:ext cx="1357290" cy="857238"/>
          </a:xfrm>
          <a:prstGeom prst="rect">
            <a:avLst/>
          </a:prstGeom>
        </p:spPr>
      </p:pic>
    </p:spTree>
    <p:extLst>
      <p:ext uri="{BB962C8B-B14F-4D97-AF65-F5344CB8AC3E}">
        <p14:creationId xmlns:p14="http://schemas.microsoft.com/office/powerpoint/2010/main" val="3239406661"/>
      </p:ext>
    </p:extLst>
  </p:cSld>
  <p:clrMapOvr>
    <a:masterClrMapping/>
  </p:clrMapOvr>
  <p:transition>
    <p:wipe dir="d"/>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r>
              <a:rPr lang="en-US" sz="54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Today’s Agenda</a:t>
            </a:r>
          </a:p>
        </p:txBody>
      </p:sp>
      <p:pic>
        <p:nvPicPr>
          <p:cNvPr id="41" name="Picture 40" descr="sca.png"/>
          <p:cNvPicPr>
            <a:picLocks noChangeAspect="1"/>
          </p:cNvPicPr>
          <p:nvPr/>
        </p:nvPicPr>
        <p:blipFill>
          <a:blip r:embed="rId2"/>
          <a:stretch>
            <a:fillRect/>
          </a:stretch>
        </p:blipFill>
        <p:spPr>
          <a:xfrm>
            <a:off x="142844" y="71420"/>
            <a:ext cx="714380" cy="714380"/>
          </a:xfrm>
          <a:prstGeom prst="rect">
            <a:avLst/>
          </a:prstGeom>
        </p:spPr>
      </p:pic>
      <p:grpSp>
        <p:nvGrpSpPr>
          <p:cNvPr id="12" name="Group 11"/>
          <p:cNvGrpSpPr/>
          <p:nvPr/>
        </p:nvGrpSpPr>
        <p:grpSpPr>
          <a:xfrm>
            <a:off x="3428992" y="1214428"/>
            <a:ext cx="5214974" cy="428628"/>
            <a:chOff x="3131840" y="1491630"/>
            <a:chExt cx="5256584" cy="576064"/>
          </a:xfrm>
        </p:grpSpPr>
        <p:sp>
          <p:nvSpPr>
            <p:cNvPr id="13" name="Rectangle 12"/>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4" name="Right Triangle 13"/>
            <p:cNvSpPr/>
            <p:nvPr/>
          </p:nvSpPr>
          <p:spPr>
            <a:xfrm rot="5400000">
              <a:off x="3203840" y="1419630"/>
              <a:ext cx="576000" cy="720000"/>
            </a:xfrm>
            <a:prstGeom prst="rtTriangle">
              <a:avLst/>
            </a:prstGeom>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pic>
        <p:nvPicPr>
          <p:cNvPr id="33" name="Picture 32" descr="webcodeft-c.png"/>
          <p:cNvPicPr>
            <a:picLocks noChangeAspect="1"/>
          </p:cNvPicPr>
          <p:nvPr/>
        </p:nvPicPr>
        <p:blipFill>
          <a:blip r:embed="rId3" cstate="print"/>
          <a:stretch>
            <a:fillRect/>
          </a:stretch>
        </p:blipFill>
        <p:spPr>
          <a:xfrm>
            <a:off x="7786710" y="0"/>
            <a:ext cx="1357290" cy="857238"/>
          </a:xfrm>
          <a:prstGeom prst="rect">
            <a:avLst/>
          </a:prstGeom>
        </p:spPr>
      </p:pic>
      <p:pic>
        <p:nvPicPr>
          <p:cNvPr id="37" name="Picture 36" descr="cpp-mini-logo.png"/>
          <p:cNvPicPr>
            <a:picLocks noChangeAspect="1"/>
          </p:cNvPicPr>
          <p:nvPr/>
        </p:nvPicPr>
        <p:blipFill>
          <a:blip r:embed="rId4"/>
          <a:stretch>
            <a:fillRect/>
          </a:stretch>
        </p:blipFill>
        <p:spPr>
          <a:xfrm>
            <a:off x="357158" y="1285866"/>
            <a:ext cx="2925029" cy="3143272"/>
          </a:xfrm>
          <a:prstGeom prst="rect">
            <a:avLst/>
          </a:prstGeom>
        </p:spPr>
      </p:pic>
      <p:sp>
        <p:nvSpPr>
          <p:cNvPr id="39" name="TextBox 38"/>
          <p:cNvSpPr txBox="1"/>
          <p:nvPr/>
        </p:nvSpPr>
        <p:spPr>
          <a:xfrm>
            <a:off x="4143292" y="1275984"/>
            <a:ext cx="4029108" cy="338554"/>
          </a:xfrm>
          <a:prstGeom prst="rect">
            <a:avLst/>
          </a:prstGeom>
          <a:noFill/>
        </p:spPr>
        <p:txBody>
          <a:bodyPr wrap="square" rtlCol="0">
            <a:spAutoFit/>
          </a:bodyPr>
          <a:lstStyle/>
          <a:p>
            <a:pPr marL="331470" indent="-514350">
              <a:buClr>
                <a:schemeClr val="accent1"/>
              </a:buClr>
              <a:buSzPct val="120000"/>
            </a:pPr>
            <a:r>
              <a:rPr lang="en-US" sz="1600" b="1" dirty="0">
                <a:solidFill>
                  <a:srgbClr val="0070C0"/>
                </a:solidFill>
                <a:latin typeface="+mj-lt"/>
              </a:rPr>
              <a:t>Creating dynamic objects</a:t>
            </a:r>
            <a:endParaRPr lang="en-US" sz="1600" b="1" dirty="0">
              <a:solidFill>
                <a:schemeClr val="accent6">
                  <a:lumMod val="75000"/>
                </a:schemeClr>
              </a:solidFill>
            </a:endParaRPr>
          </a:p>
        </p:txBody>
      </p:sp>
      <p:sp>
        <p:nvSpPr>
          <p:cNvPr id="51" name="TextBox 50"/>
          <p:cNvSpPr txBox="1"/>
          <p:nvPr/>
        </p:nvSpPr>
        <p:spPr>
          <a:xfrm>
            <a:off x="3428992" y="3643320"/>
            <a:ext cx="418704" cy="369332"/>
          </a:xfrm>
          <a:prstGeom prst="rect">
            <a:avLst/>
          </a:prstGeom>
          <a:noFill/>
        </p:spPr>
        <p:txBody>
          <a:bodyPr wrap="none" rtlCol="0">
            <a:spAutoFit/>
          </a:bodyPr>
          <a:lstStyle/>
          <a:p>
            <a:r>
              <a:rPr lang="en-US" b="1" dirty="0">
                <a:solidFill>
                  <a:srgbClr val="FFFFFF"/>
                </a:solidFill>
              </a:rPr>
              <a:t>05</a:t>
            </a:r>
          </a:p>
        </p:txBody>
      </p:sp>
      <p:grpSp>
        <p:nvGrpSpPr>
          <p:cNvPr id="22" name="Group 21"/>
          <p:cNvGrpSpPr/>
          <p:nvPr/>
        </p:nvGrpSpPr>
        <p:grpSpPr>
          <a:xfrm>
            <a:off x="3428992" y="1785932"/>
            <a:ext cx="5214974" cy="428628"/>
            <a:chOff x="3131840" y="1491630"/>
            <a:chExt cx="5256584" cy="576064"/>
          </a:xfrm>
        </p:grpSpPr>
        <p:sp>
          <p:nvSpPr>
            <p:cNvPr id="24" name="Rectangle 23"/>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5" name="Right Triangle 24"/>
            <p:cNvSpPr/>
            <p:nvPr/>
          </p:nvSpPr>
          <p:spPr>
            <a:xfrm rot="5400000">
              <a:off x="3203840" y="1419630"/>
              <a:ext cx="576000" cy="720000"/>
            </a:xfrm>
            <a:prstGeom prst="rtTriangle">
              <a:avLst/>
            </a:prstGeom>
            <a:solidFill>
              <a:srgbClr val="F2A40D"/>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sp>
        <p:nvSpPr>
          <p:cNvPr id="26" name="TextBox 25"/>
          <p:cNvSpPr txBox="1"/>
          <p:nvPr/>
        </p:nvSpPr>
        <p:spPr>
          <a:xfrm>
            <a:off x="4143292" y="1795250"/>
            <a:ext cx="4500673" cy="338554"/>
          </a:xfrm>
          <a:prstGeom prst="rect">
            <a:avLst/>
          </a:prstGeom>
          <a:noFill/>
        </p:spPr>
        <p:txBody>
          <a:bodyPr wrap="square" rtlCol="0">
            <a:spAutoFit/>
          </a:bodyPr>
          <a:lstStyle/>
          <a:p>
            <a:pPr marL="331470" indent="-514350">
              <a:buClr>
                <a:schemeClr val="accent1"/>
              </a:buClr>
              <a:buSzPct val="120000"/>
            </a:pPr>
            <a:r>
              <a:rPr lang="en-US" sz="1600" b="1" dirty="0">
                <a:solidFill>
                  <a:srgbClr val="FFC000"/>
                </a:solidFill>
                <a:latin typeface="+mj-lt"/>
              </a:rPr>
              <a:t>Array of dynamic objects</a:t>
            </a:r>
            <a:endParaRPr lang="en-US" sz="1600" b="1" dirty="0">
              <a:solidFill>
                <a:srgbClr val="FFC000"/>
              </a:solidFill>
            </a:endParaRPr>
          </a:p>
        </p:txBody>
      </p:sp>
      <p:sp>
        <p:nvSpPr>
          <p:cNvPr id="35" name="TextBox 34"/>
          <p:cNvSpPr txBox="1"/>
          <p:nvPr/>
        </p:nvSpPr>
        <p:spPr>
          <a:xfrm>
            <a:off x="3357554" y="1714494"/>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02</a:t>
            </a:r>
            <a:endParaRPr lang="ko-KR" altLang="en-US" sz="2000" b="1" dirty="0">
              <a:solidFill>
                <a:schemeClr val="bg1"/>
              </a:solidFill>
              <a:cs typeface="Arial" pitchFamily="34" charset="0"/>
            </a:endParaRPr>
          </a:p>
        </p:txBody>
      </p:sp>
      <p:sp>
        <p:nvSpPr>
          <p:cNvPr id="36" name="TextBox 35"/>
          <p:cNvSpPr txBox="1"/>
          <p:nvPr/>
        </p:nvSpPr>
        <p:spPr>
          <a:xfrm>
            <a:off x="3357554" y="1214428"/>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01</a:t>
            </a:r>
            <a:endParaRPr lang="ko-KR" altLang="en-US" sz="2000" b="1" dirty="0">
              <a:solidFill>
                <a:schemeClr val="bg1"/>
              </a:solidFill>
              <a:cs typeface="Arial" pitchFamily="34" charset="0"/>
            </a:endParaRPr>
          </a:p>
        </p:txBody>
      </p:sp>
      <p:sp>
        <p:nvSpPr>
          <p:cNvPr id="44" name="TextBox 43"/>
          <p:cNvSpPr txBox="1"/>
          <p:nvPr/>
        </p:nvSpPr>
        <p:spPr>
          <a:xfrm>
            <a:off x="3428992" y="4143386"/>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05</a:t>
            </a:r>
            <a:endParaRPr lang="ko-KR" altLang="en-US" sz="2000" b="1" dirty="0">
              <a:solidFill>
                <a:schemeClr val="bg1"/>
              </a:solidFill>
              <a:cs typeface="Arial" pitchFamily="34" charset="0"/>
            </a:endParaRPr>
          </a:p>
        </p:txBody>
      </p:sp>
      <p:grpSp>
        <p:nvGrpSpPr>
          <p:cNvPr id="43" name="Group 42"/>
          <p:cNvGrpSpPr/>
          <p:nvPr/>
        </p:nvGrpSpPr>
        <p:grpSpPr>
          <a:xfrm>
            <a:off x="3428992" y="2427164"/>
            <a:ext cx="5214974" cy="428628"/>
            <a:chOff x="3131840" y="1491630"/>
            <a:chExt cx="5256584" cy="576064"/>
          </a:xfrm>
        </p:grpSpPr>
        <p:sp>
          <p:nvSpPr>
            <p:cNvPr id="45" name="Rectangle 44"/>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6" name="Right Triangle 45"/>
            <p:cNvSpPr/>
            <p:nvPr/>
          </p:nvSpPr>
          <p:spPr>
            <a:xfrm rot="5400000">
              <a:off x="3203840" y="1419630"/>
              <a:ext cx="575999" cy="720000"/>
            </a:xfrm>
            <a:prstGeom prst="rtTriangle">
              <a:avLst/>
            </a:prstGeom>
            <a:solidFill>
              <a:srgbClr val="FF0066"/>
            </a:solidFill>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sp>
        <p:nvSpPr>
          <p:cNvPr id="52" name="TextBox 51"/>
          <p:cNvSpPr txBox="1"/>
          <p:nvPr/>
        </p:nvSpPr>
        <p:spPr>
          <a:xfrm>
            <a:off x="3880965" y="2364592"/>
            <a:ext cx="4801341" cy="328680"/>
          </a:xfrm>
          <a:prstGeom prst="rect">
            <a:avLst/>
          </a:prstGeom>
          <a:noFill/>
        </p:spPr>
        <p:txBody>
          <a:bodyPr wrap="square" rtlCol="0">
            <a:spAutoFit/>
          </a:bodyPr>
          <a:lstStyle/>
          <a:p>
            <a:pPr marL="190500">
              <a:lnSpc>
                <a:spcPct val="95825"/>
              </a:lnSpc>
              <a:spcBef>
                <a:spcPts val="11048"/>
              </a:spcBef>
            </a:pPr>
            <a:r>
              <a:rPr lang="en-US" sz="1600" b="1" dirty="0">
                <a:solidFill>
                  <a:srgbClr val="FF0066"/>
                </a:solidFill>
                <a:latin typeface="+mj-lt"/>
                <a:cs typeface="Georgia"/>
              </a:rPr>
              <a:t>Dynamic constructor and dynamic destructor</a:t>
            </a:r>
            <a:endParaRPr lang="en-IN" sz="1600" b="1" dirty="0">
              <a:solidFill>
                <a:srgbClr val="FF0066"/>
              </a:solidFill>
              <a:latin typeface="+mj-lt"/>
              <a:cs typeface="Georgia"/>
            </a:endParaRPr>
          </a:p>
        </p:txBody>
      </p:sp>
      <p:sp>
        <p:nvSpPr>
          <p:cNvPr id="55" name="TextBox 54"/>
          <p:cNvSpPr txBox="1"/>
          <p:nvPr/>
        </p:nvSpPr>
        <p:spPr>
          <a:xfrm>
            <a:off x="3357554" y="2355726"/>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03</a:t>
            </a:r>
            <a:endParaRPr lang="ko-KR" altLang="en-US" sz="2000" b="1" dirty="0">
              <a:solidFill>
                <a:schemeClr val="bg1"/>
              </a:solidFill>
              <a:cs typeface="Arial" pitchFamily="34" charset="0"/>
            </a:endParaRPr>
          </a:p>
        </p:txBody>
      </p:sp>
    </p:spTree>
    <p:extLst>
      <p:ext uri="{BB962C8B-B14F-4D97-AF65-F5344CB8AC3E}">
        <p14:creationId xmlns:p14="http://schemas.microsoft.com/office/powerpoint/2010/main" val="3239406661"/>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blinds(horizontal)">
                                      <p:cBhvr>
                                        <p:cTn id="10" dur="500"/>
                                        <p:tgtEl>
                                          <p:spTgt spid="39"/>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blinds(horizontal)">
                                      <p:cBhvr>
                                        <p:cTn id="15" dur="500"/>
                                        <p:tgtEl>
                                          <p:spTgt spid="22"/>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blinds(horizontal)">
                                      <p:cBhvr>
                                        <p:cTn id="18" dur="500"/>
                                        <p:tgtEl>
                                          <p:spTgt spid="26"/>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43"/>
                                        </p:tgtEl>
                                        <p:attrNameLst>
                                          <p:attrName>style.visibility</p:attrName>
                                        </p:attrNameLst>
                                      </p:cBhvr>
                                      <p:to>
                                        <p:strVal val="visible"/>
                                      </p:to>
                                    </p:set>
                                    <p:animEffect transition="in" filter="blinds(horizontal)">
                                      <p:cBhvr>
                                        <p:cTn id="23" dur="500"/>
                                        <p:tgtEl>
                                          <p:spTgt spid="43"/>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52"/>
                                        </p:tgtEl>
                                        <p:attrNameLst>
                                          <p:attrName>style.visibility</p:attrName>
                                        </p:attrNameLst>
                                      </p:cBhvr>
                                      <p:to>
                                        <p:strVal val="visible"/>
                                      </p:to>
                                    </p:set>
                                    <p:animEffect transition="in" filter="blinds(horizontal)">
                                      <p:cBhvr>
                                        <p:cTn id="26"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26" grpId="0"/>
      <p:bldP spid="5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0" y="1000114"/>
            <a:ext cx="9144000" cy="4114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t"/>
          <a:lstStyle/>
          <a:p>
            <a:endParaRPr lang="en-US" sz="1600" dirty="0">
              <a:solidFill>
                <a:schemeClr val="bg1"/>
              </a:solid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r>
              <a:rPr lang="en-US" sz="2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Creating Dynamic Objects</a:t>
            </a:r>
          </a:p>
        </p:txBody>
      </p:sp>
      <p:pic>
        <p:nvPicPr>
          <p:cNvPr id="41" name="Picture 40" descr="sca.png"/>
          <p:cNvPicPr>
            <a:picLocks noChangeAspect="1"/>
          </p:cNvPicPr>
          <p:nvPr/>
        </p:nvPicPr>
        <p:blipFill>
          <a:blip r:embed="rId2"/>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pic>
        <p:nvPicPr>
          <p:cNvPr id="7" name="Picture 6" descr="webcodeft-c.png"/>
          <p:cNvPicPr>
            <a:picLocks noChangeAspect="1"/>
          </p:cNvPicPr>
          <p:nvPr/>
        </p:nvPicPr>
        <p:blipFill>
          <a:blip r:embed="rId4" cstate="print"/>
          <a:stretch>
            <a:fillRect/>
          </a:stretch>
        </p:blipFill>
        <p:spPr>
          <a:xfrm>
            <a:off x="7786710" y="0"/>
            <a:ext cx="1357290" cy="857238"/>
          </a:xfrm>
          <a:prstGeom prst="rect">
            <a:avLst/>
          </a:prstGeom>
        </p:spPr>
      </p:pic>
      <p:sp>
        <p:nvSpPr>
          <p:cNvPr id="2" name="Rectangle 1">
            <a:extLst>
              <a:ext uri="{FF2B5EF4-FFF2-40B4-BE49-F238E27FC236}">
                <a16:creationId xmlns:a16="http://schemas.microsoft.com/office/drawing/2014/main" id="{552A5858-D203-420D-B6EF-98B8F56BB3A2}"/>
              </a:ext>
            </a:extLst>
          </p:cNvPr>
          <p:cNvSpPr/>
          <p:nvPr/>
        </p:nvSpPr>
        <p:spPr>
          <a:xfrm>
            <a:off x="3491880" y="1419622"/>
            <a:ext cx="1944216" cy="5760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Types of Objects</a:t>
            </a:r>
          </a:p>
        </p:txBody>
      </p:sp>
      <p:cxnSp>
        <p:nvCxnSpPr>
          <p:cNvPr id="5" name="Straight Arrow Connector 4">
            <a:extLst>
              <a:ext uri="{FF2B5EF4-FFF2-40B4-BE49-F238E27FC236}">
                <a16:creationId xmlns:a16="http://schemas.microsoft.com/office/drawing/2014/main" id="{B4F1538C-8170-4C94-A3BF-229A52937FFC}"/>
              </a:ext>
            </a:extLst>
          </p:cNvPr>
          <p:cNvCxnSpPr>
            <a:cxnSpLocks/>
            <a:stCxn id="2" idx="2"/>
            <a:endCxn id="21" idx="0"/>
          </p:cNvCxnSpPr>
          <p:nvPr/>
        </p:nvCxnSpPr>
        <p:spPr>
          <a:xfrm flipH="1">
            <a:off x="1958196" y="1995686"/>
            <a:ext cx="2505792" cy="1343590"/>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18" name="Straight Arrow Connector 17">
            <a:extLst>
              <a:ext uri="{FF2B5EF4-FFF2-40B4-BE49-F238E27FC236}">
                <a16:creationId xmlns:a16="http://schemas.microsoft.com/office/drawing/2014/main" id="{D5911D2C-2C9D-4C5E-B68C-D0C5A9311F84}"/>
              </a:ext>
            </a:extLst>
          </p:cNvPr>
          <p:cNvCxnSpPr>
            <a:cxnSpLocks/>
            <a:stCxn id="2" idx="2"/>
            <a:endCxn id="22" idx="0"/>
          </p:cNvCxnSpPr>
          <p:nvPr/>
        </p:nvCxnSpPr>
        <p:spPr>
          <a:xfrm>
            <a:off x="4463988" y="1995686"/>
            <a:ext cx="2700300" cy="1440160"/>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sp>
        <p:nvSpPr>
          <p:cNvPr id="21" name="Rectangle 20">
            <a:extLst>
              <a:ext uri="{FF2B5EF4-FFF2-40B4-BE49-F238E27FC236}">
                <a16:creationId xmlns:a16="http://schemas.microsoft.com/office/drawing/2014/main" id="{BC6E977E-4906-49EE-BB04-1BD8ECABD4BF}"/>
              </a:ext>
            </a:extLst>
          </p:cNvPr>
          <p:cNvSpPr/>
          <p:nvPr/>
        </p:nvSpPr>
        <p:spPr>
          <a:xfrm>
            <a:off x="500034" y="3339276"/>
            <a:ext cx="2916324" cy="6726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Static Object</a:t>
            </a:r>
          </a:p>
          <a:p>
            <a:pPr algn="ctr"/>
            <a:r>
              <a:rPr lang="en-US" dirty="0"/>
              <a:t>(Created at Compile Time)</a:t>
            </a:r>
          </a:p>
        </p:txBody>
      </p:sp>
      <p:sp>
        <p:nvSpPr>
          <p:cNvPr id="22" name="Rectangle 21">
            <a:extLst>
              <a:ext uri="{FF2B5EF4-FFF2-40B4-BE49-F238E27FC236}">
                <a16:creationId xmlns:a16="http://schemas.microsoft.com/office/drawing/2014/main" id="{7829B0D6-FD50-426A-A6FE-C41DD7507249}"/>
              </a:ext>
            </a:extLst>
          </p:cNvPr>
          <p:cNvSpPr/>
          <p:nvPr/>
        </p:nvSpPr>
        <p:spPr>
          <a:xfrm>
            <a:off x="5508104" y="3435846"/>
            <a:ext cx="3312368" cy="6726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Dynamic Object</a:t>
            </a:r>
          </a:p>
          <a:p>
            <a:pPr algn="ctr"/>
            <a:r>
              <a:rPr lang="en-US" dirty="0"/>
              <a:t>(Created or allocated at run time)</a:t>
            </a:r>
          </a:p>
        </p:txBody>
      </p:sp>
    </p:spTree>
    <p:extLst>
      <p:ext uri="{BB962C8B-B14F-4D97-AF65-F5344CB8AC3E}">
        <p14:creationId xmlns:p14="http://schemas.microsoft.com/office/powerpoint/2010/main" val="2784550796"/>
      </p:ext>
    </p:extLst>
  </p:cSld>
  <p:clrMapOvr>
    <a:masterClrMapping/>
  </p:clrMapOvr>
  <p:transition>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0" y="1000114"/>
            <a:ext cx="9144000" cy="4114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numCol="2" rtlCol="0" anchor="t"/>
          <a:lstStyle/>
          <a:p>
            <a:r>
              <a:rPr lang="en-US" sz="1600" dirty="0">
                <a:solidFill>
                  <a:schemeClr val="bg1"/>
                </a:solidFill>
              </a:rPr>
              <a:t>class Box</a:t>
            </a:r>
          </a:p>
          <a:p>
            <a:r>
              <a:rPr lang="en-US" sz="1600" dirty="0">
                <a:solidFill>
                  <a:schemeClr val="bg1"/>
                </a:solidFill>
              </a:rPr>
              <a:t>{</a:t>
            </a:r>
          </a:p>
          <a:p>
            <a:r>
              <a:rPr lang="en-US" sz="1600" dirty="0">
                <a:solidFill>
                  <a:schemeClr val="bg1"/>
                </a:solidFill>
              </a:rPr>
              <a:t>    private:</a:t>
            </a:r>
          </a:p>
          <a:p>
            <a:r>
              <a:rPr lang="en-US" sz="1600" dirty="0">
                <a:solidFill>
                  <a:schemeClr val="bg1"/>
                </a:solidFill>
              </a:rPr>
              <a:t>        int l, b, h;</a:t>
            </a:r>
          </a:p>
          <a:p>
            <a:r>
              <a:rPr lang="en-US" sz="1600" dirty="0">
                <a:solidFill>
                  <a:schemeClr val="bg1"/>
                </a:solidFill>
              </a:rPr>
              <a:t>    public:</a:t>
            </a:r>
          </a:p>
          <a:p>
            <a:r>
              <a:rPr lang="en-US" sz="1600" dirty="0">
                <a:solidFill>
                  <a:schemeClr val="bg1"/>
                </a:solidFill>
              </a:rPr>
              <a:t>        void get()</a:t>
            </a:r>
          </a:p>
          <a:p>
            <a:r>
              <a:rPr lang="en-US" sz="1600" dirty="0">
                <a:solidFill>
                  <a:schemeClr val="bg1"/>
                </a:solidFill>
              </a:rPr>
              <a:t>        {</a:t>
            </a:r>
          </a:p>
          <a:p>
            <a:r>
              <a:rPr lang="en-US" sz="1600" dirty="0">
                <a:solidFill>
                  <a:schemeClr val="bg1"/>
                </a:solidFill>
              </a:rPr>
              <a:t>            cout&lt;&lt;"Enter l, b, h: ";</a:t>
            </a:r>
          </a:p>
          <a:p>
            <a:r>
              <a:rPr lang="en-US" sz="1600" dirty="0">
                <a:solidFill>
                  <a:schemeClr val="bg1"/>
                </a:solidFill>
              </a:rPr>
              <a:t>            </a:t>
            </a:r>
            <a:r>
              <a:rPr lang="en-US" sz="1600" dirty="0" err="1">
                <a:solidFill>
                  <a:schemeClr val="bg1"/>
                </a:solidFill>
              </a:rPr>
              <a:t>cin</a:t>
            </a:r>
            <a:r>
              <a:rPr lang="en-US" sz="1600" dirty="0">
                <a:solidFill>
                  <a:schemeClr val="bg1"/>
                </a:solidFill>
              </a:rPr>
              <a:t>&gt;&gt;l&gt;&gt;b&gt;&gt;h;</a:t>
            </a:r>
          </a:p>
          <a:p>
            <a:r>
              <a:rPr lang="en-US" sz="1600" dirty="0">
                <a:solidFill>
                  <a:schemeClr val="bg1"/>
                </a:solidFill>
              </a:rPr>
              <a:t>        }</a:t>
            </a:r>
          </a:p>
          <a:p>
            <a:r>
              <a:rPr lang="en-US" sz="1600" dirty="0">
                <a:solidFill>
                  <a:schemeClr val="bg1"/>
                </a:solidFill>
              </a:rPr>
              <a:t>        void show()</a:t>
            </a:r>
          </a:p>
          <a:p>
            <a:r>
              <a:rPr lang="en-US" sz="1600" dirty="0">
                <a:solidFill>
                  <a:schemeClr val="bg1"/>
                </a:solidFill>
              </a:rPr>
              <a:t>        {</a:t>
            </a:r>
          </a:p>
          <a:p>
            <a:r>
              <a:rPr lang="en-US" sz="1600" dirty="0">
                <a:solidFill>
                  <a:schemeClr val="bg1"/>
                </a:solidFill>
              </a:rPr>
              <a:t>            cout&lt;&lt;l&lt;&lt;", "&lt;&lt;b&lt;&lt;", "&lt;&lt;h&lt;&lt;</a:t>
            </a:r>
            <a:r>
              <a:rPr lang="en-US" sz="1600" dirty="0" err="1">
                <a:solidFill>
                  <a:schemeClr val="bg1"/>
                </a:solidFill>
              </a:rPr>
              <a:t>endl</a:t>
            </a:r>
            <a:r>
              <a:rPr lang="en-US" sz="1600" dirty="0">
                <a:solidFill>
                  <a:schemeClr val="bg1"/>
                </a:solidFill>
              </a:rPr>
              <a:t>;</a:t>
            </a:r>
          </a:p>
          <a:p>
            <a:r>
              <a:rPr lang="en-US" sz="1600" dirty="0">
                <a:solidFill>
                  <a:schemeClr val="bg1"/>
                </a:solidFill>
              </a:rPr>
              <a:t>        }</a:t>
            </a:r>
          </a:p>
          <a:p>
            <a:r>
              <a:rPr lang="en-US" sz="1600" dirty="0">
                <a:solidFill>
                  <a:schemeClr val="bg1"/>
                </a:solidFill>
              </a:rPr>
              <a:t>};</a:t>
            </a:r>
          </a:p>
          <a:p>
            <a:endParaRPr lang="en-US" sz="1600" dirty="0">
              <a:solidFill>
                <a:schemeClr val="bg1"/>
              </a:solidFill>
            </a:endParaRPr>
          </a:p>
          <a:p>
            <a:r>
              <a:rPr lang="en-US" sz="1600" dirty="0">
                <a:solidFill>
                  <a:schemeClr val="bg1"/>
                </a:solidFill>
              </a:rPr>
              <a:t>int main()</a:t>
            </a:r>
          </a:p>
          <a:p>
            <a:r>
              <a:rPr lang="en-US" sz="1600" dirty="0">
                <a:solidFill>
                  <a:schemeClr val="bg1"/>
                </a:solidFill>
              </a:rPr>
              <a:t>{</a:t>
            </a:r>
          </a:p>
          <a:p>
            <a:r>
              <a:rPr lang="en-US" sz="1600" dirty="0">
                <a:solidFill>
                  <a:schemeClr val="bg1"/>
                </a:solidFill>
              </a:rPr>
              <a:t>    Box B;</a:t>
            </a:r>
          </a:p>
          <a:p>
            <a:r>
              <a:rPr lang="en-US" sz="1600" dirty="0">
                <a:solidFill>
                  <a:schemeClr val="bg1"/>
                </a:solidFill>
              </a:rPr>
              <a:t>    </a:t>
            </a:r>
            <a:r>
              <a:rPr lang="en-US" sz="1600" dirty="0" err="1">
                <a:solidFill>
                  <a:schemeClr val="bg1"/>
                </a:solidFill>
              </a:rPr>
              <a:t>B.get</a:t>
            </a:r>
            <a:r>
              <a:rPr lang="en-US" sz="1600" dirty="0">
                <a:solidFill>
                  <a:schemeClr val="bg1"/>
                </a:solidFill>
              </a:rPr>
              <a:t>();</a:t>
            </a:r>
          </a:p>
          <a:p>
            <a:r>
              <a:rPr lang="en-US" sz="1600" dirty="0">
                <a:solidFill>
                  <a:schemeClr val="bg1"/>
                </a:solidFill>
              </a:rPr>
              <a:t>    </a:t>
            </a:r>
            <a:r>
              <a:rPr lang="en-US" sz="1600" dirty="0" err="1">
                <a:solidFill>
                  <a:schemeClr val="bg1"/>
                </a:solidFill>
              </a:rPr>
              <a:t>B.show</a:t>
            </a:r>
            <a:r>
              <a:rPr lang="en-US" sz="1600" dirty="0">
                <a:solidFill>
                  <a:schemeClr val="bg1"/>
                </a:solidFill>
              </a:rPr>
              <a:t>();</a:t>
            </a:r>
          </a:p>
          <a:p>
            <a:r>
              <a:rPr lang="en-US" sz="1600" dirty="0">
                <a:solidFill>
                  <a:schemeClr val="bg1"/>
                </a:solidFill>
              </a:rPr>
              <a:t>    return 0;</a:t>
            </a:r>
          </a:p>
          <a:p>
            <a:r>
              <a:rPr lang="en-US" sz="1600" dirty="0">
                <a:solidFill>
                  <a:schemeClr val="bg1"/>
                </a:solidFill>
              </a:rPr>
              <a:t>}</a:t>
            </a: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r>
              <a:rPr lang="en-US" sz="2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Creating Dynamic Objects</a:t>
            </a:r>
          </a:p>
        </p:txBody>
      </p:sp>
      <p:pic>
        <p:nvPicPr>
          <p:cNvPr id="41" name="Picture 40" descr="sca.png"/>
          <p:cNvPicPr>
            <a:picLocks noChangeAspect="1"/>
          </p:cNvPicPr>
          <p:nvPr/>
        </p:nvPicPr>
        <p:blipFill>
          <a:blip r:embed="rId2"/>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pic>
        <p:nvPicPr>
          <p:cNvPr id="7" name="Picture 6" descr="webcodeft-c.png"/>
          <p:cNvPicPr>
            <a:picLocks noChangeAspect="1"/>
          </p:cNvPicPr>
          <p:nvPr/>
        </p:nvPicPr>
        <p:blipFill>
          <a:blip r:embed="rId4" cstate="print"/>
          <a:stretch>
            <a:fillRect/>
          </a:stretch>
        </p:blipFill>
        <p:spPr>
          <a:xfrm>
            <a:off x="7786710" y="0"/>
            <a:ext cx="1357290" cy="857238"/>
          </a:xfrm>
          <a:prstGeom prst="rect">
            <a:avLst/>
          </a:prstGeom>
        </p:spPr>
      </p:pic>
      <p:sp>
        <p:nvSpPr>
          <p:cNvPr id="4" name="Arrow: Left 3">
            <a:extLst>
              <a:ext uri="{FF2B5EF4-FFF2-40B4-BE49-F238E27FC236}">
                <a16:creationId xmlns:a16="http://schemas.microsoft.com/office/drawing/2014/main" id="{AF55C498-1D4D-414D-9064-A46EB514A504}"/>
              </a:ext>
            </a:extLst>
          </p:cNvPr>
          <p:cNvSpPr/>
          <p:nvPr/>
        </p:nvSpPr>
        <p:spPr>
          <a:xfrm>
            <a:off x="5292080" y="1491630"/>
            <a:ext cx="978408" cy="340616"/>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739C4D0-39D4-4657-97FB-A72864131C44}"/>
              </a:ext>
            </a:extLst>
          </p:cNvPr>
          <p:cNvSpPr/>
          <p:nvPr/>
        </p:nvSpPr>
        <p:spPr>
          <a:xfrm>
            <a:off x="6270488" y="1373906"/>
            <a:ext cx="1368152" cy="57606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Static Object</a:t>
            </a:r>
          </a:p>
        </p:txBody>
      </p:sp>
      <p:cxnSp>
        <p:nvCxnSpPr>
          <p:cNvPr id="11" name="Straight Arrow Connector 10">
            <a:extLst>
              <a:ext uri="{FF2B5EF4-FFF2-40B4-BE49-F238E27FC236}">
                <a16:creationId xmlns:a16="http://schemas.microsoft.com/office/drawing/2014/main" id="{21D2B550-EFE9-44B0-AB85-30C8C5D9DFC0}"/>
              </a:ext>
            </a:extLst>
          </p:cNvPr>
          <p:cNvCxnSpPr>
            <a:cxnSpLocks/>
            <a:stCxn id="6" idx="2"/>
          </p:cNvCxnSpPr>
          <p:nvPr/>
        </p:nvCxnSpPr>
        <p:spPr>
          <a:xfrm>
            <a:off x="6954564" y="1949970"/>
            <a:ext cx="0" cy="742374"/>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graphicFrame>
        <p:nvGraphicFramePr>
          <p:cNvPr id="15" name="Table 15">
            <a:extLst>
              <a:ext uri="{FF2B5EF4-FFF2-40B4-BE49-F238E27FC236}">
                <a16:creationId xmlns:a16="http://schemas.microsoft.com/office/drawing/2014/main" id="{106E4C54-036C-47DE-AE90-88CEBF0F9049}"/>
              </a:ext>
            </a:extLst>
          </p:cNvPr>
          <p:cNvGraphicFramePr>
            <a:graphicFrameLocks noGrp="1"/>
          </p:cNvGraphicFramePr>
          <p:nvPr>
            <p:extLst>
              <p:ext uri="{D42A27DB-BD31-4B8C-83A1-F6EECF244321}">
                <p14:modId xmlns:p14="http://schemas.microsoft.com/office/powerpoint/2010/main" val="3798969597"/>
              </p:ext>
            </p:extLst>
          </p:nvPr>
        </p:nvGraphicFramePr>
        <p:xfrm>
          <a:off x="6487380" y="2791109"/>
          <a:ext cx="1103784" cy="1112520"/>
        </p:xfrm>
        <a:graphic>
          <a:graphicData uri="http://schemas.openxmlformats.org/drawingml/2006/table">
            <a:tbl>
              <a:tblPr firstRow="1" bandRow="1">
                <a:tableStyleId>{5C22544A-7EE6-4342-B048-85BDC9FD1C3A}</a:tableStyleId>
              </a:tblPr>
              <a:tblGrid>
                <a:gridCol w="1103784">
                  <a:extLst>
                    <a:ext uri="{9D8B030D-6E8A-4147-A177-3AD203B41FA5}">
                      <a16:colId xmlns:a16="http://schemas.microsoft.com/office/drawing/2014/main" val="1611326995"/>
                    </a:ext>
                  </a:extLst>
                </a:gridCol>
              </a:tblGrid>
              <a:tr h="370840">
                <a:tc>
                  <a:txBody>
                    <a:bodyPr/>
                    <a:lstStyle/>
                    <a:p>
                      <a:pPr algn="ctr"/>
                      <a:r>
                        <a:rPr lang="en-US" dirty="0"/>
                        <a:t>10</a:t>
                      </a:r>
                    </a:p>
                  </a:txBody>
                  <a:tcPr anchor="ctr"/>
                </a:tc>
                <a:extLst>
                  <a:ext uri="{0D108BD9-81ED-4DB2-BD59-A6C34878D82A}">
                    <a16:rowId xmlns:a16="http://schemas.microsoft.com/office/drawing/2014/main" val="2628501207"/>
                  </a:ext>
                </a:extLst>
              </a:tr>
              <a:tr h="370840">
                <a:tc>
                  <a:txBody>
                    <a:bodyPr/>
                    <a:lstStyle/>
                    <a:p>
                      <a:pPr algn="ctr"/>
                      <a:r>
                        <a:rPr lang="en-US" dirty="0"/>
                        <a:t>20</a:t>
                      </a:r>
                    </a:p>
                  </a:txBody>
                  <a:tcPr anchor="ctr"/>
                </a:tc>
                <a:extLst>
                  <a:ext uri="{0D108BD9-81ED-4DB2-BD59-A6C34878D82A}">
                    <a16:rowId xmlns:a16="http://schemas.microsoft.com/office/drawing/2014/main" val="3395688353"/>
                  </a:ext>
                </a:extLst>
              </a:tr>
              <a:tr h="370840">
                <a:tc>
                  <a:txBody>
                    <a:bodyPr/>
                    <a:lstStyle/>
                    <a:p>
                      <a:pPr algn="ctr"/>
                      <a:r>
                        <a:rPr lang="en-US" dirty="0"/>
                        <a:t>30</a:t>
                      </a:r>
                    </a:p>
                  </a:txBody>
                  <a:tcPr anchor="ctr"/>
                </a:tc>
                <a:extLst>
                  <a:ext uri="{0D108BD9-81ED-4DB2-BD59-A6C34878D82A}">
                    <a16:rowId xmlns:a16="http://schemas.microsoft.com/office/drawing/2014/main" val="2495860891"/>
                  </a:ext>
                </a:extLst>
              </a:tr>
            </a:tbl>
          </a:graphicData>
        </a:graphic>
      </p:graphicFrame>
      <p:sp>
        <p:nvSpPr>
          <p:cNvPr id="16" name="TextBox 15">
            <a:extLst>
              <a:ext uri="{FF2B5EF4-FFF2-40B4-BE49-F238E27FC236}">
                <a16:creationId xmlns:a16="http://schemas.microsoft.com/office/drawing/2014/main" id="{42783075-6FB5-428E-B9BE-741FAD67FB6E}"/>
              </a:ext>
            </a:extLst>
          </p:cNvPr>
          <p:cNvSpPr txBox="1"/>
          <p:nvPr/>
        </p:nvSpPr>
        <p:spPr>
          <a:xfrm>
            <a:off x="6084168" y="2791109"/>
            <a:ext cx="237566" cy="369332"/>
          </a:xfrm>
          <a:prstGeom prst="rect">
            <a:avLst/>
          </a:prstGeom>
          <a:noFill/>
        </p:spPr>
        <p:txBody>
          <a:bodyPr wrap="none" rtlCol="0">
            <a:spAutoFit/>
          </a:bodyPr>
          <a:lstStyle/>
          <a:p>
            <a:r>
              <a:rPr lang="en-US" dirty="0"/>
              <a:t>l</a:t>
            </a:r>
          </a:p>
        </p:txBody>
      </p:sp>
      <p:sp>
        <p:nvSpPr>
          <p:cNvPr id="23" name="TextBox 22">
            <a:extLst>
              <a:ext uri="{FF2B5EF4-FFF2-40B4-BE49-F238E27FC236}">
                <a16:creationId xmlns:a16="http://schemas.microsoft.com/office/drawing/2014/main" id="{91300D57-3EEA-46C2-97EA-48E9D30990D5}"/>
              </a:ext>
            </a:extLst>
          </p:cNvPr>
          <p:cNvSpPr txBox="1"/>
          <p:nvPr/>
        </p:nvSpPr>
        <p:spPr>
          <a:xfrm>
            <a:off x="6062626" y="3138522"/>
            <a:ext cx="306494" cy="369332"/>
          </a:xfrm>
          <a:prstGeom prst="rect">
            <a:avLst/>
          </a:prstGeom>
          <a:noFill/>
        </p:spPr>
        <p:txBody>
          <a:bodyPr wrap="none" rtlCol="0">
            <a:spAutoFit/>
          </a:bodyPr>
          <a:lstStyle/>
          <a:p>
            <a:r>
              <a:rPr lang="en-US" dirty="0"/>
              <a:t>b</a:t>
            </a:r>
          </a:p>
        </p:txBody>
      </p:sp>
      <p:sp>
        <p:nvSpPr>
          <p:cNvPr id="24" name="TextBox 23">
            <a:extLst>
              <a:ext uri="{FF2B5EF4-FFF2-40B4-BE49-F238E27FC236}">
                <a16:creationId xmlns:a16="http://schemas.microsoft.com/office/drawing/2014/main" id="{FCA1C753-D34D-4CE1-A197-0E9F2975AA2B}"/>
              </a:ext>
            </a:extLst>
          </p:cNvPr>
          <p:cNvSpPr txBox="1"/>
          <p:nvPr/>
        </p:nvSpPr>
        <p:spPr>
          <a:xfrm>
            <a:off x="6084168" y="3507854"/>
            <a:ext cx="306494" cy="369332"/>
          </a:xfrm>
          <a:prstGeom prst="rect">
            <a:avLst/>
          </a:prstGeom>
          <a:noFill/>
        </p:spPr>
        <p:txBody>
          <a:bodyPr wrap="none" rtlCol="0">
            <a:spAutoFit/>
          </a:bodyPr>
          <a:lstStyle/>
          <a:p>
            <a:r>
              <a:rPr lang="en-US" dirty="0"/>
              <a:t>h</a:t>
            </a:r>
          </a:p>
        </p:txBody>
      </p:sp>
      <p:sp>
        <p:nvSpPr>
          <p:cNvPr id="25" name="TextBox 24">
            <a:extLst>
              <a:ext uri="{FF2B5EF4-FFF2-40B4-BE49-F238E27FC236}">
                <a16:creationId xmlns:a16="http://schemas.microsoft.com/office/drawing/2014/main" id="{FE1F4CB2-B8E6-430D-927B-00B22DB8BF11}"/>
              </a:ext>
            </a:extLst>
          </p:cNvPr>
          <p:cNvSpPr txBox="1"/>
          <p:nvPr/>
        </p:nvSpPr>
        <p:spPr>
          <a:xfrm>
            <a:off x="6712900" y="3937142"/>
            <a:ext cx="652743" cy="369332"/>
          </a:xfrm>
          <a:prstGeom prst="rect">
            <a:avLst/>
          </a:prstGeom>
          <a:noFill/>
        </p:spPr>
        <p:txBody>
          <a:bodyPr wrap="none" rtlCol="0">
            <a:spAutoFit/>
          </a:bodyPr>
          <a:lstStyle/>
          <a:p>
            <a:r>
              <a:rPr lang="en-US" dirty="0"/>
              <a:t>1000</a:t>
            </a:r>
          </a:p>
        </p:txBody>
      </p:sp>
      <p:sp>
        <p:nvSpPr>
          <p:cNvPr id="27" name="TextBox 26">
            <a:extLst>
              <a:ext uri="{FF2B5EF4-FFF2-40B4-BE49-F238E27FC236}">
                <a16:creationId xmlns:a16="http://schemas.microsoft.com/office/drawing/2014/main" id="{AB177805-B9FD-42F6-98BB-58140DC51F2F}"/>
              </a:ext>
            </a:extLst>
          </p:cNvPr>
          <p:cNvSpPr txBox="1"/>
          <p:nvPr/>
        </p:nvSpPr>
        <p:spPr>
          <a:xfrm>
            <a:off x="7055943" y="2425068"/>
            <a:ext cx="309700" cy="369332"/>
          </a:xfrm>
          <a:prstGeom prst="rect">
            <a:avLst/>
          </a:prstGeom>
          <a:noFill/>
        </p:spPr>
        <p:txBody>
          <a:bodyPr wrap="none" rtlCol="0">
            <a:spAutoFit/>
          </a:bodyPr>
          <a:lstStyle/>
          <a:p>
            <a:r>
              <a:rPr lang="en-US" dirty="0"/>
              <a:t>B</a:t>
            </a:r>
          </a:p>
        </p:txBody>
      </p:sp>
      <p:sp>
        <p:nvSpPr>
          <p:cNvPr id="17" name="Oval 16">
            <a:extLst>
              <a:ext uri="{FF2B5EF4-FFF2-40B4-BE49-F238E27FC236}">
                <a16:creationId xmlns:a16="http://schemas.microsoft.com/office/drawing/2014/main" id="{3677EB90-9C5B-41E5-8C38-09340CA9A666}"/>
              </a:ext>
            </a:extLst>
          </p:cNvPr>
          <p:cNvSpPr/>
          <p:nvPr/>
        </p:nvSpPr>
        <p:spPr>
          <a:xfrm>
            <a:off x="4376457" y="2509323"/>
            <a:ext cx="424502" cy="366041"/>
          </a:xfrm>
          <a:prstGeom prst="ellipse">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FD5AA0D-0472-4BD5-8453-4DE34BD84EC3}"/>
              </a:ext>
            </a:extLst>
          </p:cNvPr>
          <p:cNvSpPr/>
          <p:nvPr/>
        </p:nvSpPr>
        <p:spPr>
          <a:xfrm>
            <a:off x="4427984" y="3701583"/>
            <a:ext cx="1559466" cy="81715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Destructor call will be done   here</a:t>
            </a:r>
          </a:p>
        </p:txBody>
      </p:sp>
      <p:cxnSp>
        <p:nvCxnSpPr>
          <p:cNvPr id="29" name="Straight Arrow Connector 28">
            <a:extLst>
              <a:ext uri="{FF2B5EF4-FFF2-40B4-BE49-F238E27FC236}">
                <a16:creationId xmlns:a16="http://schemas.microsoft.com/office/drawing/2014/main" id="{9210AC74-D4E8-4011-83E6-8A56E076ED7A}"/>
              </a:ext>
            </a:extLst>
          </p:cNvPr>
          <p:cNvCxnSpPr>
            <a:cxnSpLocks/>
            <a:endCxn id="17" idx="4"/>
          </p:cNvCxnSpPr>
          <p:nvPr/>
        </p:nvCxnSpPr>
        <p:spPr>
          <a:xfrm flipH="1" flipV="1">
            <a:off x="4588708" y="2875364"/>
            <a:ext cx="487348" cy="817156"/>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sp>
        <p:nvSpPr>
          <p:cNvPr id="32" name="Rectangle 31">
            <a:extLst>
              <a:ext uri="{FF2B5EF4-FFF2-40B4-BE49-F238E27FC236}">
                <a16:creationId xmlns:a16="http://schemas.microsoft.com/office/drawing/2014/main" id="{775F62D0-2010-48DB-BD56-7FC774E5EB49}"/>
              </a:ext>
            </a:extLst>
          </p:cNvPr>
          <p:cNvSpPr/>
          <p:nvPr/>
        </p:nvSpPr>
        <p:spPr>
          <a:xfrm>
            <a:off x="7405022" y="4202867"/>
            <a:ext cx="1559466" cy="81715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Will live inside stack area</a:t>
            </a:r>
          </a:p>
        </p:txBody>
      </p:sp>
      <p:cxnSp>
        <p:nvCxnSpPr>
          <p:cNvPr id="33" name="Straight Arrow Connector 32">
            <a:extLst>
              <a:ext uri="{FF2B5EF4-FFF2-40B4-BE49-F238E27FC236}">
                <a16:creationId xmlns:a16="http://schemas.microsoft.com/office/drawing/2014/main" id="{63942459-B28F-452F-AE63-2544748743DF}"/>
              </a:ext>
            </a:extLst>
          </p:cNvPr>
          <p:cNvCxnSpPr>
            <a:cxnSpLocks/>
          </p:cNvCxnSpPr>
          <p:nvPr/>
        </p:nvCxnSpPr>
        <p:spPr>
          <a:xfrm flipH="1" flipV="1">
            <a:off x="7565746" y="3376648"/>
            <a:ext cx="487348" cy="817156"/>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179407317"/>
      </p:ext>
    </p:extLst>
  </p:cSld>
  <p:clrMapOvr>
    <a:masterClrMapping/>
  </p:clrMapOvr>
  <p:transition>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0" y="1000114"/>
            <a:ext cx="9144000" cy="4114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numCol="2" rtlCol="0" anchor="t"/>
          <a:lstStyle/>
          <a:p>
            <a:endParaRPr lang="en-US" sz="1600" dirty="0">
              <a:solidFill>
                <a:schemeClr val="bg1"/>
              </a:solid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r>
              <a:rPr lang="en-US" sz="2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Output</a:t>
            </a:r>
          </a:p>
        </p:txBody>
      </p:sp>
      <p:pic>
        <p:nvPicPr>
          <p:cNvPr id="41" name="Picture 40" descr="sca.png"/>
          <p:cNvPicPr>
            <a:picLocks noChangeAspect="1"/>
          </p:cNvPicPr>
          <p:nvPr/>
        </p:nvPicPr>
        <p:blipFill>
          <a:blip r:embed="rId2"/>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pic>
        <p:nvPicPr>
          <p:cNvPr id="7" name="Picture 6" descr="webcodeft-c.png"/>
          <p:cNvPicPr>
            <a:picLocks noChangeAspect="1"/>
          </p:cNvPicPr>
          <p:nvPr/>
        </p:nvPicPr>
        <p:blipFill>
          <a:blip r:embed="rId4" cstate="print"/>
          <a:stretch>
            <a:fillRect/>
          </a:stretch>
        </p:blipFill>
        <p:spPr>
          <a:xfrm>
            <a:off x="7786710" y="0"/>
            <a:ext cx="1357290" cy="857238"/>
          </a:xfrm>
          <a:prstGeom prst="rect">
            <a:avLst/>
          </a:prstGeom>
        </p:spPr>
      </p:pic>
      <p:sp>
        <p:nvSpPr>
          <p:cNvPr id="2" name="Rectangle 1">
            <a:extLst>
              <a:ext uri="{FF2B5EF4-FFF2-40B4-BE49-F238E27FC236}">
                <a16:creationId xmlns:a16="http://schemas.microsoft.com/office/drawing/2014/main" id="{453457B3-9DE0-415D-8949-DD8DA59FB523}"/>
              </a:ext>
            </a:extLst>
          </p:cNvPr>
          <p:cNvSpPr/>
          <p:nvPr/>
        </p:nvSpPr>
        <p:spPr>
          <a:xfrm>
            <a:off x="1475656" y="1635646"/>
            <a:ext cx="5760640" cy="221054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a:t>Enter l, b, h: 10 20 30</a:t>
            </a:r>
          </a:p>
          <a:p>
            <a:r>
              <a:rPr lang="en-US" dirty="0"/>
              <a:t>10, 20, 30</a:t>
            </a:r>
          </a:p>
          <a:p>
            <a:endParaRPr lang="en-US" dirty="0"/>
          </a:p>
          <a:p>
            <a:r>
              <a:rPr lang="en-US" dirty="0"/>
              <a:t>Process returned 0 (0x0)   execution time : 3.753 s</a:t>
            </a:r>
          </a:p>
          <a:p>
            <a:r>
              <a:rPr lang="en-US" dirty="0"/>
              <a:t>Press any key to continue.</a:t>
            </a:r>
          </a:p>
        </p:txBody>
      </p:sp>
    </p:spTree>
    <p:extLst>
      <p:ext uri="{BB962C8B-B14F-4D97-AF65-F5344CB8AC3E}">
        <p14:creationId xmlns:p14="http://schemas.microsoft.com/office/powerpoint/2010/main" val="2519885446"/>
      </p:ext>
    </p:extLst>
  </p:cSld>
  <p:clrMapOvr>
    <a:masterClrMapping/>
  </p:clrMapOvr>
  <p:transition>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0" y="1000114"/>
            <a:ext cx="9144000" cy="4114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numCol="2" rtlCol="0" anchor="t"/>
          <a:lstStyle/>
          <a:p>
            <a:r>
              <a:rPr lang="en-US" sz="1600" dirty="0">
                <a:solidFill>
                  <a:schemeClr val="bg1"/>
                </a:solidFill>
              </a:rPr>
              <a:t>class Box</a:t>
            </a:r>
          </a:p>
          <a:p>
            <a:r>
              <a:rPr lang="en-US" sz="1600" dirty="0">
                <a:solidFill>
                  <a:schemeClr val="bg1"/>
                </a:solidFill>
              </a:rPr>
              <a:t>{</a:t>
            </a:r>
          </a:p>
          <a:p>
            <a:r>
              <a:rPr lang="en-US" sz="1600" dirty="0">
                <a:solidFill>
                  <a:schemeClr val="bg1"/>
                </a:solidFill>
              </a:rPr>
              <a:t>    private:</a:t>
            </a:r>
          </a:p>
          <a:p>
            <a:r>
              <a:rPr lang="en-US" sz="1600" dirty="0">
                <a:solidFill>
                  <a:schemeClr val="bg1"/>
                </a:solidFill>
              </a:rPr>
              <a:t>        int l, b, h;</a:t>
            </a:r>
          </a:p>
          <a:p>
            <a:r>
              <a:rPr lang="en-US" sz="1600" dirty="0">
                <a:solidFill>
                  <a:schemeClr val="bg1"/>
                </a:solidFill>
              </a:rPr>
              <a:t>    public:</a:t>
            </a:r>
          </a:p>
          <a:p>
            <a:r>
              <a:rPr lang="en-US" sz="1600" dirty="0">
                <a:solidFill>
                  <a:schemeClr val="bg1"/>
                </a:solidFill>
              </a:rPr>
              <a:t>        void get()</a:t>
            </a:r>
          </a:p>
          <a:p>
            <a:r>
              <a:rPr lang="en-US" sz="1600" dirty="0">
                <a:solidFill>
                  <a:schemeClr val="bg1"/>
                </a:solidFill>
              </a:rPr>
              <a:t>        {</a:t>
            </a:r>
          </a:p>
          <a:p>
            <a:r>
              <a:rPr lang="en-US" sz="1600" dirty="0">
                <a:solidFill>
                  <a:schemeClr val="bg1"/>
                </a:solidFill>
              </a:rPr>
              <a:t>            cout&lt;&lt;"Enter l, b, h: ";</a:t>
            </a:r>
          </a:p>
          <a:p>
            <a:r>
              <a:rPr lang="en-US" sz="1600" dirty="0">
                <a:solidFill>
                  <a:schemeClr val="bg1"/>
                </a:solidFill>
              </a:rPr>
              <a:t>            </a:t>
            </a:r>
            <a:r>
              <a:rPr lang="en-US" sz="1600" dirty="0" err="1">
                <a:solidFill>
                  <a:schemeClr val="bg1"/>
                </a:solidFill>
              </a:rPr>
              <a:t>cin</a:t>
            </a:r>
            <a:r>
              <a:rPr lang="en-US" sz="1600" dirty="0">
                <a:solidFill>
                  <a:schemeClr val="bg1"/>
                </a:solidFill>
              </a:rPr>
              <a:t>&gt;&gt;l&gt;&gt;b&gt;&gt;h;</a:t>
            </a:r>
          </a:p>
          <a:p>
            <a:r>
              <a:rPr lang="en-US" sz="1600" dirty="0">
                <a:solidFill>
                  <a:schemeClr val="bg1"/>
                </a:solidFill>
              </a:rPr>
              <a:t>        }</a:t>
            </a:r>
          </a:p>
          <a:p>
            <a:r>
              <a:rPr lang="en-US" sz="1600" dirty="0">
                <a:solidFill>
                  <a:schemeClr val="bg1"/>
                </a:solidFill>
              </a:rPr>
              <a:t>        void show()</a:t>
            </a:r>
          </a:p>
          <a:p>
            <a:r>
              <a:rPr lang="en-US" sz="1600" dirty="0">
                <a:solidFill>
                  <a:schemeClr val="bg1"/>
                </a:solidFill>
              </a:rPr>
              <a:t>        {</a:t>
            </a:r>
          </a:p>
          <a:p>
            <a:r>
              <a:rPr lang="en-US" sz="1600" dirty="0">
                <a:solidFill>
                  <a:schemeClr val="bg1"/>
                </a:solidFill>
              </a:rPr>
              <a:t>            cout&lt;&lt;l&lt;&lt;", "&lt;&lt;b&lt;&lt;", "&lt;&lt;h&lt;&lt;</a:t>
            </a:r>
            <a:r>
              <a:rPr lang="en-US" sz="1600" dirty="0" err="1">
                <a:solidFill>
                  <a:schemeClr val="bg1"/>
                </a:solidFill>
              </a:rPr>
              <a:t>endl</a:t>
            </a:r>
            <a:r>
              <a:rPr lang="en-US" sz="1600" dirty="0">
                <a:solidFill>
                  <a:schemeClr val="bg1"/>
                </a:solidFill>
              </a:rPr>
              <a:t>;</a:t>
            </a:r>
          </a:p>
          <a:p>
            <a:r>
              <a:rPr lang="en-US" sz="1600" dirty="0">
                <a:solidFill>
                  <a:schemeClr val="bg1"/>
                </a:solidFill>
              </a:rPr>
              <a:t>        }</a:t>
            </a:r>
          </a:p>
          <a:p>
            <a:r>
              <a:rPr lang="en-US" sz="1600" dirty="0">
                <a:solidFill>
                  <a:schemeClr val="bg1"/>
                </a:solidFill>
              </a:rPr>
              <a:t>};</a:t>
            </a:r>
          </a:p>
          <a:p>
            <a:endParaRPr lang="en-US" sz="1600" dirty="0">
              <a:solidFill>
                <a:schemeClr val="bg1"/>
              </a:solidFill>
            </a:endParaRPr>
          </a:p>
          <a:p>
            <a:r>
              <a:rPr lang="en-US" sz="1600" dirty="0">
                <a:solidFill>
                  <a:schemeClr val="bg1"/>
                </a:solidFill>
              </a:rPr>
              <a:t>int main()</a:t>
            </a:r>
          </a:p>
          <a:p>
            <a:r>
              <a:rPr lang="en-US" sz="1600" dirty="0">
                <a:solidFill>
                  <a:schemeClr val="bg1"/>
                </a:solidFill>
              </a:rPr>
              <a:t>{</a:t>
            </a:r>
          </a:p>
          <a:p>
            <a:r>
              <a:rPr lang="en-US" sz="1600" dirty="0">
                <a:solidFill>
                  <a:schemeClr val="bg1"/>
                </a:solidFill>
              </a:rPr>
              <a:t>    Box * p ;</a:t>
            </a:r>
          </a:p>
          <a:p>
            <a:r>
              <a:rPr lang="en-US" sz="1600" dirty="0">
                <a:solidFill>
                  <a:schemeClr val="bg1"/>
                </a:solidFill>
              </a:rPr>
              <a:t>    p = new Box;</a:t>
            </a:r>
          </a:p>
          <a:p>
            <a:r>
              <a:rPr lang="en-US" sz="1600" dirty="0">
                <a:solidFill>
                  <a:schemeClr val="bg1"/>
                </a:solidFill>
              </a:rPr>
              <a:t>    p-&gt;get();</a:t>
            </a:r>
          </a:p>
          <a:p>
            <a:r>
              <a:rPr lang="en-US" sz="1600" dirty="0">
                <a:solidFill>
                  <a:schemeClr val="bg1"/>
                </a:solidFill>
              </a:rPr>
              <a:t>    p-&gt;show();</a:t>
            </a:r>
          </a:p>
          <a:p>
            <a:r>
              <a:rPr lang="en-US" sz="1600" dirty="0">
                <a:solidFill>
                  <a:schemeClr val="bg1"/>
                </a:solidFill>
              </a:rPr>
              <a:t>    </a:t>
            </a:r>
          </a:p>
          <a:p>
            <a:r>
              <a:rPr lang="en-US" sz="1600" dirty="0">
                <a:solidFill>
                  <a:schemeClr val="bg1"/>
                </a:solidFill>
              </a:rPr>
              <a:t>    return 0;</a:t>
            </a:r>
          </a:p>
          <a:p>
            <a:r>
              <a:rPr lang="en-US" sz="1600" dirty="0">
                <a:solidFill>
                  <a:schemeClr val="bg1"/>
                </a:solidFill>
              </a:rPr>
              <a:t>}</a:t>
            </a: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r>
              <a:rPr lang="en-US" sz="2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Creating Dynamic Objects</a:t>
            </a:r>
          </a:p>
        </p:txBody>
      </p:sp>
      <p:pic>
        <p:nvPicPr>
          <p:cNvPr id="41" name="Picture 40" descr="sca.png"/>
          <p:cNvPicPr>
            <a:picLocks noChangeAspect="1"/>
          </p:cNvPicPr>
          <p:nvPr/>
        </p:nvPicPr>
        <p:blipFill>
          <a:blip r:embed="rId2"/>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pic>
        <p:nvPicPr>
          <p:cNvPr id="7" name="Picture 6" descr="webcodeft-c.png"/>
          <p:cNvPicPr>
            <a:picLocks noChangeAspect="1"/>
          </p:cNvPicPr>
          <p:nvPr/>
        </p:nvPicPr>
        <p:blipFill>
          <a:blip r:embed="rId4" cstate="print"/>
          <a:stretch>
            <a:fillRect/>
          </a:stretch>
        </p:blipFill>
        <p:spPr>
          <a:xfrm>
            <a:off x="7786710" y="0"/>
            <a:ext cx="1357290" cy="857238"/>
          </a:xfrm>
          <a:prstGeom prst="rect">
            <a:avLst/>
          </a:prstGeom>
        </p:spPr>
      </p:pic>
      <p:sp>
        <p:nvSpPr>
          <p:cNvPr id="4" name="Arrow: Left 3">
            <a:extLst>
              <a:ext uri="{FF2B5EF4-FFF2-40B4-BE49-F238E27FC236}">
                <a16:creationId xmlns:a16="http://schemas.microsoft.com/office/drawing/2014/main" id="{AF55C498-1D4D-414D-9064-A46EB514A504}"/>
              </a:ext>
            </a:extLst>
          </p:cNvPr>
          <p:cNvSpPr/>
          <p:nvPr/>
        </p:nvSpPr>
        <p:spPr>
          <a:xfrm>
            <a:off x="5897848" y="1731076"/>
            <a:ext cx="978408" cy="340616"/>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739C4D0-39D4-4657-97FB-A72864131C44}"/>
              </a:ext>
            </a:extLst>
          </p:cNvPr>
          <p:cNvSpPr/>
          <p:nvPr/>
        </p:nvSpPr>
        <p:spPr>
          <a:xfrm>
            <a:off x="6876256" y="1613352"/>
            <a:ext cx="1728192" cy="57606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Dynamic Object</a:t>
            </a:r>
          </a:p>
        </p:txBody>
      </p:sp>
      <p:cxnSp>
        <p:nvCxnSpPr>
          <p:cNvPr id="11" name="Straight Arrow Connector 10">
            <a:extLst>
              <a:ext uri="{FF2B5EF4-FFF2-40B4-BE49-F238E27FC236}">
                <a16:creationId xmlns:a16="http://schemas.microsoft.com/office/drawing/2014/main" id="{21D2B550-EFE9-44B0-AB85-30C8C5D9DFC0}"/>
              </a:ext>
            </a:extLst>
          </p:cNvPr>
          <p:cNvCxnSpPr>
            <a:cxnSpLocks/>
            <a:stCxn id="6" idx="2"/>
          </p:cNvCxnSpPr>
          <p:nvPr/>
        </p:nvCxnSpPr>
        <p:spPr>
          <a:xfrm flipH="1">
            <a:off x="7560332" y="2189416"/>
            <a:ext cx="180020" cy="742374"/>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graphicFrame>
        <p:nvGraphicFramePr>
          <p:cNvPr id="15" name="Table 15">
            <a:extLst>
              <a:ext uri="{FF2B5EF4-FFF2-40B4-BE49-F238E27FC236}">
                <a16:creationId xmlns:a16="http://schemas.microsoft.com/office/drawing/2014/main" id="{106E4C54-036C-47DE-AE90-88CEBF0F9049}"/>
              </a:ext>
            </a:extLst>
          </p:cNvPr>
          <p:cNvGraphicFramePr>
            <a:graphicFrameLocks noGrp="1"/>
          </p:cNvGraphicFramePr>
          <p:nvPr>
            <p:extLst>
              <p:ext uri="{D42A27DB-BD31-4B8C-83A1-F6EECF244321}">
                <p14:modId xmlns:p14="http://schemas.microsoft.com/office/powerpoint/2010/main" val="1235629603"/>
              </p:ext>
            </p:extLst>
          </p:nvPr>
        </p:nvGraphicFramePr>
        <p:xfrm>
          <a:off x="6436527" y="2686992"/>
          <a:ext cx="1103784" cy="1112520"/>
        </p:xfrm>
        <a:graphic>
          <a:graphicData uri="http://schemas.openxmlformats.org/drawingml/2006/table">
            <a:tbl>
              <a:tblPr firstRow="1" bandRow="1">
                <a:tableStyleId>{5C22544A-7EE6-4342-B048-85BDC9FD1C3A}</a:tableStyleId>
              </a:tblPr>
              <a:tblGrid>
                <a:gridCol w="1103784">
                  <a:extLst>
                    <a:ext uri="{9D8B030D-6E8A-4147-A177-3AD203B41FA5}">
                      <a16:colId xmlns:a16="http://schemas.microsoft.com/office/drawing/2014/main" val="1611326995"/>
                    </a:ext>
                  </a:extLst>
                </a:gridCol>
              </a:tblGrid>
              <a:tr h="370840">
                <a:tc>
                  <a:txBody>
                    <a:bodyPr/>
                    <a:lstStyle/>
                    <a:p>
                      <a:pPr algn="ctr"/>
                      <a:r>
                        <a:rPr lang="en-US" dirty="0"/>
                        <a:t>10</a:t>
                      </a:r>
                    </a:p>
                  </a:txBody>
                  <a:tcPr anchor="ctr"/>
                </a:tc>
                <a:extLst>
                  <a:ext uri="{0D108BD9-81ED-4DB2-BD59-A6C34878D82A}">
                    <a16:rowId xmlns:a16="http://schemas.microsoft.com/office/drawing/2014/main" val="2628501207"/>
                  </a:ext>
                </a:extLst>
              </a:tr>
              <a:tr h="370840">
                <a:tc>
                  <a:txBody>
                    <a:bodyPr/>
                    <a:lstStyle/>
                    <a:p>
                      <a:pPr algn="ctr"/>
                      <a:r>
                        <a:rPr lang="en-US" dirty="0"/>
                        <a:t>20</a:t>
                      </a:r>
                    </a:p>
                  </a:txBody>
                  <a:tcPr anchor="ctr"/>
                </a:tc>
                <a:extLst>
                  <a:ext uri="{0D108BD9-81ED-4DB2-BD59-A6C34878D82A}">
                    <a16:rowId xmlns:a16="http://schemas.microsoft.com/office/drawing/2014/main" val="3395688353"/>
                  </a:ext>
                </a:extLst>
              </a:tr>
              <a:tr h="370840">
                <a:tc>
                  <a:txBody>
                    <a:bodyPr/>
                    <a:lstStyle/>
                    <a:p>
                      <a:pPr algn="ctr"/>
                      <a:r>
                        <a:rPr lang="en-US" dirty="0"/>
                        <a:t>30</a:t>
                      </a:r>
                    </a:p>
                  </a:txBody>
                  <a:tcPr anchor="ctr"/>
                </a:tc>
                <a:extLst>
                  <a:ext uri="{0D108BD9-81ED-4DB2-BD59-A6C34878D82A}">
                    <a16:rowId xmlns:a16="http://schemas.microsoft.com/office/drawing/2014/main" val="2495860891"/>
                  </a:ext>
                </a:extLst>
              </a:tr>
            </a:tbl>
          </a:graphicData>
        </a:graphic>
      </p:graphicFrame>
      <p:sp>
        <p:nvSpPr>
          <p:cNvPr id="16" name="TextBox 15">
            <a:extLst>
              <a:ext uri="{FF2B5EF4-FFF2-40B4-BE49-F238E27FC236}">
                <a16:creationId xmlns:a16="http://schemas.microsoft.com/office/drawing/2014/main" id="{42783075-6FB5-428E-B9BE-741FAD67FB6E}"/>
              </a:ext>
            </a:extLst>
          </p:cNvPr>
          <p:cNvSpPr txBox="1"/>
          <p:nvPr/>
        </p:nvSpPr>
        <p:spPr>
          <a:xfrm>
            <a:off x="6137714" y="2715766"/>
            <a:ext cx="237566" cy="369332"/>
          </a:xfrm>
          <a:prstGeom prst="rect">
            <a:avLst/>
          </a:prstGeom>
          <a:noFill/>
        </p:spPr>
        <p:txBody>
          <a:bodyPr wrap="none" rtlCol="0">
            <a:spAutoFit/>
          </a:bodyPr>
          <a:lstStyle/>
          <a:p>
            <a:r>
              <a:rPr lang="en-US" dirty="0"/>
              <a:t>l</a:t>
            </a:r>
          </a:p>
        </p:txBody>
      </p:sp>
      <p:sp>
        <p:nvSpPr>
          <p:cNvPr id="23" name="TextBox 22">
            <a:extLst>
              <a:ext uri="{FF2B5EF4-FFF2-40B4-BE49-F238E27FC236}">
                <a16:creationId xmlns:a16="http://schemas.microsoft.com/office/drawing/2014/main" id="{91300D57-3EEA-46C2-97EA-48E9D30990D5}"/>
              </a:ext>
            </a:extLst>
          </p:cNvPr>
          <p:cNvSpPr txBox="1"/>
          <p:nvPr/>
        </p:nvSpPr>
        <p:spPr>
          <a:xfrm>
            <a:off x="6116172" y="3063179"/>
            <a:ext cx="306494" cy="369332"/>
          </a:xfrm>
          <a:prstGeom prst="rect">
            <a:avLst/>
          </a:prstGeom>
          <a:noFill/>
        </p:spPr>
        <p:txBody>
          <a:bodyPr wrap="none" rtlCol="0">
            <a:spAutoFit/>
          </a:bodyPr>
          <a:lstStyle/>
          <a:p>
            <a:r>
              <a:rPr lang="en-US" dirty="0"/>
              <a:t>b</a:t>
            </a:r>
          </a:p>
        </p:txBody>
      </p:sp>
      <p:sp>
        <p:nvSpPr>
          <p:cNvPr id="24" name="TextBox 23">
            <a:extLst>
              <a:ext uri="{FF2B5EF4-FFF2-40B4-BE49-F238E27FC236}">
                <a16:creationId xmlns:a16="http://schemas.microsoft.com/office/drawing/2014/main" id="{FCA1C753-D34D-4CE1-A197-0E9F2975AA2B}"/>
              </a:ext>
            </a:extLst>
          </p:cNvPr>
          <p:cNvSpPr txBox="1"/>
          <p:nvPr/>
        </p:nvSpPr>
        <p:spPr>
          <a:xfrm>
            <a:off x="6137714" y="3432511"/>
            <a:ext cx="306494" cy="369332"/>
          </a:xfrm>
          <a:prstGeom prst="rect">
            <a:avLst/>
          </a:prstGeom>
          <a:noFill/>
        </p:spPr>
        <p:txBody>
          <a:bodyPr wrap="none" rtlCol="0">
            <a:spAutoFit/>
          </a:bodyPr>
          <a:lstStyle/>
          <a:p>
            <a:r>
              <a:rPr lang="en-US" dirty="0"/>
              <a:t>h</a:t>
            </a:r>
          </a:p>
        </p:txBody>
      </p:sp>
      <p:sp>
        <p:nvSpPr>
          <p:cNvPr id="25" name="TextBox 24">
            <a:extLst>
              <a:ext uri="{FF2B5EF4-FFF2-40B4-BE49-F238E27FC236}">
                <a16:creationId xmlns:a16="http://schemas.microsoft.com/office/drawing/2014/main" id="{FE1F4CB2-B8E6-430D-927B-00B22DB8BF11}"/>
              </a:ext>
            </a:extLst>
          </p:cNvPr>
          <p:cNvSpPr txBox="1"/>
          <p:nvPr/>
        </p:nvSpPr>
        <p:spPr>
          <a:xfrm>
            <a:off x="6648361" y="3764061"/>
            <a:ext cx="652743" cy="369332"/>
          </a:xfrm>
          <a:prstGeom prst="rect">
            <a:avLst/>
          </a:prstGeom>
          <a:noFill/>
        </p:spPr>
        <p:txBody>
          <a:bodyPr wrap="none" rtlCol="0">
            <a:spAutoFit/>
          </a:bodyPr>
          <a:lstStyle/>
          <a:p>
            <a:r>
              <a:rPr lang="en-US" dirty="0"/>
              <a:t>2000</a:t>
            </a:r>
          </a:p>
        </p:txBody>
      </p:sp>
      <p:sp>
        <p:nvSpPr>
          <p:cNvPr id="27" name="TextBox 26">
            <a:extLst>
              <a:ext uri="{FF2B5EF4-FFF2-40B4-BE49-F238E27FC236}">
                <a16:creationId xmlns:a16="http://schemas.microsoft.com/office/drawing/2014/main" id="{AB177805-B9FD-42F6-98BB-58140DC51F2F}"/>
              </a:ext>
            </a:extLst>
          </p:cNvPr>
          <p:cNvSpPr txBox="1"/>
          <p:nvPr/>
        </p:nvSpPr>
        <p:spPr>
          <a:xfrm>
            <a:off x="6814233" y="4784461"/>
            <a:ext cx="309700" cy="369332"/>
          </a:xfrm>
          <a:prstGeom prst="rect">
            <a:avLst/>
          </a:prstGeom>
          <a:noFill/>
        </p:spPr>
        <p:txBody>
          <a:bodyPr wrap="none" rtlCol="0">
            <a:spAutoFit/>
          </a:bodyPr>
          <a:lstStyle/>
          <a:p>
            <a:r>
              <a:rPr lang="en-US" dirty="0"/>
              <a:t>p</a:t>
            </a:r>
          </a:p>
        </p:txBody>
      </p:sp>
      <p:sp>
        <p:nvSpPr>
          <p:cNvPr id="17" name="Oval 16">
            <a:extLst>
              <a:ext uri="{FF2B5EF4-FFF2-40B4-BE49-F238E27FC236}">
                <a16:creationId xmlns:a16="http://schemas.microsoft.com/office/drawing/2014/main" id="{3677EB90-9C5B-41E5-8C38-09340CA9A666}"/>
              </a:ext>
            </a:extLst>
          </p:cNvPr>
          <p:cNvSpPr/>
          <p:nvPr/>
        </p:nvSpPr>
        <p:spPr>
          <a:xfrm>
            <a:off x="4376457" y="2938599"/>
            <a:ext cx="424502" cy="366041"/>
          </a:xfrm>
          <a:prstGeom prst="ellipse">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FD5AA0D-0472-4BD5-8453-4DE34BD84EC3}"/>
              </a:ext>
            </a:extLst>
          </p:cNvPr>
          <p:cNvSpPr/>
          <p:nvPr/>
        </p:nvSpPr>
        <p:spPr>
          <a:xfrm>
            <a:off x="4427984" y="4130859"/>
            <a:ext cx="1559466" cy="88916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800" dirty="0">
                <a:solidFill>
                  <a:schemeClr val="bg1"/>
                </a:solidFill>
              </a:rPr>
              <a:t>No destructor call will be      done</a:t>
            </a:r>
          </a:p>
        </p:txBody>
      </p:sp>
      <p:cxnSp>
        <p:nvCxnSpPr>
          <p:cNvPr id="29" name="Straight Arrow Connector 28">
            <a:extLst>
              <a:ext uri="{FF2B5EF4-FFF2-40B4-BE49-F238E27FC236}">
                <a16:creationId xmlns:a16="http://schemas.microsoft.com/office/drawing/2014/main" id="{9210AC74-D4E8-4011-83E6-8A56E076ED7A}"/>
              </a:ext>
            </a:extLst>
          </p:cNvPr>
          <p:cNvCxnSpPr>
            <a:cxnSpLocks/>
            <a:endCxn id="17" idx="4"/>
          </p:cNvCxnSpPr>
          <p:nvPr/>
        </p:nvCxnSpPr>
        <p:spPr>
          <a:xfrm flipH="1" flipV="1">
            <a:off x="4588708" y="3304640"/>
            <a:ext cx="487348" cy="817156"/>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sp>
        <p:nvSpPr>
          <p:cNvPr id="32" name="Rectangle 31">
            <a:extLst>
              <a:ext uri="{FF2B5EF4-FFF2-40B4-BE49-F238E27FC236}">
                <a16:creationId xmlns:a16="http://schemas.microsoft.com/office/drawing/2014/main" id="{775F62D0-2010-48DB-BD56-7FC774E5EB49}"/>
              </a:ext>
            </a:extLst>
          </p:cNvPr>
          <p:cNvSpPr/>
          <p:nvPr/>
        </p:nvSpPr>
        <p:spPr>
          <a:xfrm>
            <a:off x="7535501" y="4032188"/>
            <a:ext cx="1559466" cy="81715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Will live inside heap area</a:t>
            </a:r>
          </a:p>
        </p:txBody>
      </p:sp>
      <p:cxnSp>
        <p:nvCxnSpPr>
          <p:cNvPr id="33" name="Straight Arrow Connector 32">
            <a:extLst>
              <a:ext uri="{FF2B5EF4-FFF2-40B4-BE49-F238E27FC236}">
                <a16:creationId xmlns:a16="http://schemas.microsoft.com/office/drawing/2014/main" id="{63942459-B28F-452F-AE63-2544748743DF}"/>
              </a:ext>
            </a:extLst>
          </p:cNvPr>
          <p:cNvCxnSpPr>
            <a:cxnSpLocks/>
          </p:cNvCxnSpPr>
          <p:nvPr/>
        </p:nvCxnSpPr>
        <p:spPr>
          <a:xfrm flipH="1" flipV="1">
            <a:off x="7565746" y="3376648"/>
            <a:ext cx="487348" cy="817156"/>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sp>
        <p:nvSpPr>
          <p:cNvPr id="3" name="Cloud 2">
            <a:extLst>
              <a:ext uri="{FF2B5EF4-FFF2-40B4-BE49-F238E27FC236}">
                <a16:creationId xmlns:a16="http://schemas.microsoft.com/office/drawing/2014/main" id="{EE0995DC-155A-46E6-84F1-F4A8219566DD}"/>
              </a:ext>
            </a:extLst>
          </p:cNvPr>
          <p:cNvSpPr/>
          <p:nvPr/>
        </p:nvSpPr>
        <p:spPr>
          <a:xfrm>
            <a:off x="5897848" y="2370930"/>
            <a:ext cx="2202544" cy="1840220"/>
          </a:xfrm>
          <a:prstGeom prst="cloud">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Left 29">
            <a:extLst>
              <a:ext uri="{FF2B5EF4-FFF2-40B4-BE49-F238E27FC236}">
                <a16:creationId xmlns:a16="http://schemas.microsoft.com/office/drawing/2014/main" id="{5FD720C2-7183-4A1E-B65A-1E1F5C3F9581}"/>
              </a:ext>
            </a:extLst>
          </p:cNvPr>
          <p:cNvSpPr/>
          <p:nvPr/>
        </p:nvSpPr>
        <p:spPr>
          <a:xfrm rot="5400000">
            <a:off x="6742653" y="4103771"/>
            <a:ext cx="483777" cy="340616"/>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42006903-B8AD-4487-BC4F-B16119EFC838}"/>
              </a:ext>
            </a:extLst>
          </p:cNvPr>
          <p:cNvSpPr/>
          <p:nvPr/>
        </p:nvSpPr>
        <p:spPr>
          <a:xfrm>
            <a:off x="6599652" y="4490071"/>
            <a:ext cx="730065" cy="3540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2000</a:t>
            </a:r>
          </a:p>
        </p:txBody>
      </p:sp>
      <p:sp>
        <p:nvSpPr>
          <p:cNvPr id="34" name="Rectangle 33">
            <a:extLst>
              <a:ext uri="{FF2B5EF4-FFF2-40B4-BE49-F238E27FC236}">
                <a16:creationId xmlns:a16="http://schemas.microsoft.com/office/drawing/2014/main" id="{747BE422-0532-4566-98E8-00665721E046}"/>
              </a:ext>
            </a:extLst>
          </p:cNvPr>
          <p:cNvSpPr/>
          <p:nvPr/>
        </p:nvSpPr>
        <p:spPr>
          <a:xfrm>
            <a:off x="4376457" y="2507295"/>
            <a:ext cx="1728192" cy="285549"/>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delete p;</a:t>
            </a:r>
          </a:p>
        </p:txBody>
      </p:sp>
      <p:sp>
        <p:nvSpPr>
          <p:cNvPr id="35" name="Rectangle 34">
            <a:extLst>
              <a:ext uri="{FF2B5EF4-FFF2-40B4-BE49-F238E27FC236}">
                <a16:creationId xmlns:a16="http://schemas.microsoft.com/office/drawing/2014/main" id="{3F841400-13CA-4B1B-B0BD-D365B99CA0A7}"/>
              </a:ext>
            </a:extLst>
          </p:cNvPr>
          <p:cNvSpPr/>
          <p:nvPr/>
        </p:nvSpPr>
        <p:spPr>
          <a:xfrm>
            <a:off x="2076430" y="1597769"/>
            <a:ext cx="1559466" cy="81715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Destruction   will be done   here</a:t>
            </a:r>
          </a:p>
        </p:txBody>
      </p:sp>
      <p:cxnSp>
        <p:nvCxnSpPr>
          <p:cNvPr id="36" name="Straight Arrow Connector 35">
            <a:extLst>
              <a:ext uri="{FF2B5EF4-FFF2-40B4-BE49-F238E27FC236}">
                <a16:creationId xmlns:a16="http://schemas.microsoft.com/office/drawing/2014/main" id="{74D8140E-7817-4309-8DF6-0E3F31E0A4B1}"/>
              </a:ext>
            </a:extLst>
          </p:cNvPr>
          <p:cNvCxnSpPr>
            <a:cxnSpLocks/>
            <a:endCxn id="34" idx="1"/>
          </p:cNvCxnSpPr>
          <p:nvPr/>
        </p:nvCxnSpPr>
        <p:spPr>
          <a:xfrm>
            <a:off x="3635896" y="1995686"/>
            <a:ext cx="740561" cy="654384"/>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41559339"/>
      </p:ext>
    </p:extLst>
  </p:cSld>
  <p:clrMapOvr>
    <a:masterClrMapping/>
  </p:clrMapOvr>
  <p:transition>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0" y="1000114"/>
            <a:ext cx="9144000" cy="4114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numCol="2" rtlCol="0" anchor="t"/>
          <a:lstStyle/>
          <a:p>
            <a:endParaRPr lang="en-US" sz="1600" dirty="0">
              <a:solidFill>
                <a:schemeClr val="bg1"/>
              </a:solid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r>
              <a:rPr lang="en-US" sz="2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Output</a:t>
            </a:r>
          </a:p>
        </p:txBody>
      </p:sp>
      <p:pic>
        <p:nvPicPr>
          <p:cNvPr id="41" name="Picture 40" descr="sca.png"/>
          <p:cNvPicPr>
            <a:picLocks noChangeAspect="1"/>
          </p:cNvPicPr>
          <p:nvPr/>
        </p:nvPicPr>
        <p:blipFill>
          <a:blip r:embed="rId2"/>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pic>
        <p:nvPicPr>
          <p:cNvPr id="7" name="Picture 6" descr="webcodeft-c.png"/>
          <p:cNvPicPr>
            <a:picLocks noChangeAspect="1"/>
          </p:cNvPicPr>
          <p:nvPr/>
        </p:nvPicPr>
        <p:blipFill>
          <a:blip r:embed="rId4" cstate="print"/>
          <a:stretch>
            <a:fillRect/>
          </a:stretch>
        </p:blipFill>
        <p:spPr>
          <a:xfrm>
            <a:off x="7786710" y="0"/>
            <a:ext cx="1357290" cy="857238"/>
          </a:xfrm>
          <a:prstGeom prst="rect">
            <a:avLst/>
          </a:prstGeom>
        </p:spPr>
      </p:pic>
      <p:sp>
        <p:nvSpPr>
          <p:cNvPr id="2" name="Rectangle 1">
            <a:extLst>
              <a:ext uri="{FF2B5EF4-FFF2-40B4-BE49-F238E27FC236}">
                <a16:creationId xmlns:a16="http://schemas.microsoft.com/office/drawing/2014/main" id="{453457B3-9DE0-415D-8949-DD8DA59FB523}"/>
              </a:ext>
            </a:extLst>
          </p:cNvPr>
          <p:cNvSpPr/>
          <p:nvPr/>
        </p:nvSpPr>
        <p:spPr>
          <a:xfrm>
            <a:off x="1475656" y="1635646"/>
            <a:ext cx="5760640" cy="221054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a:t>Enter l, b, h: 10 20 30</a:t>
            </a:r>
          </a:p>
          <a:p>
            <a:r>
              <a:rPr lang="en-US" dirty="0"/>
              <a:t>10, 20, 30</a:t>
            </a:r>
          </a:p>
          <a:p>
            <a:endParaRPr lang="en-US" dirty="0"/>
          </a:p>
          <a:p>
            <a:r>
              <a:rPr lang="en-US" dirty="0"/>
              <a:t>Process returned 0 (0x0)   execution time : 3.085 s</a:t>
            </a:r>
          </a:p>
          <a:p>
            <a:r>
              <a:rPr lang="en-US" dirty="0"/>
              <a:t>Press any key to continue.</a:t>
            </a:r>
          </a:p>
        </p:txBody>
      </p:sp>
    </p:spTree>
    <p:extLst>
      <p:ext uri="{BB962C8B-B14F-4D97-AF65-F5344CB8AC3E}">
        <p14:creationId xmlns:p14="http://schemas.microsoft.com/office/powerpoint/2010/main" val="2485738266"/>
      </p:ext>
    </p:extLst>
  </p:cSld>
  <p:clrMapOvr>
    <a:masterClrMapping/>
  </p:clrMapOvr>
  <p:transition>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0" y="1000114"/>
            <a:ext cx="9144000" cy="4114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numCol="2" rtlCol="0" anchor="t"/>
          <a:lstStyle/>
          <a:p>
            <a:r>
              <a:rPr lang="en-US" sz="1400" dirty="0">
                <a:solidFill>
                  <a:schemeClr val="bg1"/>
                </a:solidFill>
              </a:rPr>
              <a:t>class Box</a:t>
            </a:r>
          </a:p>
          <a:p>
            <a:r>
              <a:rPr lang="en-US" sz="1400" dirty="0">
                <a:solidFill>
                  <a:schemeClr val="bg1"/>
                </a:solidFill>
              </a:rPr>
              <a:t>{</a:t>
            </a:r>
          </a:p>
          <a:p>
            <a:r>
              <a:rPr lang="en-US" sz="1400" dirty="0">
                <a:solidFill>
                  <a:schemeClr val="bg1"/>
                </a:solidFill>
              </a:rPr>
              <a:t>    private:</a:t>
            </a:r>
          </a:p>
          <a:p>
            <a:r>
              <a:rPr lang="en-US" sz="1400" dirty="0">
                <a:solidFill>
                  <a:schemeClr val="bg1"/>
                </a:solidFill>
              </a:rPr>
              <a:t>        int l, b, h;</a:t>
            </a:r>
          </a:p>
          <a:p>
            <a:r>
              <a:rPr lang="en-US" sz="1400" dirty="0">
                <a:solidFill>
                  <a:schemeClr val="bg1"/>
                </a:solidFill>
              </a:rPr>
              <a:t>    public:</a:t>
            </a:r>
          </a:p>
          <a:p>
            <a:r>
              <a:rPr lang="en-US" sz="1400" dirty="0">
                <a:solidFill>
                  <a:schemeClr val="bg1"/>
                </a:solidFill>
              </a:rPr>
              <a:t>        void get()</a:t>
            </a:r>
          </a:p>
          <a:p>
            <a:r>
              <a:rPr lang="en-US" sz="1400" dirty="0">
                <a:solidFill>
                  <a:schemeClr val="bg1"/>
                </a:solidFill>
              </a:rPr>
              <a:t>        {</a:t>
            </a:r>
          </a:p>
          <a:p>
            <a:r>
              <a:rPr lang="en-US" sz="1400" dirty="0">
                <a:solidFill>
                  <a:schemeClr val="bg1"/>
                </a:solidFill>
              </a:rPr>
              <a:t>            cout&lt;&lt;"Enter l, b, h: ";</a:t>
            </a:r>
          </a:p>
          <a:p>
            <a:r>
              <a:rPr lang="en-US" sz="1400" dirty="0">
                <a:solidFill>
                  <a:schemeClr val="bg1"/>
                </a:solidFill>
              </a:rPr>
              <a:t>            </a:t>
            </a:r>
            <a:r>
              <a:rPr lang="en-US" sz="1400" dirty="0" err="1">
                <a:solidFill>
                  <a:schemeClr val="bg1"/>
                </a:solidFill>
              </a:rPr>
              <a:t>cin</a:t>
            </a:r>
            <a:r>
              <a:rPr lang="en-US" sz="1400" dirty="0">
                <a:solidFill>
                  <a:schemeClr val="bg1"/>
                </a:solidFill>
              </a:rPr>
              <a:t>&gt;&gt;l&gt;&gt;b&gt;&gt;h;</a:t>
            </a:r>
          </a:p>
          <a:p>
            <a:r>
              <a:rPr lang="en-US" sz="1400" dirty="0">
                <a:solidFill>
                  <a:schemeClr val="bg1"/>
                </a:solidFill>
              </a:rPr>
              <a:t>        }</a:t>
            </a:r>
          </a:p>
          <a:p>
            <a:r>
              <a:rPr lang="en-US" sz="1400" dirty="0">
                <a:solidFill>
                  <a:schemeClr val="bg1"/>
                </a:solidFill>
              </a:rPr>
              <a:t>        void show()</a:t>
            </a:r>
          </a:p>
          <a:p>
            <a:r>
              <a:rPr lang="en-US" sz="1400" dirty="0">
                <a:solidFill>
                  <a:schemeClr val="bg1"/>
                </a:solidFill>
              </a:rPr>
              <a:t>        {</a:t>
            </a:r>
          </a:p>
          <a:p>
            <a:r>
              <a:rPr lang="en-US" sz="1400" dirty="0">
                <a:solidFill>
                  <a:schemeClr val="bg1"/>
                </a:solidFill>
              </a:rPr>
              <a:t>            cout&lt;&lt;l&lt;&lt;", "&lt;&lt;b&lt;&lt;", "&lt;&lt;h&lt;&lt;</a:t>
            </a:r>
            <a:r>
              <a:rPr lang="en-US" sz="1400" dirty="0" err="1">
                <a:solidFill>
                  <a:schemeClr val="bg1"/>
                </a:solidFill>
              </a:rPr>
              <a:t>endl</a:t>
            </a:r>
            <a:r>
              <a:rPr lang="en-US" sz="1400" dirty="0">
                <a:solidFill>
                  <a:schemeClr val="bg1"/>
                </a:solidFill>
              </a:rPr>
              <a:t>;</a:t>
            </a:r>
          </a:p>
          <a:p>
            <a:r>
              <a:rPr lang="en-US" sz="1400" dirty="0">
                <a:solidFill>
                  <a:schemeClr val="bg1"/>
                </a:solidFill>
              </a:rPr>
              <a:t>        }</a:t>
            </a:r>
          </a:p>
          <a:p>
            <a:r>
              <a:rPr lang="en-US" sz="1400" dirty="0">
                <a:solidFill>
                  <a:schemeClr val="bg1"/>
                </a:solidFill>
              </a:rPr>
              <a:t>};</a:t>
            </a:r>
          </a:p>
          <a:p>
            <a:endParaRPr lang="en-US" sz="1400" dirty="0">
              <a:solidFill>
                <a:schemeClr val="bg1"/>
              </a:solidFill>
            </a:endParaRPr>
          </a:p>
          <a:p>
            <a:endParaRPr lang="en-US" sz="1400" dirty="0">
              <a:solidFill>
                <a:schemeClr val="bg1"/>
              </a:solidFill>
            </a:endParaRPr>
          </a:p>
          <a:p>
            <a:endParaRPr lang="en-US" sz="1400" dirty="0">
              <a:solidFill>
                <a:schemeClr val="bg1"/>
              </a:solidFill>
            </a:endParaRPr>
          </a:p>
          <a:p>
            <a:endParaRPr lang="en-US" sz="1400" dirty="0">
              <a:solidFill>
                <a:schemeClr val="bg1"/>
              </a:solidFill>
            </a:endParaRPr>
          </a:p>
          <a:p>
            <a:r>
              <a:rPr lang="en-US" sz="1400" dirty="0">
                <a:solidFill>
                  <a:schemeClr val="bg1"/>
                </a:solidFill>
              </a:rPr>
              <a:t>int main()</a:t>
            </a:r>
          </a:p>
          <a:p>
            <a:r>
              <a:rPr lang="en-US" sz="1400" dirty="0">
                <a:solidFill>
                  <a:schemeClr val="bg1"/>
                </a:solidFill>
              </a:rPr>
              <a:t>{</a:t>
            </a:r>
          </a:p>
          <a:p>
            <a:r>
              <a:rPr lang="en-US" sz="1400" dirty="0">
                <a:solidFill>
                  <a:schemeClr val="bg1"/>
                </a:solidFill>
              </a:rPr>
              <a:t>    int n;</a:t>
            </a:r>
          </a:p>
          <a:p>
            <a:r>
              <a:rPr lang="en-US" sz="1400" dirty="0">
                <a:solidFill>
                  <a:schemeClr val="bg1"/>
                </a:solidFill>
              </a:rPr>
              <a:t>    Box * p;</a:t>
            </a:r>
          </a:p>
          <a:p>
            <a:r>
              <a:rPr lang="en-US" sz="1400" dirty="0">
                <a:solidFill>
                  <a:schemeClr val="bg1"/>
                </a:solidFill>
              </a:rPr>
              <a:t>    cout&lt;&lt;"Enter Size?: ";</a:t>
            </a:r>
          </a:p>
          <a:p>
            <a:r>
              <a:rPr lang="en-US" sz="1400" dirty="0">
                <a:solidFill>
                  <a:schemeClr val="bg1"/>
                </a:solidFill>
              </a:rPr>
              <a:t>    </a:t>
            </a:r>
            <a:r>
              <a:rPr lang="en-US" sz="1400" dirty="0" err="1">
                <a:solidFill>
                  <a:schemeClr val="bg1"/>
                </a:solidFill>
              </a:rPr>
              <a:t>cin</a:t>
            </a:r>
            <a:r>
              <a:rPr lang="en-US" sz="1400" dirty="0">
                <a:solidFill>
                  <a:schemeClr val="bg1"/>
                </a:solidFill>
              </a:rPr>
              <a:t>&gt;&gt;n;</a:t>
            </a:r>
          </a:p>
          <a:p>
            <a:r>
              <a:rPr lang="en-US" sz="1400" dirty="0">
                <a:solidFill>
                  <a:schemeClr val="bg1"/>
                </a:solidFill>
              </a:rPr>
              <a:t>    p = new Box[n];</a:t>
            </a:r>
          </a:p>
          <a:p>
            <a:r>
              <a:rPr lang="en-US" sz="1400" dirty="0">
                <a:solidFill>
                  <a:schemeClr val="bg1"/>
                </a:solidFill>
              </a:rPr>
              <a:t>    if(p == 0)</a:t>
            </a:r>
          </a:p>
          <a:p>
            <a:r>
              <a:rPr lang="en-US" sz="1400" dirty="0">
                <a:solidFill>
                  <a:schemeClr val="bg1"/>
                </a:solidFill>
              </a:rPr>
              <a:t>    {</a:t>
            </a:r>
          </a:p>
          <a:p>
            <a:r>
              <a:rPr lang="en-US" sz="1400" dirty="0">
                <a:solidFill>
                  <a:schemeClr val="bg1"/>
                </a:solidFill>
              </a:rPr>
              <a:t>        cout&lt;&lt;"Memory insufficient";</a:t>
            </a:r>
          </a:p>
          <a:p>
            <a:r>
              <a:rPr lang="en-US" sz="1400" dirty="0">
                <a:solidFill>
                  <a:schemeClr val="bg1"/>
                </a:solidFill>
              </a:rPr>
              <a:t>        return 1;</a:t>
            </a:r>
          </a:p>
          <a:p>
            <a:r>
              <a:rPr lang="en-US" sz="1400" dirty="0">
                <a:solidFill>
                  <a:schemeClr val="bg1"/>
                </a:solidFill>
              </a:rPr>
              <a:t>    }</a:t>
            </a:r>
          </a:p>
          <a:p>
            <a:r>
              <a:rPr lang="en-US" sz="1400" dirty="0">
                <a:solidFill>
                  <a:schemeClr val="bg1"/>
                </a:solidFill>
              </a:rPr>
              <a:t>    for(int i = 0; i &lt; n; i++)</a:t>
            </a:r>
          </a:p>
          <a:p>
            <a:r>
              <a:rPr lang="en-US" sz="1400" dirty="0">
                <a:solidFill>
                  <a:schemeClr val="bg1"/>
                </a:solidFill>
              </a:rPr>
              <a:t>        (p + i)-&gt;get();//or p[i].get();</a:t>
            </a:r>
          </a:p>
          <a:p>
            <a:r>
              <a:rPr lang="en-US" sz="1400" dirty="0">
                <a:solidFill>
                  <a:schemeClr val="bg1"/>
                </a:solidFill>
              </a:rPr>
              <a:t>    for(int i = 0; i &lt; n; i++)</a:t>
            </a:r>
          </a:p>
          <a:p>
            <a:r>
              <a:rPr lang="en-US" sz="1400" dirty="0">
                <a:solidFill>
                  <a:schemeClr val="bg1"/>
                </a:solidFill>
              </a:rPr>
              <a:t>        (p + i)-&gt;show();//p[i].show();</a:t>
            </a:r>
          </a:p>
          <a:p>
            <a:r>
              <a:rPr lang="en-US" sz="1400" dirty="0">
                <a:solidFill>
                  <a:schemeClr val="bg1"/>
                </a:solidFill>
              </a:rPr>
              <a:t>    delete []p;</a:t>
            </a:r>
          </a:p>
          <a:p>
            <a:r>
              <a:rPr lang="en-US" sz="1400" dirty="0">
                <a:solidFill>
                  <a:schemeClr val="bg1"/>
                </a:solidFill>
              </a:rPr>
              <a:t>    return 0;</a:t>
            </a:r>
          </a:p>
          <a:p>
            <a:r>
              <a:rPr lang="en-US" sz="1400" dirty="0">
                <a:solidFill>
                  <a:schemeClr val="bg1"/>
                </a:solidFill>
              </a:rPr>
              <a:t>}</a:t>
            </a: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r>
              <a:rPr lang="en-US" sz="2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Array of Dynamic Objects</a:t>
            </a:r>
          </a:p>
        </p:txBody>
      </p:sp>
      <p:pic>
        <p:nvPicPr>
          <p:cNvPr id="41" name="Picture 40" descr="sca.png"/>
          <p:cNvPicPr>
            <a:picLocks noChangeAspect="1"/>
          </p:cNvPicPr>
          <p:nvPr/>
        </p:nvPicPr>
        <p:blipFill>
          <a:blip r:embed="rId2"/>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pic>
        <p:nvPicPr>
          <p:cNvPr id="7" name="Picture 6" descr="webcodeft-c.png"/>
          <p:cNvPicPr>
            <a:picLocks noChangeAspect="1"/>
          </p:cNvPicPr>
          <p:nvPr/>
        </p:nvPicPr>
        <p:blipFill>
          <a:blip r:embed="rId4" cstate="print"/>
          <a:stretch>
            <a:fillRect/>
          </a:stretch>
        </p:blipFill>
        <p:spPr>
          <a:xfrm>
            <a:off x="7786710" y="0"/>
            <a:ext cx="1357290" cy="857238"/>
          </a:xfrm>
          <a:prstGeom prst="rect">
            <a:avLst/>
          </a:prstGeom>
        </p:spPr>
      </p:pic>
      <p:sp>
        <p:nvSpPr>
          <p:cNvPr id="37" name="Arrow: Left 36">
            <a:extLst>
              <a:ext uri="{FF2B5EF4-FFF2-40B4-BE49-F238E27FC236}">
                <a16:creationId xmlns:a16="http://schemas.microsoft.com/office/drawing/2014/main" id="{0EF6AE98-D787-4C8F-8A26-F5F7E157ED51}"/>
              </a:ext>
            </a:extLst>
          </p:cNvPr>
          <p:cNvSpPr/>
          <p:nvPr/>
        </p:nvSpPr>
        <p:spPr>
          <a:xfrm>
            <a:off x="5580112" y="3121522"/>
            <a:ext cx="1512168" cy="340616"/>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6C744558-0609-43F9-AA2D-1BCA7066A41C}"/>
              </a:ext>
            </a:extLst>
          </p:cNvPr>
          <p:cNvSpPr/>
          <p:nvPr/>
        </p:nvSpPr>
        <p:spPr>
          <a:xfrm>
            <a:off x="7092280" y="3003798"/>
            <a:ext cx="1129553" cy="57606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Failure</a:t>
            </a:r>
          </a:p>
        </p:txBody>
      </p:sp>
    </p:spTree>
    <p:extLst>
      <p:ext uri="{BB962C8B-B14F-4D97-AF65-F5344CB8AC3E}">
        <p14:creationId xmlns:p14="http://schemas.microsoft.com/office/powerpoint/2010/main" val="1290924836"/>
      </p:ext>
    </p:extLst>
  </p:cSld>
  <p:clrMapOvr>
    <a:masterClrMapping/>
  </p:clrMapOvr>
  <p:transition>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0" y="1000114"/>
            <a:ext cx="9144000" cy="4114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numCol="2" rtlCol="0" anchor="t"/>
          <a:lstStyle/>
          <a:p>
            <a:endParaRPr lang="en-US" sz="1600" dirty="0">
              <a:solidFill>
                <a:schemeClr val="bg1"/>
              </a:solid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r>
              <a:rPr lang="en-US" sz="2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Output</a:t>
            </a:r>
          </a:p>
        </p:txBody>
      </p:sp>
      <p:pic>
        <p:nvPicPr>
          <p:cNvPr id="41" name="Picture 40" descr="sca.png"/>
          <p:cNvPicPr>
            <a:picLocks noChangeAspect="1"/>
          </p:cNvPicPr>
          <p:nvPr/>
        </p:nvPicPr>
        <p:blipFill>
          <a:blip r:embed="rId2"/>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pic>
        <p:nvPicPr>
          <p:cNvPr id="7" name="Picture 6" descr="webcodeft-c.png"/>
          <p:cNvPicPr>
            <a:picLocks noChangeAspect="1"/>
          </p:cNvPicPr>
          <p:nvPr/>
        </p:nvPicPr>
        <p:blipFill>
          <a:blip r:embed="rId4" cstate="print"/>
          <a:stretch>
            <a:fillRect/>
          </a:stretch>
        </p:blipFill>
        <p:spPr>
          <a:xfrm>
            <a:off x="7786710" y="0"/>
            <a:ext cx="1357290" cy="857238"/>
          </a:xfrm>
          <a:prstGeom prst="rect">
            <a:avLst/>
          </a:prstGeom>
        </p:spPr>
      </p:pic>
      <p:sp>
        <p:nvSpPr>
          <p:cNvPr id="2" name="Rectangle 1">
            <a:extLst>
              <a:ext uri="{FF2B5EF4-FFF2-40B4-BE49-F238E27FC236}">
                <a16:creationId xmlns:a16="http://schemas.microsoft.com/office/drawing/2014/main" id="{453457B3-9DE0-415D-8949-DD8DA59FB523}"/>
              </a:ext>
            </a:extLst>
          </p:cNvPr>
          <p:cNvSpPr/>
          <p:nvPr/>
        </p:nvSpPr>
        <p:spPr>
          <a:xfrm>
            <a:off x="1475656" y="1635646"/>
            <a:ext cx="5760640" cy="221054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a:t>Enter Size?: 2</a:t>
            </a:r>
          </a:p>
          <a:p>
            <a:r>
              <a:rPr lang="en-US" dirty="0"/>
              <a:t>Enter l, b, h: 10 20 30</a:t>
            </a:r>
          </a:p>
          <a:p>
            <a:r>
              <a:rPr lang="en-US" dirty="0"/>
              <a:t>Enter l, b, h: 5 5 5</a:t>
            </a:r>
          </a:p>
          <a:p>
            <a:r>
              <a:rPr lang="en-US" dirty="0"/>
              <a:t>10, 20, 30</a:t>
            </a:r>
          </a:p>
          <a:p>
            <a:r>
              <a:rPr lang="en-US" dirty="0"/>
              <a:t>5, 5, 5</a:t>
            </a:r>
          </a:p>
          <a:p>
            <a:endParaRPr lang="en-US" dirty="0"/>
          </a:p>
          <a:p>
            <a:r>
              <a:rPr lang="en-US" dirty="0"/>
              <a:t>Process returned 0 (0x0)   execution time : 10.962 s</a:t>
            </a:r>
          </a:p>
          <a:p>
            <a:r>
              <a:rPr lang="en-US" dirty="0"/>
              <a:t>Press any key to continue.</a:t>
            </a:r>
          </a:p>
        </p:txBody>
      </p:sp>
    </p:spTree>
    <p:extLst>
      <p:ext uri="{BB962C8B-B14F-4D97-AF65-F5344CB8AC3E}">
        <p14:creationId xmlns:p14="http://schemas.microsoft.com/office/powerpoint/2010/main" val="3821294590"/>
      </p:ext>
    </p:extLst>
  </p:cSld>
  <p:clrMapOvr>
    <a:masterClrMapping/>
  </p:clrMapOvr>
  <p:transition>
    <p:wipe dir="d"/>
  </p:transition>
</p:sld>
</file>

<file path=ppt/theme/theme1.xml><?xml version="1.0" encoding="utf-8"?>
<a:theme xmlns:a="http://schemas.openxmlformats.org/drawingml/2006/main" name="Contents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2AEB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Section Break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11045</TotalTime>
  <Words>1039</Words>
  <Application>Microsoft Office PowerPoint</Application>
  <PresentationFormat>On-screen Show (16:9)</PresentationFormat>
  <Paragraphs>259</Paragraphs>
  <Slides>14</Slides>
  <Notes>1</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14</vt:i4>
      </vt:variant>
    </vt:vector>
  </HeadingPairs>
  <TitlesOfParts>
    <vt:vector size="20" baseType="lpstr">
      <vt:lpstr>Arial</vt:lpstr>
      <vt:lpstr>Calibri</vt:lpstr>
      <vt:lpstr>Wingdings</vt:lpstr>
      <vt:lpstr>Contents Slide Master</vt:lpstr>
      <vt:lpstr>Section Break Slide Master</vt:lpstr>
      <vt:lpstr>Office Theme</vt:lpstr>
      <vt:lpstr>PowerPoint Presentation</vt:lpstr>
      <vt:lpstr>Today’s Agenda</vt:lpstr>
      <vt:lpstr>Creating Dynamic Objects</vt:lpstr>
      <vt:lpstr>Creating Dynamic Objects</vt:lpstr>
      <vt:lpstr>Output</vt:lpstr>
      <vt:lpstr>Creating Dynamic Objects</vt:lpstr>
      <vt:lpstr>Output</vt:lpstr>
      <vt:lpstr>Array of Dynamic Objects</vt:lpstr>
      <vt:lpstr>Output</vt:lpstr>
      <vt:lpstr>Types of Constructors</vt:lpstr>
      <vt:lpstr>Dynamic Constructor and Dynamic Destructor</vt:lpstr>
      <vt:lpstr>Example</vt:lpstr>
      <vt:lpstr>Output</vt:lpstr>
      <vt:lpstr>End of Lecture 29</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Shubham Sonkar</cp:lastModifiedBy>
  <cp:revision>401</cp:revision>
  <dcterms:created xsi:type="dcterms:W3CDTF">2016-12-05T23:26:54Z</dcterms:created>
  <dcterms:modified xsi:type="dcterms:W3CDTF">2021-12-08T16:56:42Z</dcterms:modified>
</cp:coreProperties>
</file>