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2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1" r:id="rId1"/>
    <p:sldMasterId id="2147483653" r:id="rId2"/>
    <p:sldMasterId id="2147483674" r:id="rId3"/>
  </p:sldMasterIdLst>
  <p:notesMasterIdLst>
    <p:notesMasterId r:id="rId16"/>
  </p:notesMasterIdLst>
  <p:sldIdLst>
    <p:sldId id="354" r:id="rId4"/>
    <p:sldId id="324" r:id="rId5"/>
    <p:sldId id="340" r:id="rId6"/>
    <p:sldId id="363" r:id="rId7"/>
    <p:sldId id="342" r:id="rId8"/>
    <p:sldId id="364" r:id="rId9"/>
    <p:sldId id="365" r:id="rId10"/>
    <p:sldId id="366" r:id="rId11"/>
    <p:sldId id="367" r:id="rId12"/>
    <p:sldId id="373" r:id="rId13"/>
    <p:sldId id="372" r:id="rId14"/>
    <p:sldId id="353" r:id="rId1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39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2060"/>
    <a:srgbClr val="F2A40D"/>
    <a:srgbClr val="FFFFFF"/>
    <a:srgbClr val="058D2F"/>
    <a:srgbClr val="08E64D"/>
    <a:srgbClr val="32AEB8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221" autoAdjust="0"/>
    <p:restoredTop sz="94624" autoAdjust="0"/>
  </p:normalViewPr>
  <p:slideViewPr>
    <p:cSldViewPr>
      <p:cViewPr varScale="1">
        <p:scale>
          <a:sx n="92" d="100"/>
          <a:sy n="92" d="100"/>
        </p:scale>
        <p:origin x="-768" y="-102"/>
      </p:cViewPr>
      <p:guideLst>
        <p:guide orient="horz" pos="1393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D34EEA-2E45-4BD9-9994-3669A6233E6D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B07413-7DA1-48F0-BF82-ADA06B9AF2ED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9B07413-7DA1-48F0-BF82-ADA06B9AF2ED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789484" y="938231"/>
            <a:ext cx="1584176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r="50000"/>
          <a:stretch/>
        </p:blipFill>
        <p:spPr bwMode="auto">
          <a:xfrm>
            <a:off x="789484" y="938231"/>
            <a:ext cx="792088" cy="3515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875712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9144000" cy="30765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395063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131840" y="181632"/>
            <a:ext cx="601216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131840" y="757696"/>
            <a:ext cx="601216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146470" y="1131591"/>
            <a:ext cx="3059832" cy="40119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29888771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411510"/>
            <a:ext cx="6444208" cy="43204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35622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2223854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312086" y="195488"/>
            <a:ext cx="1944216" cy="475252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7421378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444208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444208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3986213" y="267494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3986213" y="2715766"/>
            <a:ext cx="2160000" cy="2160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12093977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5536" y="3291831"/>
            <a:ext cx="8748464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5536" y="3867895"/>
            <a:ext cx="87484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67544" y="339502"/>
            <a:ext cx="3312128" cy="28080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995936" y="339502"/>
            <a:ext cx="468052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99593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2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561619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7236456" y="1815574"/>
            <a:ext cx="1440000" cy="133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3652426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hapes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42646" y="92610"/>
            <a:ext cx="8679898" cy="54318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5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 altLang="ko-KR" dirty="0"/>
              <a:t>Fully Editable Shapes</a:t>
            </a:r>
          </a:p>
        </p:txBody>
      </p:sp>
    </p:spTree>
    <p:extLst>
      <p:ext uri="{BB962C8B-B14F-4D97-AF65-F5344CB8AC3E}">
        <p14:creationId xmlns:p14="http://schemas.microsoft.com/office/powerpoint/2010/main" xmlns="" val="31069092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11" name="Rounded Rectangle 10"/>
          <p:cNvSpPr/>
          <p:nvPr userDrawn="1"/>
        </p:nvSpPr>
        <p:spPr>
          <a:xfrm>
            <a:off x="354008" y="1131590"/>
            <a:ext cx="2849840" cy="3649171"/>
          </a:xfrm>
          <a:prstGeom prst="roundRect">
            <a:avLst>
              <a:gd name="adj" fmla="val 3968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Rounded Rectangle 16"/>
          <p:cNvSpPr/>
          <p:nvPr userDrawn="1"/>
        </p:nvSpPr>
        <p:spPr>
          <a:xfrm>
            <a:off x="531932" y="1347501"/>
            <a:ext cx="108520" cy="3240473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</a:endParaRPr>
          </a:p>
        </p:txBody>
      </p:sp>
      <p:sp>
        <p:nvSpPr>
          <p:cNvPr id="18" name="Half Frame 17"/>
          <p:cNvSpPr/>
          <p:nvPr userDrawn="1"/>
        </p:nvSpPr>
        <p:spPr>
          <a:xfrm rot="5400000">
            <a:off x="2592644" y="1238202"/>
            <a:ext cx="502331" cy="502331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7381822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0" y="2571750"/>
            <a:ext cx="9144000" cy="257175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Rectangle 1"/>
          <p:cNvSpPr/>
          <p:nvPr userDrawn="1"/>
        </p:nvSpPr>
        <p:spPr>
          <a:xfrm>
            <a:off x="2116108" y="843558"/>
            <a:ext cx="4896544" cy="34563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2116108" y="0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Rectangle 5"/>
          <p:cNvSpPr/>
          <p:nvPr userDrawn="1"/>
        </p:nvSpPr>
        <p:spPr>
          <a:xfrm>
            <a:off x="2116108" y="4948014"/>
            <a:ext cx="4896544" cy="19548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116108" y="3049518"/>
            <a:ext cx="4896544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116108" y="3625582"/>
            <a:ext cx="4896544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2050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 flipH="1">
            <a:off x="4155985" y="1156326"/>
            <a:ext cx="816788" cy="18128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7382354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Agenda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 userDrawn="1"/>
        </p:nvSpPr>
        <p:spPr>
          <a:xfrm>
            <a:off x="-2604" y="0"/>
            <a:ext cx="1584176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316735" y="2931791"/>
            <a:ext cx="945499" cy="20984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34599883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0114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54782"/>
            <a:ext cx="2057400" cy="32908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54782"/>
            <a:ext cx="6019800" cy="32908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3399843"/>
            <a:ext cx="9144000" cy="17436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Oval 3"/>
          <p:cNvSpPr/>
          <p:nvPr userDrawn="1"/>
        </p:nvSpPr>
        <p:spPr>
          <a:xfrm>
            <a:off x="4043561" y="2859782"/>
            <a:ext cx="1080120" cy="1080120"/>
          </a:xfrm>
          <a:prstGeom prst="ellipse">
            <a:avLst/>
          </a:prstGeom>
          <a:solidFill>
            <a:schemeClr val="accent1"/>
          </a:solidFill>
          <a:ln w="635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2" descr="E:\002-KIMS BUSINESS\007-02-Fullslidesppt-Contents\20161228\02-edu\bulb-item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08057" y="3010193"/>
            <a:ext cx="351128" cy="7793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6867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4" name="Rectangle 3"/>
          <p:cNvSpPr/>
          <p:nvPr userDrawn="1"/>
        </p:nvSpPr>
        <p:spPr>
          <a:xfrm>
            <a:off x="0" y="4963500"/>
            <a:ext cx="9144000" cy="18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Rectangle 4"/>
          <p:cNvSpPr/>
          <p:nvPr userDrawn="1"/>
        </p:nvSpPr>
        <p:spPr>
          <a:xfrm>
            <a:off x="0" y="0"/>
            <a:ext cx="9144000" cy="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312904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3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xmlns="" val="19608501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143508" y="92609"/>
            <a:ext cx="8856984" cy="495828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bg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bg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32792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465584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6983760" y="1347774"/>
            <a:ext cx="2160240" cy="187204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Rectangle 11"/>
          <p:cNvSpPr/>
          <p:nvPr userDrawn="1"/>
        </p:nvSpPr>
        <p:spPr>
          <a:xfrm>
            <a:off x="2328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Rectangle 12"/>
          <p:cNvSpPr/>
          <p:nvPr userDrawn="1"/>
        </p:nvSpPr>
        <p:spPr>
          <a:xfrm>
            <a:off x="4656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Rectangle 13"/>
          <p:cNvSpPr/>
          <p:nvPr userDrawn="1"/>
        </p:nvSpPr>
        <p:spPr>
          <a:xfrm>
            <a:off x="6984000" y="3219823"/>
            <a:ext cx="2160000" cy="15841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615967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93211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5" name="Picture 3" descr="D:\Fullppt\005-PNG이미지\노트북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131591"/>
            <a:ext cx="7230270" cy="3677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4513482" y="1626258"/>
            <a:ext cx="3465217" cy="2562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467544" y="3363839"/>
            <a:ext cx="3024336" cy="10081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13260588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1632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IMAGES &amp; CONTENTS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757696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sp>
        <p:nvSpPr>
          <p:cNvPr id="5" name="Rectangle 4"/>
          <p:cNvSpPr/>
          <p:nvPr userDrawn="1"/>
        </p:nvSpPr>
        <p:spPr>
          <a:xfrm>
            <a:off x="0" y="1759754"/>
            <a:ext cx="9144000" cy="22113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pic>
        <p:nvPicPr>
          <p:cNvPr id="6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6023208" y="1042231"/>
            <a:ext cx="2869272" cy="3474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7380312" y="1175233"/>
            <a:ext cx="1008112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643269" y="1261135"/>
            <a:ext cx="1654766" cy="255610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xmlns="" val="7001373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0" y="-1"/>
            <a:ext cx="3059832" cy="514350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4860032" y="0"/>
            <a:ext cx="36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4896032" y="1311750"/>
            <a:ext cx="180000" cy="25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xmlns="" val="2934402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72" r:id="rId2"/>
    <p:sldLayoutId id="2147483670" r:id="rId3"/>
    <p:sldLayoutId id="2147483652" r:id="rId4"/>
    <p:sldLayoutId id="2147483671" r:id="rId5"/>
    <p:sldLayoutId id="2147483655" r:id="rId6"/>
    <p:sldLayoutId id="2147483662" r:id="rId7"/>
    <p:sldLayoutId id="2147483663" r:id="rId8"/>
    <p:sldLayoutId id="2147483665" r:id="rId9"/>
    <p:sldLayoutId id="2147483666" r:id="rId10"/>
    <p:sldLayoutId id="2147483667" r:id="rId11"/>
    <p:sldLayoutId id="2147483664" r:id="rId12"/>
    <p:sldLayoutId id="2147483668" r:id="rId13"/>
    <p:sldLayoutId id="2147483669" r:id="rId14"/>
    <p:sldLayoutId id="2147483673" r:id="rId15"/>
    <p:sldLayoutId id="2147483656" r:id="rId16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xmlns="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270C03-0217-422B-9804-1030A8DBF8C0}" type="datetimeFigureOut">
              <a:rPr lang="en-US" smtClean="0"/>
              <a:pPr/>
              <a:t>4/15/2021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F16C81-40D3-45BB-8D29-CB10E9D5CD2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5.png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9.png"/><Relationship Id="rId5" Type="http://schemas.openxmlformats.org/officeDocument/2006/relationships/hyperlink" Target="mailto:scalive4u@gmail.com" TargetMode="External"/><Relationship Id="rId4" Type="http://schemas.openxmlformats.org/officeDocument/2006/relationships/image" Target="../media/image1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14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9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20"/>
          <p:cNvSpPr txBox="1"/>
          <p:nvPr/>
        </p:nvSpPr>
        <p:spPr>
          <a:xfrm>
            <a:off x="3428992" y="1214428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417482" y="210582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387272" y="378619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143108" y="2428874"/>
            <a:ext cx="5072098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endParaRPr lang="en-US" sz="5400" b="1" dirty="0" smtClean="0">
              <a:ln w="17780" cmpd="sng">
                <a:solidFill>
                  <a:srgbClr val="FFFFFF"/>
                </a:solidFill>
                <a:prstDash val="solid"/>
                <a:miter lim="800000"/>
              </a:ln>
              <a:gradFill rotWithShape="1">
                <a:gsLst>
                  <a:gs pos="0">
                    <a:srgbClr val="000000">
                      <a:tint val="92000"/>
                      <a:shade val="100000"/>
                      <a:satMod val="150000"/>
                    </a:srgbClr>
                  </a:gs>
                  <a:gs pos="49000">
                    <a:srgbClr val="000000">
                      <a:tint val="89000"/>
                      <a:shade val="90000"/>
                      <a:satMod val="150000"/>
                    </a:srgbClr>
                  </a:gs>
                  <a:gs pos="50000">
                    <a:srgbClr val="000000">
                      <a:tint val="100000"/>
                      <a:shade val="75000"/>
                      <a:satMod val="150000"/>
                    </a:srgbClr>
                  </a:gs>
                  <a:gs pos="95000">
                    <a:srgbClr val="000000">
                      <a:shade val="47000"/>
                      <a:satMod val="150000"/>
                    </a:srgbClr>
                  </a:gs>
                  <a:gs pos="100000">
                    <a:srgbClr val="000000">
                      <a:shade val="39000"/>
                      <a:satMod val="150000"/>
                    </a:srgbClr>
                  </a:gs>
                </a:gsLst>
                <a:lin ang="5400000"/>
              </a:gradFill>
              <a:effectLst>
                <a:outerShdw blurRad="50800" algn="tl" rotWithShape="0">
                  <a:srgbClr val="000000"/>
                </a:outerShdw>
              </a:effectLst>
            </a:endParaRPr>
          </a:p>
          <a:p>
            <a:pPr algn="ctr"/>
            <a:r>
              <a:rPr lang="en-US" sz="5400" b="1" cap="all" dirty="0" smtClean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gradFill rotWithShape="1">
                  <a:gsLst>
                    <a:gs pos="0">
                      <a:srgbClr val="000000">
                        <a:tint val="92000"/>
                        <a:shade val="100000"/>
                        <a:satMod val="150000"/>
                      </a:srgbClr>
                    </a:gs>
                    <a:gs pos="49000">
                      <a:srgbClr val="000000">
                        <a:tint val="89000"/>
                        <a:shade val="90000"/>
                        <a:satMod val="150000"/>
                      </a:srgbClr>
                    </a:gs>
                    <a:gs pos="50000">
                      <a:srgbClr val="000000">
                        <a:tint val="100000"/>
                        <a:shade val="75000"/>
                        <a:satMod val="150000"/>
                      </a:srgbClr>
                    </a:gs>
                    <a:gs pos="95000">
                      <a:srgbClr val="000000">
                        <a:shade val="47000"/>
                        <a:satMod val="150000"/>
                      </a:srgbClr>
                    </a:gs>
                    <a:gs pos="100000">
                      <a:srgbClr val="000000">
                        <a:shade val="39000"/>
                        <a:satMod val="150000"/>
                      </a:srgbClr>
                    </a:gs>
                  </a:gsLst>
                  <a:lin ang="5400000"/>
                </a:gradFill>
                <a:effectLst>
                  <a:outerShdw blurRad="50800" algn="tl" rotWithShape="0">
                    <a:srgbClr val="000000"/>
                  </a:outerShdw>
                </a:effectLst>
              </a:rPr>
              <a:t>Lecture 5</a:t>
            </a:r>
            <a:endParaRPr lang="en-US" sz="5400" b="1" cap="all" spc="0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6" descr="cpp-mini-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4741" y="142858"/>
            <a:ext cx="2792090" cy="3000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Inheritance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r>
              <a:rPr lang="en-US" sz="2000" b="1" dirty="0" smtClean="0">
                <a:solidFill>
                  <a:srgbClr val="FFFFFF"/>
                </a:solidFill>
              </a:rPr>
              <a:t>The class which </a:t>
            </a:r>
            <a:r>
              <a:rPr lang="en-US" sz="2000" b="1" dirty="0" smtClean="0">
                <a:solidFill>
                  <a:srgbClr val="92D050"/>
                </a:solidFill>
              </a:rPr>
              <a:t>inherits</a:t>
            </a:r>
            <a:r>
              <a:rPr lang="en-US" sz="2000" b="1" dirty="0" smtClean="0">
                <a:solidFill>
                  <a:srgbClr val="FFFFFF"/>
                </a:solidFill>
              </a:rPr>
              <a:t> is called as </a:t>
            </a:r>
            <a:r>
              <a:rPr lang="en-US" sz="2000" b="1" dirty="0" smtClean="0">
                <a:solidFill>
                  <a:srgbClr val="058D2F"/>
                </a:solidFill>
              </a:rPr>
              <a:t>child class  (OOP terms) </a:t>
            </a:r>
            <a:r>
              <a:rPr lang="en-US" sz="2000" b="1" dirty="0" smtClean="0">
                <a:solidFill>
                  <a:srgbClr val="FFFFFF"/>
                </a:solidFill>
              </a:rPr>
              <a:t>or </a:t>
            </a:r>
            <a:r>
              <a:rPr lang="en-US" sz="2000" b="1" dirty="0" smtClean="0">
                <a:solidFill>
                  <a:srgbClr val="C00000"/>
                </a:solidFill>
              </a:rPr>
              <a:t>derived 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C00000"/>
                </a:solidFill>
              </a:rPr>
              <a:t>        class(C++ term) </a:t>
            </a:r>
            <a:r>
              <a:rPr lang="en-US" sz="2000" b="1" dirty="0" smtClean="0">
                <a:solidFill>
                  <a:srgbClr val="FFFFFF"/>
                </a:solidFill>
              </a:rPr>
              <a:t>or </a:t>
            </a:r>
            <a:r>
              <a:rPr lang="en-US" sz="2000" b="1" dirty="0" smtClean="0">
                <a:solidFill>
                  <a:srgbClr val="F2A40D"/>
                </a:solidFill>
              </a:rPr>
              <a:t>sub class(Python or Java term).</a:t>
            </a:r>
          </a:p>
          <a:p>
            <a:pPr>
              <a:buSzPct val="100000"/>
            </a:pPr>
            <a:endParaRPr lang="en-US" sz="2000" b="1" dirty="0" smtClean="0">
              <a:solidFill>
                <a:srgbClr val="F2A40D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      Thus via </a:t>
            </a:r>
            <a:r>
              <a:rPr lang="en-US" sz="2000" b="1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inheritance</a:t>
            </a:r>
            <a:r>
              <a:rPr lang="en-US" sz="2000" b="1" dirty="0" smtClean="0">
                <a:solidFill>
                  <a:srgbClr val="FFFFFF"/>
                </a:solidFill>
              </a:rPr>
              <a:t> the programmer of </a:t>
            </a:r>
            <a:r>
              <a:rPr lang="en-US" sz="2000" b="1" dirty="0" smtClean="0">
                <a:solidFill>
                  <a:srgbClr val="058D2F"/>
                </a:solidFill>
              </a:rPr>
              <a:t>derived class </a:t>
            </a:r>
            <a:r>
              <a:rPr lang="en-US" sz="2000" b="1" dirty="0" smtClean="0">
                <a:solidFill>
                  <a:srgbClr val="FFFFFF"/>
                </a:solidFill>
              </a:rPr>
              <a:t>gets the advantage of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    accessing members of the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base class </a:t>
            </a:r>
            <a:r>
              <a:rPr lang="en-US" sz="2000" b="1" dirty="0" smtClean="0">
                <a:solidFill>
                  <a:srgbClr val="FFFFFF"/>
                </a:solidFill>
              </a:rPr>
              <a:t>also using the object of </a:t>
            </a:r>
            <a:r>
              <a:rPr lang="en-US" sz="2000" b="1" dirty="0" smtClean="0">
                <a:solidFill>
                  <a:srgbClr val="002060"/>
                </a:solidFill>
              </a:rPr>
              <a:t>derived class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      The most </a:t>
            </a:r>
            <a:r>
              <a:rPr lang="en-US" sz="2000" b="1" dirty="0" smtClean="0">
                <a:solidFill>
                  <a:srgbClr val="FFC000"/>
                </a:solidFill>
              </a:rPr>
              <a:t>important</a:t>
            </a:r>
            <a:r>
              <a:rPr lang="en-US" sz="2000" b="1" dirty="0" smtClean="0">
                <a:solidFill>
                  <a:srgbClr val="FFFFFF"/>
                </a:solidFill>
              </a:rPr>
              <a:t> benefit offered by inheritance is code </a:t>
            </a:r>
            <a:r>
              <a:rPr lang="en-US" sz="2000" b="1" dirty="0" smtClean="0">
                <a:solidFill>
                  <a:srgbClr val="92D050"/>
                </a:solidFill>
              </a:rPr>
              <a:t>reusability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      This means that the </a:t>
            </a:r>
            <a:r>
              <a:rPr lang="en-US" sz="2000" b="1" dirty="0" smtClean="0">
                <a:solidFill>
                  <a:srgbClr val="C00000"/>
                </a:solidFill>
              </a:rPr>
              <a:t>derived class </a:t>
            </a:r>
            <a:r>
              <a:rPr lang="en-US" sz="2000" b="1" dirty="0" smtClean="0">
                <a:solidFill>
                  <a:srgbClr val="FFFFFF"/>
                </a:solidFill>
              </a:rPr>
              <a:t>programmer is not required to rewrite those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  </a:t>
            </a:r>
            <a:r>
              <a:rPr lang="en-US" sz="2000" b="1" dirty="0" smtClean="0">
                <a:solidFill>
                  <a:srgbClr val="002060"/>
                </a:solidFill>
              </a:rPr>
              <a:t>functions</a:t>
            </a:r>
            <a:r>
              <a:rPr lang="en-US" sz="2000" b="1" dirty="0" smtClean="0">
                <a:solidFill>
                  <a:srgbClr val="FFFFFF"/>
                </a:solidFill>
              </a:rPr>
              <a:t> again which have already been coded by the </a:t>
            </a:r>
            <a:r>
              <a:rPr lang="en-US" sz="2000" b="1" dirty="0" smtClean="0">
                <a:solidFill>
                  <a:srgbClr val="C00000"/>
                </a:solidFill>
              </a:rPr>
              <a:t>base class </a:t>
            </a:r>
            <a:r>
              <a:rPr lang="en-US" sz="2000" b="1" dirty="0" smtClean="0">
                <a:solidFill>
                  <a:srgbClr val="FFFFFF"/>
                </a:solidFill>
              </a:rPr>
              <a:t>programmer.</a:t>
            </a:r>
          </a:p>
          <a:p>
            <a:pPr>
              <a:buSzPct val="100000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      This lot of time and effort on the part of </a:t>
            </a:r>
            <a:r>
              <a:rPr lang="en-US" sz="2000" b="1" dirty="0" smtClean="0">
                <a:solidFill>
                  <a:srgbClr val="F2A40D"/>
                </a:solidFill>
              </a:rPr>
              <a:t>derived class </a:t>
            </a:r>
            <a:r>
              <a:rPr lang="en-US" sz="2000" b="1" dirty="0" smtClean="0">
                <a:solidFill>
                  <a:srgbClr val="FFFFFF"/>
                </a:solidFill>
              </a:rPr>
              <a:t>programmer.</a:t>
            </a:r>
          </a:p>
          <a:p>
            <a:pPr>
              <a:buSzPct val="100000"/>
              <a:buNone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endParaRPr lang="en-US" sz="2000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Inheritance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sp>
        <p:nvSpPr>
          <p:cNvPr id="11" name="Content Placeholder 2"/>
          <p:cNvSpPr>
            <a:spLocks noGrp="1"/>
          </p:cNvSpPr>
          <p:nvPr>
            <p:ph sz="quarter" idx="1"/>
          </p:nvPr>
        </p:nvSpPr>
        <p:spPr>
          <a:xfrm>
            <a:off x="0" y="1000114"/>
            <a:ext cx="9144000" cy="4143386"/>
          </a:xfrm>
        </p:spPr>
        <p:txBody>
          <a:bodyPr>
            <a:normAutofit/>
          </a:bodyPr>
          <a:lstStyle/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00"/>
                </a:solidFill>
              </a:rPr>
              <a:t>Example:-</a:t>
            </a:r>
          </a:p>
          <a:p>
            <a:pPr>
              <a:buSzPct val="100000"/>
              <a:buNone/>
            </a:pPr>
            <a:r>
              <a:rPr lang="en-US" sz="2000" b="1" dirty="0" smtClean="0">
                <a:solidFill>
                  <a:srgbClr val="FFFFFF"/>
                </a:solidFill>
              </a:rPr>
              <a:t>        </a:t>
            </a:r>
          </a:p>
        </p:txBody>
      </p:sp>
      <p:pic>
        <p:nvPicPr>
          <p:cNvPr id="14" name="Picture 13" descr="inheritance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4414" y="1643056"/>
            <a:ext cx="7150950" cy="292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End of Lecture 5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7" name="Text Placeholder 1"/>
          <p:cNvSpPr txBox="1">
            <a:spLocks/>
          </p:cNvSpPr>
          <p:nvPr/>
        </p:nvSpPr>
        <p:spPr>
          <a:xfrm>
            <a:off x="0" y="3561194"/>
            <a:ext cx="9144000" cy="576063"/>
          </a:xfrm>
          <a:prstGeom prst="rect">
            <a:avLst/>
          </a:prstGeom>
        </p:spPr>
        <p:txBody>
          <a:bodyPr vert="horz" lIns="91440" tIns="45720" rIns="91440" bIns="45720" rtlCol="0" anchor="ctr"/>
          <a:lstStyle/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000" b="1" i="0" u="none" strike="noStrike" kern="1200" normalizeH="0" baseline="0" noProof="0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  <a:uLnTx/>
                <a:uFillTx/>
                <a:latin typeface="+mn-lt"/>
                <a:ea typeface="+mn-ea"/>
                <a:cs typeface="+mn-cs"/>
              </a:rPr>
              <a:t>Thank you</a:t>
            </a:r>
            <a:endParaRPr kumimoji="0" lang="ko-KR" altLang="en-US" sz="5000" b="1" i="0" u="none" strike="noStrike" kern="1200" normalizeH="0" baseline="0" noProof="0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  <a:uLnTx/>
              <a:uFillTx/>
              <a:latin typeface="+mn-lt"/>
              <a:ea typeface="+mn-ea"/>
              <a:cs typeface="+mn-cs"/>
            </a:endParaRPr>
          </a:p>
        </p:txBody>
      </p:sp>
      <p:grpSp>
        <p:nvGrpSpPr>
          <p:cNvPr id="8" name="Group 13318">
            <a:extLst>
              <a:ext uri="{FF2B5EF4-FFF2-40B4-BE49-F238E27FC236}">
                <a16:creationId xmlns:a16="http://schemas.microsoft.com/office/drawing/2014/main" xmlns="" id="{3176A925-9561-4C3F-8238-DB986AC67B50}"/>
              </a:ext>
            </a:extLst>
          </p:cNvPr>
          <p:cNvGrpSpPr/>
          <p:nvPr/>
        </p:nvGrpSpPr>
        <p:grpSpPr>
          <a:xfrm rot="1682053" flipH="1">
            <a:off x="6024982" y="611301"/>
            <a:ext cx="1665869" cy="3558872"/>
            <a:chOff x="1359132" y="345882"/>
            <a:chExt cx="1966239" cy="4200564"/>
          </a:xfrm>
        </p:grpSpPr>
        <p:grpSp>
          <p:nvGrpSpPr>
            <p:cNvPr id="11" name="Group 23">
              <a:extLst>
                <a:ext uri="{FF2B5EF4-FFF2-40B4-BE49-F238E27FC236}">
                  <a16:creationId xmlns:a16="http://schemas.microsoft.com/office/drawing/2014/main" xmlns="" id="{F1830171-F3BF-4D8C-BBE7-DC399D6D1691}"/>
                </a:ext>
              </a:extLst>
            </p:cNvPr>
            <p:cNvGrpSpPr/>
            <p:nvPr/>
          </p:nvGrpSpPr>
          <p:grpSpPr>
            <a:xfrm>
              <a:off x="2073901" y="2186669"/>
              <a:ext cx="501313" cy="2359777"/>
              <a:chOff x="2810055" y="1677194"/>
              <a:chExt cx="535258" cy="2519562"/>
            </a:xfrm>
          </p:grpSpPr>
          <p:sp>
            <p:nvSpPr>
              <p:cNvPr id="25" name="Rectangle 8">
                <a:extLst>
                  <a:ext uri="{FF2B5EF4-FFF2-40B4-BE49-F238E27FC236}">
                    <a16:creationId xmlns:a16="http://schemas.microsoft.com/office/drawing/2014/main" xmlns="" id="{EA6408B1-590A-4B35-99D9-FD571251018D}"/>
                  </a:ext>
                </a:extLst>
              </p:cNvPr>
              <p:cNvSpPr/>
              <p:nvPr/>
            </p:nvSpPr>
            <p:spPr>
              <a:xfrm>
                <a:off x="2810675" y="3399597"/>
                <a:ext cx="534638" cy="779141"/>
              </a:xfrm>
              <a:custGeom>
                <a:avLst/>
                <a:gdLst/>
                <a:ahLst/>
                <a:cxnLst/>
                <a:rect l="l" t="t" r="r" b="b"/>
                <a:pathLst>
                  <a:path w="1802378" h="1800199">
                    <a:moveTo>
                      <a:pt x="0" y="0"/>
                    </a:moveTo>
                    <a:lnTo>
                      <a:pt x="1802378" y="0"/>
                    </a:lnTo>
                    <a:lnTo>
                      <a:pt x="1802378" y="289727"/>
                    </a:lnTo>
                    <a:lnTo>
                      <a:pt x="1801366" y="289727"/>
                    </a:lnTo>
                    <a:lnTo>
                      <a:pt x="901188" y="1800199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70000"/>
                      <a:lumOff val="30000"/>
                    </a:schemeClr>
                  </a:gs>
                  <a:gs pos="100000">
                    <a:schemeClr val="accent2">
                      <a:lumMod val="70000"/>
                      <a:lumOff val="3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Rectangle 8">
                <a:extLst>
                  <a:ext uri="{FF2B5EF4-FFF2-40B4-BE49-F238E27FC236}">
                    <a16:creationId xmlns:a16="http://schemas.microsoft.com/office/drawing/2014/main" xmlns="" id="{9AD44607-A66D-48A0-9FE2-E296E272740A}"/>
                  </a:ext>
                </a:extLst>
              </p:cNvPr>
              <p:cNvSpPr/>
              <p:nvPr/>
            </p:nvSpPr>
            <p:spPr>
              <a:xfrm>
                <a:off x="2984722" y="3392706"/>
                <a:ext cx="180870" cy="787996"/>
              </a:xfrm>
              <a:custGeom>
                <a:avLst/>
                <a:gdLst>
                  <a:gd name="connsiteX0" fmla="*/ 0 w 1359043"/>
                  <a:gd name="connsiteY0" fmla="*/ 0 h 1813992"/>
                  <a:gd name="connsiteX1" fmla="*/ 1359043 w 1359043"/>
                  <a:gd name="connsiteY1" fmla="*/ 0 h 1813992"/>
                  <a:gd name="connsiteX2" fmla="*/ 1359043 w 1359043"/>
                  <a:gd name="connsiteY2" fmla="*/ 212596 h 1813992"/>
                  <a:gd name="connsiteX3" fmla="*/ 806822 w 1359043"/>
                  <a:gd name="connsiteY3" fmla="*/ 1813992 h 1813992"/>
                  <a:gd name="connsiteX4" fmla="*/ 1012 w 1359043"/>
                  <a:gd name="connsiteY4" fmla="*/ 289727 h 1813992"/>
                  <a:gd name="connsiteX5" fmla="*/ 0 w 1359043"/>
                  <a:gd name="connsiteY5" fmla="*/ 289727 h 1813992"/>
                  <a:gd name="connsiteX6" fmla="*/ 0 w 1359043"/>
                  <a:gd name="connsiteY6" fmla="*/ 288030 h 1813992"/>
                  <a:gd name="connsiteX7" fmla="*/ 0 w 1359043"/>
                  <a:gd name="connsiteY7" fmla="*/ 0 h 1813992"/>
                  <a:gd name="connsiteX0" fmla="*/ 0 w 1359043"/>
                  <a:gd name="connsiteY0" fmla="*/ 0 h 1820658"/>
                  <a:gd name="connsiteX1" fmla="*/ 1359043 w 1359043"/>
                  <a:gd name="connsiteY1" fmla="*/ 0 h 1820658"/>
                  <a:gd name="connsiteX2" fmla="*/ 1359043 w 1359043"/>
                  <a:gd name="connsiteY2" fmla="*/ 212596 h 1820658"/>
                  <a:gd name="connsiteX3" fmla="*/ 720119 w 1359043"/>
                  <a:gd name="connsiteY3" fmla="*/ 1820658 h 1820658"/>
                  <a:gd name="connsiteX4" fmla="*/ 1012 w 1359043"/>
                  <a:gd name="connsiteY4" fmla="*/ 289727 h 1820658"/>
                  <a:gd name="connsiteX5" fmla="*/ 0 w 1359043"/>
                  <a:gd name="connsiteY5" fmla="*/ 289727 h 1820658"/>
                  <a:gd name="connsiteX6" fmla="*/ 0 w 1359043"/>
                  <a:gd name="connsiteY6" fmla="*/ 288030 h 1820658"/>
                  <a:gd name="connsiteX7" fmla="*/ 0 w 1359043"/>
                  <a:gd name="connsiteY7" fmla="*/ 0 h 18206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59043" h="1820658">
                    <a:moveTo>
                      <a:pt x="0" y="0"/>
                    </a:moveTo>
                    <a:lnTo>
                      <a:pt x="1359043" y="0"/>
                    </a:lnTo>
                    <a:lnTo>
                      <a:pt x="1359043" y="212596"/>
                    </a:lnTo>
                    <a:lnTo>
                      <a:pt x="720119" y="1820658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50000"/>
                      <a:lumOff val="50000"/>
                    </a:schemeClr>
                  </a:gs>
                  <a:gs pos="100000">
                    <a:schemeClr val="accent2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xmlns="" id="{8281CE4E-D56C-4E49-B3E2-5D78C9EA1732}"/>
                  </a:ext>
                </a:extLst>
              </p:cNvPr>
              <p:cNvSpPr/>
              <p:nvPr/>
            </p:nvSpPr>
            <p:spPr>
              <a:xfrm>
                <a:off x="2810055" y="3399597"/>
                <a:ext cx="264192" cy="763141"/>
              </a:xfrm>
              <a:custGeom>
                <a:avLst/>
                <a:gdLst>
                  <a:gd name="connsiteX0" fmla="*/ 0 w 1345558"/>
                  <a:gd name="connsiteY0" fmla="*/ 0 h 1783227"/>
                  <a:gd name="connsiteX1" fmla="*/ 897414 w 1345558"/>
                  <a:gd name="connsiteY1" fmla="*/ 0 h 1783227"/>
                  <a:gd name="connsiteX2" fmla="*/ 901843 w 1345558"/>
                  <a:gd name="connsiteY2" fmla="*/ 212596 h 1783227"/>
                  <a:gd name="connsiteX3" fmla="*/ 1345558 w 1345558"/>
                  <a:gd name="connsiteY3" fmla="*/ 1783227 h 1783227"/>
                  <a:gd name="connsiteX4" fmla="*/ 1012 w 1345558"/>
                  <a:gd name="connsiteY4" fmla="*/ 289727 h 1783227"/>
                  <a:gd name="connsiteX5" fmla="*/ 0 w 1345558"/>
                  <a:gd name="connsiteY5" fmla="*/ 289727 h 1783227"/>
                  <a:gd name="connsiteX6" fmla="*/ 0 w 1345558"/>
                  <a:gd name="connsiteY6" fmla="*/ 288030 h 1783227"/>
                  <a:gd name="connsiteX7" fmla="*/ 0 w 1345558"/>
                  <a:gd name="connsiteY7" fmla="*/ 0 h 1783227"/>
                  <a:gd name="connsiteX0" fmla="*/ 0 w 1331023"/>
                  <a:gd name="connsiteY0" fmla="*/ 0 h 1763232"/>
                  <a:gd name="connsiteX1" fmla="*/ 897414 w 1331023"/>
                  <a:gd name="connsiteY1" fmla="*/ 0 h 1763232"/>
                  <a:gd name="connsiteX2" fmla="*/ 901843 w 1331023"/>
                  <a:gd name="connsiteY2" fmla="*/ 212596 h 1763232"/>
                  <a:gd name="connsiteX3" fmla="*/ 1331023 w 1331023"/>
                  <a:gd name="connsiteY3" fmla="*/ 1763232 h 1763232"/>
                  <a:gd name="connsiteX4" fmla="*/ 1012 w 1331023"/>
                  <a:gd name="connsiteY4" fmla="*/ 289727 h 1763232"/>
                  <a:gd name="connsiteX5" fmla="*/ 0 w 1331023"/>
                  <a:gd name="connsiteY5" fmla="*/ 289727 h 1763232"/>
                  <a:gd name="connsiteX6" fmla="*/ 0 w 1331023"/>
                  <a:gd name="connsiteY6" fmla="*/ 288030 h 1763232"/>
                  <a:gd name="connsiteX7" fmla="*/ 0 w 1331023"/>
                  <a:gd name="connsiteY7" fmla="*/ 0 h 17632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31023" h="1763232">
                    <a:moveTo>
                      <a:pt x="0" y="0"/>
                    </a:moveTo>
                    <a:lnTo>
                      <a:pt x="897414" y="0"/>
                    </a:lnTo>
                    <a:cubicBezTo>
                      <a:pt x="898890" y="70865"/>
                      <a:pt x="900367" y="141731"/>
                      <a:pt x="901843" y="212596"/>
                    </a:cubicBezTo>
                    <a:lnTo>
                      <a:pt x="1331023" y="1763232"/>
                    </a:lnTo>
                    <a:lnTo>
                      <a:pt x="1012" y="289727"/>
                    </a:lnTo>
                    <a:lnTo>
                      <a:pt x="0" y="289727"/>
                    </a:lnTo>
                    <a:lnTo>
                      <a:pt x="0" y="288030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lumMod val="30000"/>
                      <a:lumOff val="70000"/>
                    </a:schemeClr>
                  </a:gs>
                  <a:gs pos="100000">
                    <a:schemeClr val="accent2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9" name="Rectangle 2">
                <a:extLst>
                  <a:ext uri="{FF2B5EF4-FFF2-40B4-BE49-F238E27FC236}">
                    <a16:creationId xmlns:a16="http://schemas.microsoft.com/office/drawing/2014/main" xmlns="" id="{3E95295E-B3E7-4F6E-8448-4A4089D20A1A}"/>
                  </a:ext>
                </a:extLst>
              </p:cNvPr>
              <p:cNvSpPr/>
              <p:nvPr/>
            </p:nvSpPr>
            <p:spPr>
              <a:xfrm>
                <a:off x="2811292" y="1677194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30000"/>
                      <a:lumOff val="70000"/>
                    </a:schemeClr>
                  </a:gs>
                  <a:gs pos="100000">
                    <a:schemeClr val="accent1">
                      <a:lumMod val="30000"/>
                      <a:lumOff val="7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0" name="Rectangle 2">
                <a:extLst>
                  <a:ext uri="{FF2B5EF4-FFF2-40B4-BE49-F238E27FC236}">
                    <a16:creationId xmlns:a16="http://schemas.microsoft.com/office/drawing/2014/main" xmlns="" id="{BCDA3D7C-208F-4796-9CD0-D2F312817A95}"/>
                  </a:ext>
                </a:extLst>
              </p:cNvPr>
              <p:cNvSpPr/>
              <p:nvPr/>
            </p:nvSpPr>
            <p:spPr>
              <a:xfrm>
                <a:off x="2987824" y="1677195"/>
                <a:ext cx="177768" cy="1815900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1">
                      <a:lumMod val="50000"/>
                      <a:lumOff val="50000"/>
                    </a:schemeClr>
                  </a:gs>
                  <a:gs pos="100000">
                    <a:schemeClr val="accent1">
                      <a:lumMod val="50000"/>
                      <a:lumOff val="50000"/>
                    </a:schemeClr>
                  </a:gs>
                </a:gsLst>
                <a:lin ang="198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Rectangle 2">
                <a:extLst>
                  <a:ext uri="{FF2B5EF4-FFF2-40B4-BE49-F238E27FC236}">
                    <a16:creationId xmlns:a16="http://schemas.microsoft.com/office/drawing/2014/main" xmlns="" id="{5990E51F-BEB5-4B24-98F7-94F4F212A2D3}"/>
                  </a:ext>
                </a:extLst>
              </p:cNvPr>
              <p:cNvSpPr/>
              <p:nvPr/>
            </p:nvSpPr>
            <p:spPr>
              <a:xfrm>
                <a:off x="3165590" y="1677196"/>
                <a:ext cx="177768" cy="1815899"/>
              </a:xfrm>
              <a:custGeom>
                <a:avLst/>
                <a:gdLst/>
                <a:ahLst/>
                <a:cxnLst/>
                <a:rect l="l" t="t" r="r" b="b"/>
                <a:pathLst>
                  <a:path w="571061" h="4392488">
                    <a:moveTo>
                      <a:pt x="0" y="0"/>
                    </a:moveTo>
                    <a:lnTo>
                      <a:pt x="571061" y="0"/>
                    </a:lnTo>
                    <a:lnTo>
                      <a:pt x="571061" y="4392488"/>
                    </a:lnTo>
                    <a:lnTo>
                      <a:pt x="560315" y="4392488"/>
                    </a:lnTo>
                    <a:cubicBezTo>
                      <a:pt x="531263" y="4268191"/>
                      <a:pt x="419108" y="4176464"/>
                      <a:pt x="285530" y="4176464"/>
                    </a:cubicBezTo>
                    <a:cubicBezTo>
                      <a:pt x="151952" y="4176464"/>
                      <a:pt x="39798" y="4268191"/>
                      <a:pt x="10747" y="4392488"/>
                    </a:cubicBezTo>
                    <a:lnTo>
                      <a:pt x="0" y="439248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2" name="Isosceles Triangle 4">
                <a:extLst>
                  <a:ext uri="{FF2B5EF4-FFF2-40B4-BE49-F238E27FC236}">
                    <a16:creationId xmlns:a16="http://schemas.microsoft.com/office/drawing/2014/main" xmlns="" id="{0764F1D1-C010-460B-9C7C-2FF50681B51A}"/>
                  </a:ext>
                </a:extLst>
              </p:cNvPr>
              <p:cNvSpPr/>
              <p:nvPr/>
            </p:nvSpPr>
            <p:spPr>
              <a:xfrm rot="10800000">
                <a:off x="2987823" y="3961239"/>
                <a:ext cx="177768" cy="235517"/>
              </a:xfrm>
              <a:prstGeom prst="triangle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2" name="Group 26">
              <a:extLst>
                <a:ext uri="{FF2B5EF4-FFF2-40B4-BE49-F238E27FC236}">
                  <a16:creationId xmlns:a16="http://schemas.microsoft.com/office/drawing/2014/main" xmlns="" id="{187C0761-B81E-4279-BA43-015F4789B66D}"/>
                </a:ext>
              </a:extLst>
            </p:cNvPr>
            <p:cNvGrpSpPr/>
            <p:nvPr/>
          </p:nvGrpSpPr>
          <p:grpSpPr>
            <a:xfrm>
              <a:off x="1359132" y="345883"/>
              <a:ext cx="1966239" cy="1811156"/>
              <a:chOff x="1888981" y="1110787"/>
              <a:chExt cx="2254374" cy="2076562"/>
            </a:xfrm>
          </p:grpSpPr>
          <p:sp>
            <p:nvSpPr>
              <p:cNvPr id="13" name="Teardrop 30">
                <a:extLst>
                  <a:ext uri="{FF2B5EF4-FFF2-40B4-BE49-F238E27FC236}">
                    <a16:creationId xmlns:a16="http://schemas.microsoft.com/office/drawing/2014/main" xmlns="" id="{64AC187B-0A2A-489A-A907-3D496D0F402B}"/>
                  </a:ext>
                </a:extLst>
              </p:cNvPr>
              <p:cNvSpPr/>
              <p:nvPr/>
            </p:nvSpPr>
            <p:spPr>
              <a:xfrm rot="8100000">
                <a:off x="2322441" y="1563466"/>
                <a:ext cx="1333455" cy="1333457"/>
              </a:xfrm>
              <a:custGeom>
                <a:avLst/>
                <a:gdLst>
                  <a:gd name="connsiteX0" fmla="*/ 293361 w 2192670"/>
                  <a:gd name="connsiteY0" fmla="*/ 1899310 h 2192671"/>
                  <a:gd name="connsiteX1" fmla="*/ 0 w 2192670"/>
                  <a:gd name="connsiteY1" fmla="*/ 1191074 h 2192671"/>
                  <a:gd name="connsiteX2" fmla="*/ 1001597 w 2192670"/>
                  <a:gd name="connsiteY2" fmla="*/ 189477 h 2192671"/>
                  <a:gd name="connsiteX3" fmla="*/ 1341342 w 2192670"/>
                  <a:gd name="connsiteY3" fmla="*/ 189477 h 2192671"/>
                  <a:gd name="connsiteX4" fmla="*/ 1530818 w 2192670"/>
                  <a:gd name="connsiteY4" fmla="*/ 0 h 2192671"/>
                  <a:gd name="connsiteX5" fmla="*/ 1806586 w 2192670"/>
                  <a:gd name="connsiteY5" fmla="*/ 0 h 2192671"/>
                  <a:gd name="connsiteX6" fmla="*/ 1996062 w 2192670"/>
                  <a:gd name="connsiteY6" fmla="*/ 189477 h 2192671"/>
                  <a:gd name="connsiteX7" fmla="*/ 2003194 w 2192670"/>
                  <a:gd name="connsiteY7" fmla="*/ 189477 h 2192671"/>
                  <a:gd name="connsiteX8" fmla="*/ 2003194 w 2192670"/>
                  <a:gd name="connsiteY8" fmla="*/ 196609 h 2192671"/>
                  <a:gd name="connsiteX9" fmla="*/ 2192670 w 2192670"/>
                  <a:gd name="connsiteY9" fmla="*/ 386085 h 2192671"/>
                  <a:gd name="connsiteX10" fmla="*/ 2192670 w 2192670"/>
                  <a:gd name="connsiteY10" fmla="*/ 661852 h 2192671"/>
                  <a:gd name="connsiteX11" fmla="*/ 2003193 w 2192670"/>
                  <a:gd name="connsiteY11" fmla="*/ 851329 h 2192671"/>
                  <a:gd name="connsiteX12" fmla="*/ 2003194 w 2192670"/>
                  <a:gd name="connsiteY12" fmla="*/ 1191074 h 2192671"/>
                  <a:gd name="connsiteX13" fmla="*/ 1001597 w 2192670"/>
                  <a:gd name="connsiteY13" fmla="*/ 2192671 h 2192671"/>
                  <a:gd name="connsiteX14" fmla="*/ 293361 w 2192670"/>
                  <a:gd name="connsiteY14" fmla="*/ 1899310 h 21926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192670" h="2192671">
                    <a:moveTo>
                      <a:pt x="293361" y="1899310"/>
                    </a:moveTo>
                    <a:cubicBezTo>
                      <a:pt x="112107" y="1718057"/>
                      <a:pt x="0" y="1467657"/>
                      <a:pt x="0" y="1191074"/>
                    </a:cubicBezTo>
                    <a:cubicBezTo>
                      <a:pt x="0" y="637907"/>
                      <a:pt x="448430" y="189477"/>
                      <a:pt x="1001597" y="189477"/>
                    </a:cubicBezTo>
                    <a:lnTo>
                      <a:pt x="1341342" y="189477"/>
                    </a:lnTo>
                    <a:lnTo>
                      <a:pt x="1530818" y="0"/>
                    </a:lnTo>
                    <a:cubicBezTo>
                      <a:pt x="1606970" y="-76151"/>
                      <a:pt x="1730435" y="-76151"/>
                      <a:pt x="1806586" y="0"/>
                    </a:cubicBezTo>
                    <a:lnTo>
                      <a:pt x="1996062" y="189477"/>
                    </a:lnTo>
                    <a:lnTo>
                      <a:pt x="2003194" y="189477"/>
                    </a:lnTo>
                    <a:lnTo>
                      <a:pt x="2003194" y="196609"/>
                    </a:lnTo>
                    <a:lnTo>
                      <a:pt x="2192670" y="386085"/>
                    </a:lnTo>
                    <a:cubicBezTo>
                      <a:pt x="2268822" y="462236"/>
                      <a:pt x="2268822" y="585701"/>
                      <a:pt x="2192670" y="661852"/>
                    </a:cubicBezTo>
                    <a:lnTo>
                      <a:pt x="2003193" y="851329"/>
                    </a:lnTo>
                    <a:cubicBezTo>
                      <a:pt x="2003193" y="964577"/>
                      <a:pt x="2003194" y="1077826"/>
                      <a:pt x="2003194" y="1191074"/>
                    </a:cubicBezTo>
                    <a:cubicBezTo>
                      <a:pt x="2003194" y="1744241"/>
                      <a:pt x="1554764" y="2192671"/>
                      <a:pt x="1001597" y="2192671"/>
                    </a:cubicBezTo>
                    <a:cubicBezTo>
                      <a:pt x="725014" y="2192671"/>
                      <a:pt x="474614" y="2080563"/>
                      <a:pt x="293361" y="1899310"/>
                    </a:cubicBezTo>
                    <a:close/>
                  </a:path>
                </a:pathLst>
              </a:custGeom>
              <a:solidFill>
                <a:schemeClr val="bg1"/>
              </a:solidFill>
              <a:ln w="508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" name="Trapezoid 24">
                <a:extLst>
                  <a:ext uri="{FF2B5EF4-FFF2-40B4-BE49-F238E27FC236}">
                    <a16:creationId xmlns:a16="http://schemas.microsoft.com/office/drawing/2014/main" xmlns="" id="{7651C308-51DD-43ED-AD7A-2E53A4CDDA81}"/>
                  </a:ext>
                </a:extLst>
              </p:cNvPr>
              <p:cNvSpPr/>
              <p:nvPr/>
            </p:nvSpPr>
            <p:spPr>
              <a:xfrm rot="10800000">
                <a:off x="2751763" y="2230194"/>
                <a:ext cx="457200" cy="783671"/>
              </a:xfrm>
              <a:prstGeom prst="trapezoid">
                <a:avLst/>
              </a:prstGeom>
              <a:solidFill>
                <a:schemeClr val="bg1"/>
              </a:solidFill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15" name="Rounded Rectangle 18">
                <a:extLst>
                  <a:ext uri="{FF2B5EF4-FFF2-40B4-BE49-F238E27FC236}">
                    <a16:creationId xmlns:a16="http://schemas.microsoft.com/office/drawing/2014/main" xmlns="" id="{62930416-EBA5-4143-8370-943F45E8700C}"/>
                  </a:ext>
                </a:extLst>
              </p:cNvPr>
              <p:cNvSpPr/>
              <p:nvPr/>
            </p:nvSpPr>
            <p:spPr>
              <a:xfrm rot="2700000">
                <a:off x="3710962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Rounded Rectangle 19">
                <a:extLst>
                  <a:ext uri="{FF2B5EF4-FFF2-40B4-BE49-F238E27FC236}">
                    <a16:creationId xmlns:a16="http://schemas.microsoft.com/office/drawing/2014/main" xmlns="" id="{0353A222-C645-4858-A96B-D4B4B9C69293}"/>
                  </a:ext>
                </a:extLst>
              </p:cNvPr>
              <p:cNvSpPr/>
              <p:nvPr/>
            </p:nvSpPr>
            <p:spPr>
              <a:xfrm rot="18900000" flipH="1">
                <a:off x="2156327" y="1407964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8" name="Rounded Rectangle 20">
                <a:extLst>
                  <a:ext uri="{FF2B5EF4-FFF2-40B4-BE49-F238E27FC236}">
                    <a16:creationId xmlns:a16="http://schemas.microsoft.com/office/drawing/2014/main" xmlns="" id="{AE7A8672-48A3-4738-9AFC-10E91DD06D6B}"/>
                  </a:ext>
                </a:extLst>
              </p:cNvPr>
              <p:cNvSpPr/>
              <p:nvPr/>
            </p:nvSpPr>
            <p:spPr>
              <a:xfrm>
                <a:off x="2935970" y="1110787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Rounded Rectangle 21">
                <a:extLst>
                  <a:ext uri="{FF2B5EF4-FFF2-40B4-BE49-F238E27FC236}">
                    <a16:creationId xmlns:a16="http://schemas.microsoft.com/office/drawing/2014/main" xmlns="" id="{971073D8-F5DB-49E0-90B8-CB5EE821BBDF}"/>
                  </a:ext>
                </a:extLst>
              </p:cNvPr>
              <p:cNvSpPr/>
              <p:nvPr/>
            </p:nvSpPr>
            <p:spPr>
              <a:xfrm rot="5400000">
                <a:off x="3933668" y="1996109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Rounded Rectangle 22">
                <a:extLst>
                  <a:ext uri="{FF2B5EF4-FFF2-40B4-BE49-F238E27FC236}">
                    <a16:creationId xmlns:a16="http://schemas.microsoft.com/office/drawing/2014/main" xmlns="" id="{84868AB7-B7FC-41AD-8F70-C0362E013604}"/>
                  </a:ext>
                </a:extLst>
              </p:cNvPr>
              <p:cNvSpPr/>
              <p:nvPr/>
            </p:nvSpPr>
            <p:spPr>
              <a:xfrm rot="16200000" flipH="1">
                <a:off x="1978847" y="1919902"/>
                <a:ext cx="119821" cy="299553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1" name="Rounded Rectangle 25">
                <a:extLst>
                  <a:ext uri="{FF2B5EF4-FFF2-40B4-BE49-F238E27FC236}">
                    <a16:creationId xmlns:a16="http://schemas.microsoft.com/office/drawing/2014/main" xmlns="" id="{D3DAEEE6-E3DD-4070-AFC9-DF5EF5A20C44}"/>
                  </a:ext>
                </a:extLst>
              </p:cNvPr>
              <p:cNvSpPr/>
              <p:nvPr/>
            </p:nvSpPr>
            <p:spPr>
              <a:xfrm>
                <a:off x="2692290" y="3074683"/>
                <a:ext cx="612000" cy="112666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2" name="Rounded Rectangle 27">
                <a:extLst>
                  <a:ext uri="{FF2B5EF4-FFF2-40B4-BE49-F238E27FC236}">
                    <a16:creationId xmlns:a16="http://schemas.microsoft.com/office/drawing/2014/main" xmlns="" id="{577B8435-1E8C-4F57-B74D-B56C83326D65}"/>
                  </a:ext>
                </a:extLst>
              </p:cNvPr>
              <p:cNvSpPr/>
              <p:nvPr/>
            </p:nvSpPr>
            <p:spPr>
              <a:xfrm>
                <a:off x="283328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Rounded Rectangle 28">
                <a:extLst>
                  <a:ext uri="{FF2B5EF4-FFF2-40B4-BE49-F238E27FC236}">
                    <a16:creationId xmlns:a16="http://schemas.microsoft.com/office/drawing/2014/main" xmlns="" id="{B0241759-7E69-42F7-8D33-266DE9417147}"/>
                  </a:ext>
                </a:extLst>
              </p:cNvPr>
              <p:cNvSpPr/>
              <p:nvPr/>
            </p:nvSpPr>
            <p:spPr>
              <a:xfrm>
                <a:off x="295750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Rounded Rectangle 29">
                <a:extLst>
                  <a:ext uri="{FF2B5EF4-FFF2-40B4-BE49-F238E27FC236}">
                    <a16:creationId xmlns:a16="http://schemas.microsoft.com/office/drawing/2014/main" xmlns="" id="{DD2DBE1F-0326-42C7-B5F3-A1B7E8B47779}"/>
                  </a:ext>
                </a:extLst>
              </p:cNvPr>
              <p:cNvSpPr/>
              <p:nvPr/>
            </p:nvSpPr>
            <p:spPr>
              <a:xfrm>
                <a:off x="3081724" y="2139702"/>
                <a:ext cx="71867" cy="179668"/>
              </a:xfrm>
              <a:prstGeom prst="roundRect">
                <a:avLst>
                  <a:gd name="adj" fmla="val 50000"/>
                </a:avLst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33" name="Freeform 13312">
            <a:extLst>
              <a:ext uri="{FF2B5EF4-FFF2-40B4-BE49-F238E27FC236}">
                <a16:creationId xmlns:a16="http://schemas.microsoft.com/office/drawing/2014/main" xmlns="" id="{36A901D8-68F0-4EDC-8133-6AF6E902A151}"/>
              </a:ext>
            </a:extLst>
          </p:cNvPr>
          <p:cNvSpPr/>
          <p:nvPr/>
        </p:nvSpPr>
        <p:spPr>
          <a:xfrm flipH="1">
            <a:off x="6052352" y="1859326"/>
            <a:ext cx="3091680" cy="1938501"/>
          </a:xfrm>
          <a:custGeom>
            <a:avLst/>
            <a:gdLst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5813"/>
              <a:gd name="connsiteX1" fmla="*/ 2655476 w 2896332"/>
              <a:gd name="connsiteY1" fmla="*/ 584615 h 1875813"/>
              <a:gd name="connsiteX2" fmla="*/ 2828170 w 2896332"/>
              <a:gd name="connsiteY2" fmla="*/ 1010501 h 1875813"/>
              <a:gd name="connsiteX3" fmla="*/ 2883834 w 2896332"/>
              <a:gd name="connsiteY3" fmla="*/ 1308835 h 1875813"/>
              <a:gd name="connsiteX4" fmla="*/ 2799743 w 2896332"/>
              <a:gd name="connsiteY4" fmla="*/ 1672098 h 1875813"/>
              <a:gd name="connsiteX5" fmla="*/ 2521033 w 2896332"/>
              <a:gd name="connsiteY5" fmla="*/ 1160421 h 1875813"/>
              <a:gd name="connsiteX6" fmla="*/ 2514265 w 2896332"/>
              <a:gd name="connsiteY6" fmla="*/ 466772 h 1875813"/>
              <a:gd name="connsiteX7" fmla="*/ 1898646 w 2896332"/>
              <a:gd name="connsiteY7" fmla="*/ 46 h 1875813"/>
              <a:gd name="connsiteX8" fmla="*/ 1969811 w 2896332"/>
              <a:gd name="connsiteY8" fmla="*/ 83938 h 1875813"/>
              <a:gd name="connsiteX9" fmla="*/ 1970003 w 2896332"/>
              <a:gd name="connsiteY9" fmla="*/ 120627 h 1875813"/>
              <a:gd name="connsiteX10" fmla="*/ 1962950 w 2896332"/>
              <a:gd name="connsiteY10" fmla="*/ 120627 h 1875813"/>
              <a:gd name="connsiteX11" fmla="*/ 1906617 w 2896332"/>
              <a:gd name="connsiteY11" fmla="*/ 176960 h 1875813"/>
              <a:gd name="connsiteX12" fmla="*/ 1962950 w 2896332"/>
              <a:gd name="connsiteY12" fmla="*/ 233293 h 1875813"/>
              <a:gd name="connsiteX13" fmla="*/ 1970591 w 2896332"/>
              <a:gd name="connsiteY13" fmla="*/ 233293 h 1875813"/>
              <a:gd name="connsiteX14" fmla="*/ 1973469 w 2896332"/>
              <a:gd name="connsiteY14" fmla="*/ 784519 h 1875813"/>
              <a:gd name="connsiteX15" fmla="*/ 1866010 w 2896332"/>
              <a:gd name="connsiteY15" fmla="*/ 878218 h 1875813"/>
              <a:gd name="connsiteX16" fmla="*/ 2733769 w 2896332"/>
              <a:gd name="connsiteY16" fmla="*/ 1387129 h 1875813"/>
              <a:gd name="connsiteX17" fmla="*/ 2694623 w 2896332"/>
              <a:gd name="connsiteY17" fmla="*/ 1674208 h 1875813"/>
              <a:gd name="connsiteX18" fmla="*/ 2394496 w 2896332"/>
              <a:gd name="connsiteY18" fmla="*/ 1654634 h 1875813"/>
              <a:gd name="connsiteX19" fmla="*/ 2069239 w 2896332"/>
              <a:gd name="connsiteY19" fmla="*/ 1875813 h 1875813"/>
              <a:gd name="connsiteX20" fmla="*/ 2023060 w 2896332"/>
              <a:gd name="connsiteY20" fmla="*/ 1634793 h 1875813"/>
              <a:gd name="connsiteX21" fmla="*/ 1739085 w 2896332"/>
              <a:gd name="connsiteY21" fmla="*/ 1871397 h 1875813"/>
              <a:gd name="connsiteX22" fmla="*/ 1648664 w 2896332"/>
              <a:gd name="connsiteY22" fmla="*/ 1582137 h 1875813"/>
              <a:gd name="connsiteX23" fmla="*/ 1376671 w 2896332"/>
              <a:gd name="connsiteY23" fmla="*/ 1700306 h 1875813"/>
              <a:gd name="connsiteX24" fmla="*/ 1415819 w 2896332"/>
              <a:gd name="connsiteY24" fmla="*/ 1334933 h 1875813"/>
              <a:gd name="connsiteX25" fmla="*/ 665501 w 2896332"/>
              <a:gd name="connsiteY25" fmla="*/ 1276212 h 1875813"/>
              <a:gd name="connsiteX26" fmla="*/ 0 w 2896332"/>
              <a:gd name="connsiteY26" fmla="*/ 1126148 h 1875813"/>
              <a:gd name="connsiteX27" fmla="*/ 13050 w 2896332"/>
              <a:gd name="connsiteY27" fmla="*/ 284488 h 1875813"/>
              <a:gd name="connsiteX28" fmla="*/ 1898646 w 2896332"/>
              <a:gd name="connsiteY28" fmla="*/ 46 h 1875813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70591 w 2896332"/>
              <a:gd name="connsiteY13" fmla="*/ 23329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50 w 2896332"/>
              <a:gd name="connsiteY12" fmla="*/ 233293 h 1871397"/>
              <a:gd name="connsiteX13" fmla="*/ 1962971 w 2896332"/>
              <a:gd name="connsiteY13" fmla="*/ 267583 h 1871397"/>
              <a:gd name="connsiteX14" fmla="*/ 1973469 w 2896332"/>
              <a:gd name="connsiteY14" fmla="*/ 784519 h 1871397"/>
              <a:gd name="connsiteX15" fmla="*/ 1866010 w 2896332"/>
              <a:gd name="connsiteY15" fmla="*/ 878218 h 1871397"/>
              <a:gd name="connsiteX16" fmla="*/ 2733769 w 2896332"/>
              <a:gd name="connsiteY16" fmla="*/ 1387129 h 1871397"/>
              <a:gd name="connsiteX17" fmla="*/ 2694623 w 2896332"/>
              <a:gd name="connsiteY17" fmla="*/ 1674208 h 1871397"/>
              <a:gd name="connsiteX18" fmla="*/ 2394496 w 2896332"/>
              <a:gd name="connsiteY18" fmla="*/ 1654634 h 1871397"/>
              <a:gd name="connsiteX19" fmla="*/ 2023060 w 2896332"/>
              <a:gd name="connsiteY19" fmla="*/ 1634793 h 1871397"/>
              <a:gd name="connsiteX20" fmla="*/ 1739085 w 2896332"/>
              <a:gd name="connsiteY20" fmla="*/ 1871397 h 1871397"/>
              <a:gd name="connsiteX21" fmla="*/ 1648664 w 2896332"/>
              <a:gd name="connsiteY21" fmla="*/ 1582137 h 1871397"/>
              <a:gd name="connsiteX22" fmla="*/ 1376671 w 2896332"/>
              <a:gd name="connsiteY22" fmla="*/ 1700306 h 1871397"/>
              <a:gd name="connsiteX23" fmla="*/ 1415819 w 2896332"/>
              <a:gd name="connsiteY23" fmla="*/ 1334933 h 1871397"/>
              <a:gd name="connsiteX24" fmla="*/ 665501 w 2896332"/>
              <a:gd name="connsiteY24" fmla="*/ 1276212 h 1871397"/>
              <a:gd name="connsiteX25" fmla="*/ 0 w 2896332"/>
              <a:gd name="connsiteY25" fmla="*/ 1126148 h 1871397"/>
              <a:gd name="connsiteX26" fmla="*/ 13050 w 2896332"/>
              <a:gd name="connsiteY26" fmla="*/ 284488 h 1871397"/>
              <a:gd name="connsiteX27" fmla="*/ 1898646 w 2896332"/>
              <a:gd name="connsiteY27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62950 w 2896332"/>
              <a:gd name="connsiteY10" fmla="*/ 120627 h 1871397"/>
              <a:gd name="connsiteX11" fmla="*/ 1906617 w 2896332"/>
              <a:gd name="connsiteY11" fmla="*/ 176960 h 1871397"/>
              <a:gd name="connsiteX12" fmla="*/ 1962971 w 2896332"/>
              <a:gd name="connsiteY12" fmla="*/ 267583 h 1871397"/>
              <a:gd name="connsiteX13" fmla="*/ 1973469 w 2896332"/>
              <a:gd name="connsiteY13" fmla="*/ 784519 h 1871397"/>
              <a:gd name="connsiteX14" fmla="*/ 1866010 w 2896332"/>
              <a:gd name="connsiteY14" fmla="*/ 878218 h 1871397"/>
              <a:gd name="connsiteX15" fmla="*/ 2733769 w 2896332"/>
              <a:gd name="connsiteY15" fmla="*/ 1387129 h 1871397"/>
              <a:gd name="connsiteX16" fmla="*/ 2694623 w 2896332"/>
              <a:gd name="connsiteY16" fmla="*/ 1674208 h 1871397"/>
              <a:gd name="connsiteX17" fmla="*/ 2394496 w 2896332"/>
              <a:gd name="connsiteY17" fmla="*/ 1654634 h 1871397"/>
              <a:gd name="connsiteX18" fmla="*/ 2023060 w 2896332"/>
              <a:gd name="connsiteY18" fmla="*/ 1634793 h 1871397"/>
              <a:gd name="connsiteX19" fmla="*/ 1739085 w 2896332"/>
              <a:gd name="connsiteY19" fmla="*/ 1871397 h 1871397"/>
              <a:gd name="connsiteX20" fmla="*/ 1648664 w 2896332"/>
              <a:gd name="connsiteY20" fmla="*/ 1582137 h 1871397"/>
              <a:gd name="connsiteX21" fmla="*/ 1376671 w 2896332"/>
              <a:gd name="connsiteY21" fmla="*/ 1700306 h 1871397"/>
              <a:gd name="connsiteX22" fmla="*/ 1415819 w 2896332"/>
              <a:gd name="connsiteY22" fmla="*/ 1334933 h 1871397"/>
              <a:gd name="connsiteX23" fmla="*/ 665501 w 2896332"/>
              <a:gd name="connsiteY23" fmla="*/ 1276212 h 1871397"/>
              <a:gd name="connsiteX24" fmla="*/ 0 w 2896332"/>
              <a:gd name="connsiteY24" fmla="*/ 1126148 h 1871397"/>
              <a:gd name="connsiteX25" fmla="*/ 13050 w 2896332"/>
              <a:gd name="connsiteY25" fmla="*/ 284488 h 1871397"/>
              <a:gd name="connsiteX26" fmla="*/ 1898646 w 2896332"/>
              <a:gd name="connsiteY26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70003 w 2896332"/>
              <a:gd name="connsiteY9" fmla="*/ 120627 h 1871397"/>
              <a:gd name="connsiteX10" fmla="*/ 1906617 w 2896332"/>
              <a:gd name="connsiteY10" fmla="*/ 176960 h 1871397"/>
              <a:gd name="connsiteX11" fmla="*/ 1962971 w 2896332"/>
              <a:gd name="connsiteY11" fmla="*/ 267583 h 1871397"/>
              <a:gd name="connsiteX12" fmla="*/ 1973469 w 2896332"/>
              <a:gd name="connsiteY12" fmla="*/ 784519 h 1871397"/>
              <a:gd name="connsiteX13" fmla="*/ 1866010 w 2896332"/>
              <a:gd name="connsiteY13" fmla="*/ 878218 h 1871397"/>
              <a:gd name="connsiteX14" fmla="*/ 2733769 w 2896332"/>
              <a:gd name="connsiteY14" fmla="*/ 1387129 h 1871397"/>
              <a:gd name="connsiteX15" fmla="*/ 2694623 w 2896332"/>
              <a:gd name="connsiteY15" fmla="*/ 1674208 h 1871397"/>
              <a:gd name="connsiteX16" fmla="*/ 2394496 w 2896332"/>
              <a:gd name="connsiteY16" fmla="*/ 1654634 h 1871397"/>
              <a:gd name="connsiteX17" fmla="*/ 2023060 w 2896332"/>
              <a:gd name="connsiteY17" fmla="*/ 1634793 h 1871397"/>
              <a:gd name="connsiteX18" fmla="*/ 1739085 w 2896332"/>
              <a:gd name="connsiteY18" fmla="*/ 1871397 h 1871397"/>
              <a:gd name="connsiteX19" fmla="*/ 1648664 w 2896332"/>
              <a:gd name="connsiteY19" fmla="*/ 1582137 h 1871397"/>
              <a:gd name="connsiteX20" fmla="*/ 1376671 w 2896332"/>
              <a:gd name="connsiteY20" fmla="*/ 1700306 h 1871397"/>
              <a:gd name="connsiteX21" fmla="*/ 1415819 w 2896332"/>
              <a:gd name="connsiteY21" fmla="*/ 1334933 h 1871397"/>
              <a:gd name="connsiteX22" fmla="*/ 665501 w 2896332"/>
              <a:gd name="connsiteY22" fmla="*/ 1276212 h 1871397"/>
              <a:gd name="connsiteX23" fmla="*/ 0 w 2896332"/>
              <a:gd name="connsiteY23" fmla="*/ 1126148 h 1871397"/>
              <a:gd name="connsiteX24" fmla="*/ 13050 w 2896332"/>
              <a:gd name="connsiteY24" fmla="*/ 284488 h 1871397"/>
              <a:gd name="connsiteX25" fmla="*/ 1898646 w 2896332"/>
              <a:gd name="connsiteY25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74208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94496 w 2896332"/>
              <a:gd name="connsiteY15" fmla="*/ 1654634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23060 w 2896332"/>
              <a:gd name="connsiteY16" fmla="*/ 1634793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9811 w 2896332"/>
              <a:gd name="connsiteY8" fmla="*/ 83938 h 1871397"/>
              <a:gd name="connsiteX9" fmla="*/ 1906617 w 2896332"/>
              <a:gd name="connsiteY9" fmla="*/ 176960 h 1871397"/>
              <a:gd name="connsiteX10" fmla="*/ 1962971 w 2896332"/>
              <a:gd name="connsiteY10" fmla="*/ 267583 h 1871397"/>
              <a:gd name="connsiteX11" fmla="*/ 1973469 w 2896332"/>
              <a:gd name="connsiteY11" fmla="*/ 784519 h 1871397"/>
              <a:gd name="connsiteX12" fmla="*/ 1866010 w 2896332"/>
              <a:gd name="connsiteY12" fmla="*/ 878218 h 1871397"/>
              <a:gd name="connsiteX13" fmla="*/ 2733769 w 2896332"/>
              <a:gd name="connsiteY13" fmla="*/ 1387129 h 1871397"/>
              <a:gd name="connsiteX14" fmla="*/ 2694623 w 2896332"/>
              <a:gd name="connsiteY14" fmla="*/ 1639703 h 1871397"/>
              <a:gd name="connsiteX15" fmla="*/ 2385869 w 2896332"/>
              <a:gd name="connsiteY15" fmla="*/ 1585623 h 1871397"/>
              <a:gd name="connsiteX16" fmla="*/ 2074819 w 2896332"/>
              <a:gd name="connsiteY16" fmla="*/ 1565782 h 1871397"/>
              <a:gd name="connsiteX17" fmla="*/ 1739085 w 2896332"/>
              <a:gd name="connsiteY17" fmla="*/ 1871397 h 1871397"/>
              <a:gd name="connsiteX18" fmla="*/ 1648664 w 2896332"/>
              <a:gd name="connsiteY18" fmla="*/ 1582137 h 1871397"/>
              <a:gd name="connsiteX19" fmla="*/ 1376671 w 2896332"/>
              <a:gd name="connsiteY19" fmla="*/ 1700306 h 1871397"/>
              <a:gd name="connsiteX20" fmla="*/ 1415819 w 2896332"/>
              <a:gd name="connsiteY20" fmla="*/ 1334933 h 1871397"/>
              <a:gd name="connsiteX21" fmla="*/ 665501 w 2896332"/>
              <a:gd name="connsiteY21" fmla="*/ 1276212 h 1871397"/>
              <a:gd name="connsiteX22" fmla="*/ 0 w 2896332"/>
              <a:gd name="connsiteY22" fmla="*/ 1126148 h 1871397"/>
              <a:gd name="connsiteX23" fmla="*/ 13050 w 2896332"/>
              <a:gd name="connsiteY23" fmla="*/ 284488 h 1871397"/>
              <a:gd name="connsiteX24" fmla="*/ 1898646 w 2896332"/>
              <a:gd name="connsiteY24" fmla="*/ 46 h 1871397"/>
              <a:gd name="connsiteX0" fmla="*/ 2514265 w 2896332"/>
              <a:gd name="connsiteY0" fmla="*/ 468202 h 1872827"/>
              <a:gd name="connsiteX1" fmla="*/ 2655476 w 2896332"/>
              <a:gd name="connsiteY1" fmla="*/ 586045 h 1872827"/>
              <a:gd name="connsiteX2" fmla="*/ 2828170 w 2896332"/>
              <a:gd name="connsiteY2" fmla="*/ 1011931 h 1872827"/>
              <a:gd name="connsiteX3" fmla="*/ 2883834 w 2896332"/>
              <a:gd name="connsiteY3" fmla="*/ 1310265 h 1872827"/>
              <a:gd name="connsiteX4" fmla="*/ 2799743 w 2896332"/>
              <a:gd name="connsiteY4" fmla="*/ 1673528 h 1872827"/>
              <a:gd name="connsiteX5" fmla="*/ 2521033 w 2896332"/>
              <a:gd name="connsiteY5" fmla="*/ 1161851 h 1872827"/>
              <a:gd name="connsiteX6" fmla="*/ 2514265 w 2896332"/>
              <a:gd name="connsiteY6" fmla="*/ 468202 h 1872827"/>
              <a:gd name="connsiteX7" fmla="*/ 1898646 w 2896332"/>
              <a:gd name="connsiteY7" fmla="*/ 1476 h 1872827"/>
              <a:gd name="connsiteX8" fmla="*/ 1906617 w 2896332"/>
              <a:gd name="connsiteY8" fmla="*/ 178390 h 1872827"/>
              <a:gd name="connsiteX9" fmla="*/ 1962971 w 2896332"/>
              <a:gd name="connsiteY9" fmla="*/ 269013 h 1872827"/>
              <a:gd name="connsiteX10" fmla="*/ 1973469 w 2896332"/>
              <a:gd name="connsiteY10" fmla="*/ 785949 h 1872827"/>
              <a:gd name="connsiteX11" fmla="*/ 1866010 w 2896332"/>
              <a:gd name="connsiteY11" fmla="*/ 879648 h 1872827"/>
              <a:gd name="connsiteX12" fmla="*/ 2733769 w 2896332"/>
              <a:gd name="connsiteY12" fmla="*/ 1388559 h 1872827"/>
              <a:gd name="connsiteX13" fmla="*/ 2694623 w 2896332"/>
              <a:gd name="connsiteY13" fmla="*/ 1641133 h 1872827"/>
              <a:gd name="connsiteX14" fmla="*/ 2385869 w 2896332"/>
              <a:gd name="connsiteY14" fmla="*/ 1587053 h 1872827"/>
              <a:gd name="connsiteX15" fmla="*/ 2074819 w 2896332"/>
              <a:gd name="connsiteY15" fmla="*/ 1567212 h 1872827"/>
              <a:gd name="connsiteX16" fmla="*/ 1739085 w 2896332"/>
              <a:gd name="connsiteY16" fmla="*/ 1872827 h 1872827"/>
              <a:gd name="connsiteX17" fmla="*/ 1648664 w 2896332"/>
              <a:gd name="connsiteY17" fmla="*/ 1583567 h 1872827"/>
              <a:gd name="connsiteX18" fmla="*/ 1376671 w 2896332"/>
              <a:gd name="connsiteY18" fmla="*/ 1701736 h 1872827"/>
              <a:gd name="connsiteX19" fmla="*/ 1415819 w 2896332"/>
              <a:gd name="connsiteY19" fmla="*/ 1336363 h 1872827"/>
              <a:gd name="connsiteX20" fmla="*/ 665501 w 2896332"/>
              <a:gd name="connsiteY20" fmla="*/ 1277642 h 1872827"/>
              <a:gd name="connsiteX21" fmla="*/ 0 w 2896332"/>
              <a:gd name="connsiteY21" fmla="*/ 1127578 h 1872827"/>
              <a:gd name="connsiteX22" fmla="*/ 13050 w 2896332"/>
              <a:gd name="connsiteY22" fmla="*/ 285918 h 1872827"/>
              <a:gd name="connsiteX23" fmla="*/ 1898646 w 2896332"/>
              <a:gd name="connsiteY23" fmla="*/ 1476 h 187282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62971 w 2896332"/>
              <a:gd name="connsiteY8" fmla="*/ 267583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3469 w 2896332"/>
              <a:gd name="connsiteY9" fmla="*/ 784519 h 1871397"/>
              <a:gd name="connsiteX10" fmla="*/ 1866010 w 2896332"/>
              <a:gd name="connsiteY10" fmla="*/ 878218 h 1871397"/>
              <a:gd name="connsiteX11" fmla="*/ 2733769 w 2896332"/>
              <a:gd name="connsiteY11" fmla="*/ 1387129 h 1871397"/>
              <a:gd name="connsiteX12" fmla="*/ 2694623 w 2896332"/>
              <a:gd name="connsiteY12" fmla="*/ 1639703 h 1871397"/>
              <a:gd name="connsiteX13" fmla="*/ 2385869 w 2896332"/>
              <a:gd name="connsiteY13" fmla="*/ 1585623 h 1871397"/>
              <a:gd name="connsiteX14" fmla="*/ 2074819 w 2896332"/>
              <a:gd name="connsiteY14" fmla="*/ 1565782 h 1871397"/>
              <a:gd name="connsiteX15" fmla="*/ 1739085 w 2896332"/>
              <a:gd name="connsiteY15" fmla="*/ 1871397 h 1871397"/>
              <a:gd name="connsiteX16" fmla="*/ 1648664 w 2896332"/>
              <a:gd name="connsiteY16" fmla="*/ 1582137 h 1871397"/>
              <a:gd name="connsiteX17" fmla="*/ 1376671 w 2896332"/>
              <a:gd name="connsiteY17" fmla="*/ 1700306 h 1871397"/>
              <a:gd name="connsiteX18" fmla="*/ 1415819 w 2896332"/>
              <a:gd name="connsiteY18" fmla="*/ 1334933 h 1871397"/>
              <a:gd name="connsiteX19" fmla="*/ 665501 w 2896332"/>
              <a:gd name="connsiteY19" fmla="*/ 1276212 h 1871397"/>
              <a:gd name="connsiteX20" fmla="*/ 0 w 2896332"/>
              <a:gd name="connsiteY20" fmla="*/ 1126148 h 1871397"/>
              <a:gd name="connsiteX21" fmla="*/ 13050 w 2896332"/>
              <a:gd name="connsiteY21" fmla="*/ 284488 h 1871397"/>
              <a:gd name="connsiteX22" fmla="*/ 1898646 w 2896332"/>
              <a:gd name="connsiteY22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514265 w 2896332"/>
              <a:gd name="connsiteY0" fmla="*/ 466772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514265 w 2896332"/>
              <a:gd name="connsiteY6" fmla="*/ 466772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21033 w 2896332"/>
              <a:gd name="connsiteY5" fmla="*/ 1160421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587909 w 2896332"/>
              <a:gd name="connsiteY5" fmla="*/ 1152990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43048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43048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39923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28186 w 2896332"/>
              <a:gd name="connsiteY0" fmla="*/ 269861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28186 w 2896332"/>
              <a:gd name="connsiteY6" fmla="*/ 269861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6332"/>
              <a:gd name="connsiteY0" fmla="*/ 251285 h 1871397"/>
              <a:gd name="connsiteX1" fmla="*/ 2655476 w 2896332"/>
              <a:gd name="connsiteY1" fmla="*/ 584615 h 1871397"/>
              <a:gd name="connsiteX2" fmla="*/ 2828170 w 2896332"/>
              <a:gd name="connsiteY2" fmla="*/ 1010501 h 1871397"/>
              <a:gd name="connsiteX3" fmla="*/ 2883834 w 2896332"/>
              <a:gd name="connsiteY3" fmla="*/ 1308835 h 1871397"/>
              <a:gd name="connsiteX4" fmla="*/ 2799743 w 2896332"/>
              <a:gd name="connsiteY4" fmla="*/ 1672098 h 1871397"/>
              <a:gd name="connsiteX5" fmla="*/ 2651069 w 2896332"/>
              <a:gd name="connsiteY5" fmla="*/ 1156706 h 1871397"/>
              <a:gd name="connsiteX6" fmla="*/ 2209609 w 2896332"/>
              <a:gd name="connsiteY6" fmla="*/ 251285 h 1871397"/>
              <a:gd name="connsiteX7" fmla="*/ 1898646 w 2896332"/>
              <a:gd name="connsiteY7" fmla="*/ 46 h 1871397"/>
              <a:gd name="connsiteX8" fmla="*/ 1941303 w 2896332"/>
              <a:gd name="connsiteY8" fmla="*/ 293585 h 1871397"/>
              <a:gd name="connsiteX9" fmla="*/ 1974640 w 2896332"/>
              <a:gd name="connsiteY9" fmla="*/ 533402 h 1871397"/>
              <a:gd name="connsiteX10" fmla="*/ 1973469 w 2896332"/>
              <a:gd name="connsiteY10" fmla="*/ 784519 h 1871397"/>
              <a:gd name="connsiteX11" fmla="*/ 1866010 w 2896332"/>
              <a:gd name="connsiteY11" fmla="*/ 878218 h 1871397"/>
              <a:gd name="connsiteX12" fmla="*/ 2733769 w 2896332"/>
              <a:gd name="connsiteY12" fmla="*/ 1387129 h 1871397"/>
              <a:gd name="connsiteX13" fmla="*/ 2694623 w 2896332"/>
              <a:gd name="connsiteY13" fmla="*/ 1639703 h 1871397"/>
              <a:gd name="connsiteX14" fmla="*/ 2385869 w 2896332"/>
              <a:gd name="connsiteY14" fmla="*/ 1585623 h 1871397"/>
              <a:gd name="connsiteX15" fmla="*/ 2074819 w 2896332"/>
              <a:gd name="connsiteY15" fmla="*/ 1565782 h 1871397"/>
              <a:gd name="connsiteX16" fmla="*/ 1739085 w 2896332"/>
              <a:gd name="connsiteY16" fmla="*/ 1871397 h 1871397"/>
              <a:gd name="connsiteX17" fmla="*/ 1648664 w 2896332"/>
              <a:gd name="connsiteY17" fmla="*/ 1582137 h 1871397"/>
              <a:gd name="connsiteX18" fmla="*/ 1376671 w 2896332"/>
              <a:gd name="connsiteY18" fmla="*/ 1700306 h 1871397"/>
              <a:gd name="connsiteX19" fmla="*/ 1415819 w 2896332"/>
              <a:gd name="connsiteY19" fmla="*/ 1334933 h 1871397"/>
              <a:gd name="connsiteX20" fmla="*/ 665501 w 2896332"/>
              <a:gd name="connsiteY20" fmla="*/ 1276212 h 1871397"/>
              <a:gd name="connsiteX21" fmla="*/ 0 w 2896332"/>
              <a:gd name="connsiteY21" fmla="*/ 1126148 h 1871397"/>
              <a:gd name="connsiteX22" fmla="*/ 13050 w 2896332"/>
              <a:gd name="connsiteY22" fmla="*/ 284488 h 1871397"/>
              <a:gd name="connsiteX23" fmla="*/ 1898646 w 2896332"/>
              <a:gd name="connsiteY23" fmla="*/ 46 h 1871397"/>
              <a:gd name="connsiteX0" fmla="*/ 2209609 w 2894163"/>
              <a:gd name="connsiteY0" fmla="*/ 251285 h 1871397"/>
              <a:gd name="connsiteX1" fmla="*/ 2655476 w 2894163"/>
              <a:gd name="connsiteY1" fmla="*/ 584615 h 1871397"/>
              <a:gd name="connsiteX2" fmla="*/ 2828170 w 2894163"/>
              <a:gd name="connsiteY2" fmla="*/ 1010501 h 1871397"/>
              <a:gd name="connsiteX3" fmla="*/ 2883834 w 2894163"/>
              <a:gd name="connsiteY3" fmla="*/ 1308835 h 1871397"/>
              <a:gd name="connsiteX4" fmla="*/ 2792313 w 2894163"/>
              <a:gd name="connsiteY4" fmla="*/ 1690675 h 1871397"/>
              <a:gd name="connsiteX5" fmla="*/ 2651069 w 2894163"/>
              <a:gd name="connsiteY5" fmla="*/ 1156706 h 1871397"/>
              <a:gd name="connsiteX6" fmla="*/ 2209609 w 2894163"/>
              <a:gd name="connsiteY6" fmla="*/ 251285 h 1871397"/>
              <a:gd name="connsiteX7" fmla="*/ 1898646 w 2894163"/>
              <a:gd name="connsiteY7" fmla="*/ 46 h 1871397"/>
              <a:gd name="connsiteX8" fmla="*/ 1941303 w 2894163"/>
              <a:gd name="connsiteY8" fmla="*/ 293585 h 1871397"/>
              <a:gd name="connsiteX9" fmla="*/ 1974640 w 2894163"/>
              <a:gd name="connsiteY9" fmla="*/ 533402 h 1871397"/>
              <a:gd name="connsiteX10" fmla="*/ 1973469 w 2894163"/>
              <a:gd name="connsiteY10" fmla="*/ 784519 h 1871397"/>
              <a:gd name="connsiteX11" fmla="*/ 1866010 w 2894163"/>
              <a:gd name="connsiteY11" fmla="*/ 878218 h 1871397"/>
              <a:gd name="connsiteX12" fmla="*/ 2733769 w 2894163"/>
              <a:gd name="connsiteY12" fmla="*/ 1387129 h 1871397"/>
              <a:gd name="connsiteX13" fmla="*/ 2694623 w 2894163"/>
              <a:gd name="connsiteY13" fmla="*/ 1639703 h 1871397"/>
              <a:gd name="connsiteX14" fmla="*/ 2385869 w 2894163"/>
              <a:gd name="connsiteY14" fmla="*/ 1585623 h 1871397"/>
              <a:gd name="connsiteX15" fmla="*/ 2074819 w 2894163"/>
              <a:gd name="connsiteY15" fmla="*/ 1565782 h 1871397"/>
              <a:gd name="connsiteX16" fmla="*/ 1739085 w 2894163"/>
              <a:gd name="connsiteY16" fmla="*/ 1871397 h 1871397"/>
              <a:gd name="connsiteX17" fmla="*/ 1648664 w 2894163"/>
              <a:gd name="connsiteY17" fmla="*/ 1582137 h 1871397"/>
              <a:gd name="connsiteX18" fmla="*/ 1376671 w 2894163"/>
              <a:gd name="connsiteY18" fmla="*/ 1700306 h 1871397"/>
              <a:gd name="connsiteX19" fmla="*/ 1415819 w 2894163"/>
              <a:gd name="connsiteY19" fmla="*/ 1334933 h 1871397"/>
              <a:gd name="connsiteX20" fmla="*/ 665501 w 2894163"/>
              <a:gd name="connsiteY20" fmla="*/ 1276212 h 1871397"/>
              <a:gd name="connsiteX21" fmla="*/ 0 w 2894163"/>
              <a:gd name="connsiteY21" fmla="*/ 1126148 h 1871397"/>
              <a:gd name="connsiteX22" fmla="*/ 13050 w 2894163"/>
              <a:gd name="connsiteY22" fmla="*/ 284488 h 1871397"/>
              <a:gd name="connsiteX23" fmla="*/ 1898646 w 2894163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914477"/>
              <a:gd name="connsiteY0" fmla="*/ 251285 h 1871397"/>
              <a:gd name="connsiteX1" fmla="*/ 2655476 w 2914477"/>
              <a:gd name="connsiteY1" fmla="*/ 584615 h 1871397"/>
              <a:gd name="connsiteX2" fmla="*/ 2828170 w 2914477"/>
              <a:gd name="connsiteY2" fmla="*/ 1010501 h 1871397"/>
              <a:gd name="connsiteX3" fmla="*/ 2883834 w 2914477"/>
              <a:gd name="connsiteY3" fmla="*/ 1308835 h 1871397"/>
              <a:gd name="connsiteX4" fmla="*/ 2840612 w 2914477"/>
              <a:gd name="connsiteY4" fmla="*/ 1564355 h 1871397"/>
              <a:gd name="connsiteX5" fmla="*/ 2651069 w 2914477"/>
              <a:gd name="connsiteY5" fmla="*/ 1156706 h 1871397"/>
              <a:gd name="connsiteX6" fmla="*/ 2209609 w 2914477"/>
              <a:gd name="connsiteY6" fmla="*/ 251285 h 1871397"/>
              <a:gd name="connsiteX7" fmla="*/ 1898646 w 2914477"/>
              <a:gd name="connsiteY7" fmla="*/ 46 h 1871397"/>
              <a:gd name="connsiteX8" fmla="*/ 1941303 w 2914477"/>
              <a:gd name="connsiteY8" fmla="*/ 293585 h 1871397"/>
              <a:gd name="connsiteX9" fmla="*/ 1974640 w 2914477"/>
              <a:gd name="connsiteY9" fmla="*/ 533402 h 1871397"/>
              <a:gd name="connsiteX10" fmla="*/ 1973469 w 2914477"/>
              <a:gd name="connsiteY10" fmla="*/ 784519 h 1871397"/>
              <a:gd name="connsiteX11" fmla="*/ 1866010 w 2914477"/>
              <a:gd name="connsiteY11" fmla="*/ 878218 h 1871397"/>
              <a:gd name="connsiteX12" fmla="*/ 2733769 w 2914477"/>
              <a:gd name="connsiteY12" fmla="*/ 1387129 h 1871397"/>
              <a:gd name="connsiteX13" fmla="*/ 2694623 w 2914477"/>
              <a:gd name="connsiteY13" fmla="*/ 1639703 h 1871397"/>
              <a:gd name="connsiteX14" fmla="*/ 2385869 w 2914477"/>
              <a:gd name="connsiteY14" fmla="*/ 1585623 h 1871397"/>
              <a:gd name="connsiteX15" fmla="*/ 2074819 w 2914477"/>
              <a:gd name="connsiteY15" fmla="*/ 1565782 h 1871397"/>
              <a:gd name="connsiteX16" fmla="*/ 1739085 w 2914477"/>
              <a:gd name="connsiteY16" fmla="*/ 1871397 h 1871397"/>
              <a:gd name="connsiteX17" fmla="*/ 1648664 w 2914477"/>
              <a:gd name="connsiteY17" fmla="*/ 1582137 h 1871397"/>
              <a:gd name="connsiteX18" fmla="*/ 1376671 w 2914477"/>
              <a:gd name="connsiteY18" fmla="*/ 1700306 h 1871397"/>
              <a:gd name="connsiteX19" fmla="*/ 1415819 w 2914477"/>
              <a:gd name="connsiteY19" fmla="*/ 1334933 h 1871397"/>
              <a:gd name="connsiteX20" fmla="*/ 665501 w 2914477"/>
              <a:gd name="connsiteY20" fmla="*/ 1276212 h 1871397"/>
              <a:gd name="connsiteX21" fmla="*/ 0 w 2914477"/>
              <a:gd name="connsiteY21" fmla="*/ 1126148 h 1871397"/>
              <a:gd name="connsiteX22" fmla="*/ 13050 w 2914477"/>
              <a:gd name="connsiteY22" fmla="*/ 284488 h 1871397"/>
              <a:gd name="connsiteX23" fmla="*/ 1898646 w 2914477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51069 w 2889213"/>
              <a:gd name="connsiteY5" fmla="*/ 1156706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209609 w 2889213"/>
              <a:gd name="connsiteY0" fmla="*/ 251285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209609 w 2889213"/>
              <a:gd name="connsiteY6" fmla="*/ 251285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228993 h 1871397"/>
              <a:gd name="connsiteX1" fmla="*/ 2655476 w 2889213"/>
              <a:gd name="connsiteY1" fmla="*/ 584615 h 1871397"/>
              <a:gd name="connsiteX2" fmla="*/ 2828170 w 2889213"/>
              <a:gd name="connsiteY2" fmla="*/ 1010501 h 1871397"/>
              <a:gd name="connsiteX3" fmla="*/ 2883834 w 2889213"/>
              <a:gd name="connsiteY3" fmla="*/ 1308835 h 1871397"/>
              <a:gd name="connsiteX4" fmla="*/ 2840612 w 2889213"/>
              <a:gd name="connsiteY4" fmla="*/ 1564355 h 1871397"/>
              <a:gd name="connsiteX5" fmla="*/ 2632493 w 2889213"/>
              <a:gd name="connsiteY5" fmla="*/ 1175282 h 1871397"/>
              <a:gd name="connsiteX6" fmla="*/ 2150164 w 2889213"/>
              <a:gd name="connsiteY6" fmla="*/ 228993 h 1871397"/>
              <a:gd name="connsiteX7" fmla="*/ 1898646 w 2889213"/>
              <a:gd name="connsiteY7" fmla="*/ 46 h 1871397"/>
              <a:gd name="connsiteX8" fmla="*/ 1941303 w 2889213"/>
              <a:gd name="connsiteY8" fmla="*/ 293585 h 1871397"/>
              <a:gd name="connsiteX9" fmla="*/ 1974640 w 2889213"/>
              <a:gd name="connsiteY9" fmla="*/ 533402 h 1871397"/>
              <a:gd name="connsiteX10" fmla="*/ 1973469 w 2889213"/>
              <a:gd name="connsiteY10" fmla="*/ 784519 h 1871397"/>
              <a:gd name="connsiteX11" fmla="*/ 1866010 w 2889213"/>
              <a:gd name="connsiteY11" fmla="*/ 878218 h 1871397"/>
              <a:gd name="connsiteX12" fmla="*/ 2733769 w 2889213"/>
              <a:gd name="connsiteY12" fmla="*/ 1387129 h 1871397"/>
              <a:gd name="connsiteX13" fmla="*/ 2694623 w 2889213"/>
              <a:gd name="connsiteY13" fmla="*/ 1639703 h 1871397"/>
              <a:gd name="connsiteX14" fmla="*/ 2385869 w 2889213"/>
              <a:gd name="connsiteY14" fmla="*/ 1585623 h 1871397"/>
              <a:gd name="connsiteX15" fmla="*/ 2074819 w 2889213"/>
              <a:gd name="connsiteY15" fmla="*/ 1565782 h 1871397"/>
              <a:gd name="connsiteX16" fmla="*/ 1739085 w 2889213"/>
              <a:gd name="connsiteY16" fmla="*/ 1871397 h 1871397"/>
              <a:gd name="connsiteX17" fmla="*/ 1648664 w 2889213"/>
              <a:gd name="connsiteY17" fmla="*/ 1582137 h 1871397"/>
              <a:gd name="connsiteX18" fmla="*/ 1376671 w 2889213"/>
              <a:gd name="connsiteY18" fmla="*/ 1700306 h 1871397"/>
              <a:gd name="connsiteX19" fmla="*/ 1415819 w 2889213"/>
              <a:gd name="connsiteY19" fmla="*/ 1334933 h 1871397"/>
              <a:gd name="connsiteX20" fmla="*/ 665501 w 2889213"/>
              <a:gd name="connsiteY20" fmla="*/ 1276212 h 1871397"/>
              <a:gd name="connsiteX21" fmla="*/ 0 w 2889213"/>
              <a:gd name="connsiteY21" fmla="*/ 1126148 h 1871397"/>
              <a:gd name="connsiteX22" fmla="*/ 13050 w 2889213"/>
              <a:gd name="connsiteY22" fmla="*/ 284488 h 1871397"/>
              <a:gd name="connsiteX23" fmla="*/ 1898646 w 2889213"/>
              <a:gd name="connsiteY23" fmla="*/ 46 h 1871397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941303 w 2889213"/>
              <a:gd name="connsiteY8" fmla="*/ 178433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974640 w 2889213"/>
              <a:gd name="connsiteY9" fmla="*/ 418250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826128 w 2889213"/>
              <a:gd name="connsiteY8" fmla="*/ 230447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97081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97081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841 h 1756245"/>
              <a:gd name="connsiteX1" fmla="*/ 2655476 w 2889213"/>
              <a:gd name="connsiteY1" fmla="*/ 469463 h 1756245"/>
              <a:gd name="connsiteX2" fmla="*/ 2828170 w 2889213"/>
              <a:gd name="connsiteY2" fmla="*/ 895349 h 1756245"/>
              <a:gd name="connsiteX3" fmla="*/ 2883834 w 2889213"/>
              <a:gd name="connsiteY3" fmla="*/ 1193683 h 1756245"/>
              <a:gd name="connsiteX4" fmla="*/ 2840612 w 2889213"/>
              <a:gd name="connsiteY4" fmla="*/ 1449203 h 1756245"/>
              <a:gd name="connsiteX5" fmla="*/ 2632493 w 2889213"/>
              <a:gd name="connsiteY5" fmla="*/ 1060130 h 1756245"/>
              <a:gd name="connsiteX6" fmla="*/ 2150164 w 2889213"/>
              <a:gd name="connsiteY6" fmla="*/ 113841 h 1756245"/>
              <a:gd name="connsiteX7" fmla="*/ 1348782 w 2889213"/>
              <a:gd name="connsiteY7" fmla="*/ 68 h 1756245"/>
              <a:gd name="connsiteX8" fmla="*/ 1729530 w 2889213"/>
              <a:gd name="connsiteY8" fmla="*/ 204440 h 1756245"/>
              <a:gd name="connsiteX9" fmla="*/ 1892904 w 2889213"/>
              <a:gd name="connsiteY9" fmla="*/ 459118 h 1756245"/>
              <a:gd name="connsiteX10" fmla="*/ 1973469 w 2889213"/>
              <a:gd name="connsiteY10" fmla="*/ 669367 h 1756245"/>
              <a:gd name="connsiteX11" fmla="*/ 1866010 w 2889213"/>
              <a:gd name="connsiteY11" fmla="*/ 763066 h 1756245"/>
              <a:gd name="connsiteX12" fmla="*/ 2733769 w 2889213"/>
              <a:gd name="connsiteY12" fmla="*/ 1271977 h 1756245"/>
              <a:gd name="connsiteX13" fmla="*/ 2694623 w 2889213"/>
              <a:gd name="connsiteY13" fmla="*/ 1524551 h 1756245"/>
              <a:gd name="connsiteX14" fmla="*/ 2385869 w 2889213"/>
              <a:gd name="connsiteY14" fmla="*/ 1470471 h 1756245"/>
              <a:gd name="connsiteX15" fmla="*/ 2074819 w 2889213"/>
              <a:gd name="connsiteY15" fmla="*/ 1450630 h 1756245"/>
              <a:gd name="connsiteX16" fmla="*/ 1739085 w 2889213"/>
              <a:gd name="connsiteY16" fmla="*/ 1756245 h 1756245"/>
              <a:gd name="connsiteX17" fmla="*/ 1648664 w 2889213"/>
              <a:gd name="connsiteY17" fmla="*/ 1466985 h 1756245"/>
              <a:gd name="connsiteX18" fmla="*/ 1376671 w 2889213"/>
              <a:gd name="connsiteY18" fmla="*/ 1585154 h 1756245"/>
              <a:gd name="connsiteX19" fmla="*/ 1415819 w 2889213"/>
              <a:gd name="connsiteY19" fmla="*/ 1219781 h 1756245"/>
              <a:gd name="connsiteX20" fmla="*/ 665501 w 2889213"/>
              <a:gd name="connsiteY20" fmla="*/ 1161060 h 1756245"/>
              <a:gd name="connsiteX21" fmla="*/ 0 w 2889213"/>
              <a:gd name="connsiteY21" fmla="*/ 1010996 h 1756245"/>
              <a:gd name="connsiteX22" fmla="*/ 13050 w 2889213"/>
              <a:gd name="connsiteY22" fmla="*/ 169336 h 1756245"/>
              <a:gd name="connsiteX23" fmla="*/ 1348782 w 2889213"/>
              <a:gd name="connsiteY23" fmla="*/ 68 h 1756245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92904 w 2889213"/>
              <a:gd name="connsiteY9" fmla="*/ 459050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48320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29530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756177"/>
              <a:gd name="connsiteX1" fmla="*/ 2655476 w 2889213"/>
              <a:gd name="connsiteY1" fmla="*/ 469395 h 1756177"/>
              <a:gd name="connsiteX2" fmla="*/ 2828170 w 2889213"/>
              <a:gd name="connsiteY2" fmla="*/ 895281 h 1756177"/>
              <a:gd name="connsiteX3" fmla="*/ 2883834 w 2889213"/>
              <a:gd name="connsiteY3" fmla="*/ 1193615 h 1756177"/>
              <a:gd name="connsiteX4" fmla="*/ 2840612 w 2889213"/>
              <a:gd name="connsiteY4" fmla="*/ 1449135 h 1756177"/>
              <a:gd name="connsiteX5" fmla="*/ 2632493 w 2889213"/>
              <a:gd name="connsiteY5" fmla="*/ 1060062 h 1756177"/>
              <a:gd name="connsiteX6" fmla="*/ 2150164 w 2889213"/>
              <a:gd name="connsiteY6" fmla="*/ 113773 h 1756177"/>
              <a:gd name="connsiteX7" fmla="*/ 1348782 w 2889213"/>
              <a:gd name="connsiteY7" fmla="*/ 0 h 1756177"/>
              <a:gd name="connsiteX8" fmla="*/ 1714668 w 2889213"/>
              <a:gd name="connsiteY8" fmla="*/ 204372 h 1756177"/>
              <a:gd name="connsiteX9" fmla="*/ 1866896 w 2889213"/>
              <a:gd name="connsiteY9" fmla="*/ 462766 h 1756177"/>
              <a:gd name="connsiteX10" fmla="*/ 1973469 w 2889213"/>
              <a:gd name="connsiteY10" fmla="*/ 669299 h 1756177"/>
              <a:gd name="connsiteX11" fmla="*/ 1866010 w 2889213"/>
              <a:gd name="connsiteY11" fmla="*/ 762998 h 1756177"/>
              <a:gd name="connsiteX12" fmla="*/ 2733769 w 2889213"/>
              <a:gd name="connsiteY12" fmla="*/ 1271909 h 1756177"/>
              <a:gd name="connsiteX13" fmla="*/ 2694623 w 2889213"/>
              <a:gd name="connsiteY13" fmla="*/ 1524483 h 1756177"/>
              <a:gd name="connsiteX14" fmla="*/ 2385869 w 2889213"/>
              <a:gd name="connsiteY14" fmla="*/ 1470403 h 1756177"/>
              <a:gd name="connsiteX15" fmla="*/ 2074819 w 2889213"/>
              <a:gd name="connsiteY15" fmla="*/ 1450562 h 1756177"/>
              <a:gd name="connsiteX16" fmla="*/ 1739085 w 2889213"/>
              <a:gd name="connsiteY16" fmla="*/ 1756177 h 1756177"/>
              <a:gd name="connsiteX17" fmla="*/ 1648664 w 2889213"/>
              <a:gd name="connsiteY17" fmla="*/ 1466917 h 1756177"/>
              <a:gd name="connsiteX18" fmla="*/ 1376671 w 2889213"/>
              <a:gd name="connsiteY18" fmla="*/ 1585086 h 1756177"/>
              <a:gd name="connsiteX19" fmla="*/ 1415819 w 2889213"/>
              <a:gd name="connsiteY19" fmla="*/ 1219713 h 1756177"/>
              <a:gd name="connsiteX20" fmla="*/ 665501 w 2889213"/>
              <a:gd name="connsiteY20" fmla="*/ 1160992 h 1756177"/>
              <a:gd name="connsiteX21" fmla="*/ 0 w 2889213"/>
              <a:gd name="connsiteY21" fmla="*/ 1010928 h 1756177"/>
              <a:gd name="connsiteX22" fmla="*/ 13050 w 2889213"/>
              <a:gd name="connsiteY22" fmla="*/ 169268 h 1756177"/>
              <a:gd name="connsiteX23" fmla="*/ 1348782 w 2889213"/>
              <a:gd name="connsiteY23" fmla="*/ 0 h 1756177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30"/>
              <a:gd name="connsiteX1" fmla="*/ 2655476 w 2889213"/>
              <a:gd name="connsiteY1" fmla="*/ 469395 h 1800430"/>
              <a:gd name="connsiteX2" fmla="*/ 2828170 w 2889213"/>
              <a:gd name="connsiteY2" fmla="*/ 895281 h 1800430"/>
              <a:gd name="connsiteX3" fmla="*/ 2883834 w 2889213"/>
              <a:gd name="connsiteY3" fmla="*/ 1193615 h 1800430"/>
              <a:gd name="connsiteX4" fmla="*/ 2840612 w 2889213"/>
              <a:gd name="connsiteY4" fmla="*/ 1449135 h 1800430"/>
              <a:gd name="connsiteX5" fmla="*/ 2632493 w 2889213"/>
              <a:gd name="connsiteY5" fmla="*/ 1060062 h 1800430"/>
              <a:gd name="connsiteX6" fmla="*/ 2150164 w 2889213"/>
              <a:gd name="connsiteY6" fmla="*/ 113773 h 1800430"/>
              <a:gd name="connsiteX7" fmla="*/ 1348782 w 2889213"/>
              <a:gd name="connsiteY7" fmla="*/ 0 h 1800430"/>
              <a:gd name="connsiteX8" fmla="*/ 1714668 w 2889213"/>
              <a:gd name="connsiteY8" fmla="*/ 204372 h 1800430"/>
              <a:gd name="connsiteX9" fmla="*/ 1866896 w 2889213"/>
              <a:gd name="connsiteY9" fmla="*/ 462766 h 1800430"/>
              <a:gd name="connsiteX10" fmla="*/ 1973469 w 2889213"/>
              <a:gd name="connsiteY10" fmla="*/ 669299 h 1800430"/>
              <a:gd name="connsiteX11" fmla="*/ 1866010 w 2889213"/>
              <a:gd name="connsiteY11" fmla="*/ 762998 h 1800430"/>
              <a:gd name="connsiteX12" fmla="*/ 2733769 w 2889213"/>
              <a:gd name="connsiteY12" fmla="*/ 1271909 h 1800430"/>
              <a:gd name="connsiteX13" fmla="*/ 2694623 w 2889213"/>
              <a:gd name="connsiteY13" fmla="*/ 1524483 h 1800430"/>
              <a:gd name="connsiteX14" fmla="*/ 2385869 w 2889213"/>
              <a:gd name="connsiteY14" fmla="*/ 1470403 h 1800430"/>
              <a:gd name="connsiteX15" fmla="*/ 2191986 w 2889213"/>
              <a:gd name="connsiteY15" fmla="*/ 1800407 h 1800430"/>
              <a:gd name="connsiteX16" fmla="*/ 2074819 w 2889213"/>
              <a:gd name="connsiteY16" fmla="*/ 1450562 h 1800430"/>
              <a:gd name="connsiteX17" fmla="*/ 1739085 w 2889213"/>
              <a:gd name="connsiteY17" fmla="*/ 1756177 h 1800430"/>
              <a:gd name="connsiteX18" fmla="*/ 1648664 w 2889213"/>
              <a:gd name="connsiteY18" fmla="*/ 1466917 h 1800430"/>
              <a:gd name="connsiteX19" fmla="*/ 1376671 w 2889213"/>
              <a:gd name="connsiteY19" fmla="*/ 1585086 h 1800430"/>
              <a:gd name="connsiteX20" fmla="*/ 1415819 w 2889213"/>
              <a:gd name="connsiteY20" fmla="*/ 1219713 h 1800430"/>
              <a:gd name="connsiteX21" fmla="*/ 665501 w 2889213"/>
              <a:gd name="connsiteY21" fmla="*/ 1160992 h 1800430"/>
              <a:gd name="connsiteX22" fmla="*/ 0 w 2889213"/>
              <a:gd name="connsiteY22" fmla="*/ 1010928 h 1800430"/>
              <a:gd name="connsiteX23" fmla="*/ 13050 w 2889213"/>
              <a:gd name="connsiteY23" fmla="*/ 169268 h 1800430"/>
              <a:gd name="connsiteX24" fmla="*/ 1348782 w 2889213"/>
              <a:gd name="connsiteY24" fmla="*/ 0 h 1800430"/>
              <a:gd name="connsiteX0" fmla="*/ 2150164 w 2889213"/>
              <a:gd name="connsiteY0" fmla="*/ 113773 h 1800456"/>
              <a:gd name="connsiteX1" fmla="*/ 2655476 w 2889213"/>
              <a:gd name="connsiteY1" fmla="*/ 469395 h 1800456"/>
              <a:gd name="connsiteX2" fmla="*/ 2828170 w 2889213"/>
              <a:gd name="connsiteY2" fmla="*/ 895281 h 1800456"/>
              <a:gd name="connsiteX3" fmla="*/ 2883834 w 2889213"/>
              <a:gd name="connsiteY3" fmla="*/ 1193615 h 1800456"/>
              <a:gd name="connsiteX4" fmla="*/ 2840612 w 2889213"/>
              <a:gd name="connsiteY4" fmla="*/ 1449135 h 1800456"/>
              <a:gd name="connsiteX5" fmla="*/ 2632493 w 2889213"/>
              <a:gd name="connsiteY5" fmla="*/ 1060062 h 1800456"/>
              <a:gd name="connsiteX6" fmla="*/ 2150164 w 2889213"/>
              <a:gd name="connsiteY6" fmla="*/ 113773 h 1800456"/>
              <a:gd name="connsiteX7" fmla="*/ 1348782 w 2889213"/>
              <a:gd name="connsiteY7" fmla="*/ 0 h 1800456"/>
              <a:gd name="connsiteX8" fmla="*/ 1714668 w 2889213"/>
              <a:gd name="connsiteY8" fmla="*/ 204372 h 1800456"/>
              <a:gd name="connsiteX9" fmla="*/ 1866896 w 2889213"/>
              <a:gd name="connsiteY9" fmla="*/ 462766 h 1800456"/>
              <a:gd name="connsiteX10" fmla="*/ 1973469 w 2889213"/>
              <a:gd name="connsiteY10" fmla="*/ 669299 h 1800456"/>
              <a:gd name="connsiteX11" fmla="*/ 1866010 w 2889213"/>
              <a:gd name="connsiteY11" fmla="*/ 762998 h 1800456"/>
              <a:gd name="connsiteX12" fmla="*/ 2733769 w 2889213"/>
              <a:gd name="connsiteY12" fmla="*/ 1271909 h 1800456"/>
              <a:gd name="connsiteX13" fmla="*/ 2694623 w 2889213"/>
              <a:gd name="connsiteY13" fmla="*/ 1524483 h 1800456"/>
              <a:gd name="connsiteX14" fmla="*/ 2385869 w 2889213"/>
              <a:gd name="connsiteY14" fmla="*/ 1470403 h 1800456"/>
              <a:gd name="connsiteX15" fmla="*/ 2191986 w 2889213"/>
              <a:gd name="connsiteY15" fmla="*/ 1800407 h 1800456"/>
              <a:gd name="connsiteX16" fmla="*/ 2074819 w 2889213"/>
              <a:gd name="connsiteY16" fmla="*/ 1450562 h 1800456"/>
              <a:gd name="connsiteX17" fmla="*/ 1739085 w 2889213"/>
              <a:gd name="connsiteY17" fmla="*/ 1756177 h 1800456"/>
              <a:gd name="connsiteX18" fmla="*/ 1648664 w 2889213"/>
              <a:gd name="connsiteY18" fmla="*/ 1466917 h 1800456"/>
              <a:gd name="connsiteX19" fmla="*/ 1376671 w 2889213"/>
              <a:gd name="connsiteY19" fmla="*/ 1585086 h 1800456"/>
              <a:gd name="connsiteX20" fmla="*/ 1415819 w 2889213"/>
              <a:gd name="connsiteY20" fmla="*/ 1219713 h 1800456"/>
              <a:gd name="connsiteX21" fmla="*/ 665501 w 2889213"/>
              <a:gd name="connsiteY21" fmla="*/ 1160992 h 1800456"/>
              <a:gd name="connsiteX22" fmla="*/ 0 w 2889213"/>
              <a:gd name="connsiteY22" fmla="*/ 1010928 h 1800456"/>
              <a:gd name="connsiteX23" fmla="*/ 13050 w 2889213"/>
              <a:gd name="connsiteY23" fmla="*/ 169268 h 1800456"/>
              <a:gd name="connsiteX24" fmla="*/ 1348782 w 2889213"/>
              <a:gd name="connsiteY24" fmla="*/ 0 h 1800456"/>
              <a:gd name="connsiteX0" fmla="*/ 2150164 w 2889213"/>
              <a:gd name="connsiteY0" fmla="*/ 113773 h 1811599"/>
              <a:gd name="connsiteX1" fmla="*/ 2655476 w 2889213"/>
              <a:gd name="connsiteY1" fmla="*/ 469395 h 1811599"/>
              <a:gd name="connsiteX2" fmla="*/ 2828170 w 2889213"/>
              <a:gd name="connsiteY2" fmla="*/ 895281 h 1811599"/>
              <a:gd name="connsiteX3" fmla="*/ 2883834 w 2889213"/>
              <a:gd name="connsiteY3" fmla="*/ 1193615 h 1811599"/>
              <a:gd name="connsiteX4" fmla="*/ 2840612 w 2889213"/>
              <a:gd name="connsiteY4" fmla="*/ 1449135 h 1811599"/>
              <a:gd name="connsiteX5" fmla="*/ 2632493 w 2889213"/>
              <a:gd name="connsiteY5" fmla="*/ 1060062 h 1811599"/>
              <a:gd name="connsiteX6" fmla="*/ 2150164 w 2889213"/>
              <a:gd name="connsiteY6" fmla="*/ 113773 h 1811599"/>
              <a:gd name="connsiteX7" fmla="*/ 1348782 w 2889213"/>
              <a:gd name="connsiteY7" fmla="*/ 0 h 1811599"/>
              <a:gd name="connsiteX8" fmla="*/ 1714668 w 2889213"/>
              <a:gd name="connsiteY8" fmla="*/ 204372 h 1811599"/>
              <a:gd name="connsiteX9" fmla="*/ 1866896 w 2889213"/>
              <a:gd name="connsiteY9" fmla="*/ 462766 h 1811599"/>
              <a:gd name="connsiteX10" fmla="*/ 1973469 w 2889213"/>
              <a:gd name="connsiteY10" fmla="*/ 669299 h 1811599"/>
              <a:gd name="connsiteX11" fmla="*/ 1866010 w 2889213"/>
              <a:gd name="connsiteY11" fmla="*/ 762998 h 1811599"/>
              <a:gd name="connsiteX12" fmla="*/ 2733769 w 2889213"/>
              <a:gd name="connsiteY12" fmla="*/ 1271909 h 1811599"/>
              <a:gd name="connsiteX13" fmla="*/ 2694623 w 2889213"/>
              <a:gd name="connsiteY13" fmla="*/ 1524483 h 1811599"/>
              <a:gd name="connsiteX14" fmla="*/ 2385869 w 2889213"/>
              <a:gd name="connsiteY14" fmla="*/ 1470403 h 1811599"/>
              <a:gd name="connsiteX15" fmla="*/ 2214278 w 2889213"/>
              <a:gd name="connsiteY15" fmla="*/ 1811553 h 1811599"/>
              <a:gd name="connsiteX16" fmla="*/ 2074819 w 2889213"/>
              <a:gd name="connsiteY16" fmla="*/ 1450562 h 1811599"/>
              <a:gd name="connsiteX17" fmla="*/ 1739085 w 2889213"/>
              <a:gd name="connsiteY17" fmla="*/ 1756177 h 1811599"/>
              <a:gd name="connsiteX18" fmla="*/ 1648664 w 2889213"/>
              <a:gd name="connsiteY18" fmla="*/ 1466917 h 1811599"/>
              <a:gd name="connsiteX19" fmla="*/ 1376671 w 2889213"/>
              <a:gd name="connsiteY19" fmla="*/ 1585086 h 1811599"/>
              <a:gd name="connsiteX20" fmla="*/ 1415819 w 2889213"/>
              <a:gd name="connsiteY20" fmla="*/ 1219713 h 1811599"/>
              <a:gd name="connsiteX21" fmla="*/ 665501 w 2889213"/>
              <a:gd name="connsiteY21" fmla="*/ 1160992 h 1811599"/>
              <a:gd name="connsiteX22" fmla="*/ 0 w 2889213"/>
              <a:gd name="connsiteY22" fmla="*/ 1010928 h 1811599"/>
              <a:gd name="connsiteX23" fmla="*/ 13050 w 2889213"/>
              <a:gd name="connsiteY23" fmla="*/ 169268 h 1811599"/>
              <a:gd name="connsiteX24" fmla="*/ 1348782 w 2889213"/>
              <a:gd name="connsiteY24" fmla="*/ 0 h 1811599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  <a:gd name="connsiteX0" fmla="*/ 2150164 w 2889213"/>
              <a:gd name="connsiteY0" fmla="*/ 113773 h 1811553"/>
              <a:gd name="connsiteX1" fmla="*/ 2655476 w 2889213"/>
              <a:gd name="connsiteY1" fmla="*/ 469395 h 1811553"/>
              <a:gd name="connsiteX2" fmla="*/ 2828170 w 2889213"/>
              <a:gd name="connsiteY2" fmla="*/ 895281 h 1811553"/>
              <a:gd name="connsiteX3" fmla="*/ 2883834 w 2889213"/>
              <a:gd name="connsiteY3" fmla="*/ 1193615 h 1811553"/>
              <a:gd name="connsiteX4" fmla="*/ 2840612 w 2889213"/>
              <a:gd name="connsiteY4" fmla="*/ 1449135 h 1811553"/>
              <a:gd name="connsiteX5" fmla="*/ 2632493 w 2889213"/>
              <a:gd name="connsiteY5" fmla="*/ 1060062 h 1811553"/>
              <a:gd name="connsiteX6" fmla="*/ 2150164 w 2889213"/>
              <a:gd name="connsiteY6" fmla="*/ 113773 h 1811553"/>
              <a:gd name="connsiteX7" fmla="*/ 1348782 w 2889213"/>
              <a:gd name="connsiteY7" fmla="*/ 0 h 1811553"/>
              <a:gd name="connsiteX8" fmla="*/ 1714668 w 2889213"/>
              <a:gd name="connsiteY8" fmla="*/ 204372 h 1811553"/>
              <a:gd name="connsiteX9" fmla="*/ 1866896 w 2889213"/>
              <a:gd name="connsiteY9" fmla="*/ 462766 h 1811553"/>
              <a:gd name="connsiteX10" fmla="*/ 1973469 w 2889213"/>
              <a:gd name="connsiteY10" fmla="*/ 669299 h 1811553"/>
              <a:gd name="connsiteX11" fmla="*/ 1866010 w 2889213"/>
              <a:gd name="connsiteY11" fmla="*/ 762998 h 1811553"/>
              <a:gd name="connsiteX12" fmla="*/ 2733769 w 2889213"/>
              <a:gd name="connsiteY12" fmla="*/ 1271909 h 1811553"/>
              <a:gd name="connsiteX13" fmla="*/ 2694623 w 2889213"/>
              <a:gd name="connsiteY13" fmla="*/ 1524483 h 1811553"/>
              <a:gd name="connsiteX14" fmla="*/ 2385869 w 2889213"/>
              <a:gd name="connsiteY14" fmla="*/ 1470403 h 1811553"/>
              <a:gd name="connsiteX15" fmla="*/ 2214278 w 2889213"/>
              <a:gd name="connsiteY15" fmla="*/ 1811553 h 1811553"/>
              <a:gd name="connsiteX16" fmla="*/ 2074819 w 2889213"/>
              <a:gd name="connsiteY16" fmla="*/ 1450562 h 1811553"/>
              <a:gd name="connsiteX17" fmla="*/ 1739085 w 2889213"/>
              <a:gd name="connsiteY17" fmla="*/ 1756177 h 1811553"/>
              <a:gd name="connsiteX18" fmla="*/ 1648664 w 2889213"/>
              <a:gd name="connsiteY18" fmla="*/ 1466917 h 1811553"/>
              <a:gd name="connsiteX19" fmla="*/ 1376671 w 2889213"/>
              <a:gd name="connsiteY19" fmla="*/ 1585086 h 1811553"/>
              <a:gd name="connsiteX20" fmla="*/ 1415819 w 2889213"/>
              <a:gd name="connsiteY20" fmla="*/ 1219713 h 1811553"/>
              <a:gd name="connsiteX21" fmla="*/ 665501 w 2889213"/>
              <a:gd name="connsiteY21" fmla="*/ 1160992 h 1811553"/>
              <a:gd name="connsiteX22" fmla="*/ 0 w 2889213"/>
              <a:gd name="connsiteY22" fmla="*/ 1010928 h 1811553"/>
              <a:gd name="connsiteX23" fmla="*/ 13050 w 2889213"/>
              <a:gd name="connsiteY23" fmla="*/ 169268 h 1811553"/>
              <a:gd name="connsiteX24" fmla="*/ 1348782 w 2889213"/>
              <a:gd name="connsiteY24" fmla="*/ 0 h 1811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2889213" h="1811553">
                <a:moveTo>
                  <a:pt x="2150164" y="113773"/>
                </a:moveTo>
                <a:lnTo>
                  <a:pt x="2655476" y="469395"/>
                </a:lnTo>
                <a:cubicBezTo>
                  <a:pt x="2724937" y="612627"/>
                  <a:pt x="2790110" y="774578"/>
                  <a:pt x="2828170" y="895281"/>
                </a:cubicBezTo>
                <a:cubicBezTo>
                  <a:pt x="2845006" y="1009922"/>
                  <a:pt x="2872906" y="1094971"/>
                  <a:pt x="2883834" y="1193615"/>
                </a:cubicBezTo>
                <a:cubicBezTo>
                  <a:pt x="2898597" y="1276508"/>
                  <a:pt x="2882583" y="1383685"/>
                  <a:pt x="2840612" y="1449135"/>
                </a:cubicBezTo>
                <a:cubicBezTo>
                  <a:pt x="2801112" y="1388173"/>
                  <a:pt x="2764708" y="1276910"/>
                  <a:pt x="2632493" y="1060062"/>
                </a:cubicBezTo>
                <a:cubicBezTo>
                  <a:pt x="2521003" y="837054"/>
                  <a:pt x="2268591" y="370791"/>
                  <a:pt x="2150164" y="113773"/>
                </a:cubicBezTo>
                <a:close/>
                <a:moveTo>
                  <a:pt x="1348782" y="0"/>
                </a:moveTo>
                <a:cubicBezTo>
                  <a:pt x="1445338" y="154432"/>
                  <a:pt x="1639668" y="165874"/>
                  <a:pt x="1714668" y="204372"/>
                </a:cubicBezTo>
                <a:cubicBezTo>
                  <a:pt x="1723722" y="285320"/>
                  <a:pt x="1831199" y="402612"/>
                  <a:pt x="1866896" y="462766"/>
                </a:cubicBezTo>
                <a:cubicBezTo>
                  <a:pt x="1913125" y="544588"/>
                  <a:pt x="1935949" y="596454"/>
                  <a:pt x="1973469" y="669299"/>
                </a:cubicBezTo>
                <a:cubicBezTo>
                  <a:pt x="1909251" y="682689"/>
                  <a:pt x="1863715" y="712895"/>
                  <a:pt x="1866010" y="762998"/>
                </a:cubicBezTo>
                <a:cubicBezTo>
                  <a:pt x="1884495" y="971782"/>
                  <a:pt x="2517373" y="1008755"/>
                  <a:pt x="2733769" y="1271909"/>
                </a:cubicBezTo>
                <a:cubicBezTo>
                  <a:pt x="2839248" y="1365427"/>
                  <a:pt x="2779441" y="1512521"/>
                  <a:pt x="2694623" y="1524483"/>
                </a:cubicBezTo>
                <a:cubicBezTo>
                  <a:pt x="2575007" y="1522308"/>
                  <a:pt x="2538107" y="1485627"/>
                  <a:pt x="2385869" y="1470403"/>
                </a:cubicBezTo>
                <a:cubicBezTo>
                  <a:pt x="2333676" y="1639614"/>
                  <a:pt x="2280982" y="1755416"/>
                  <a:pt x="2214278" y="1811553"/>
                </a:cubicBezTo>
                <a:cubicBezTo>
                  <a:pt x="2147576" y="1804531"/>
                  <a:pt x="2033271" y="1685187"/>
                  <a:pt x="2074819" y="1450562"/>
                </a:cubicBezTo>
                <a:cubicBezTo>
                  <a:pt x="1992109" y="1541380"/>
                  <a:pt x="1856720" y="1716561"/>
                  <a:pt x="1739085" y="1756177"/>
                </a:cubicBezTo>
                <a:cubicBezTo>
                  <a:pt x="1647742" y="1688758"/>
                  <a:pt x="1625791" y="1561162"/>
                  <a:pt x="1648664" y="1466917"/>
                </a:cubicBezTo>
                <a:cubicBezTo>
                  <a:pt x="1575908" y="1517602"/>
                  <a:pt x="1475987" y="1575732"/>
                  <a:pt x="1376671" y="1585086"/>
                </a:cubicBezTo>
                <a:cubicBezTo>
                  <a:pt x="1265755" y="1421973"/>
                  <a:pt x="1344050" y="1304532"/>
                  <a:pt x="1415819" y="1219713"/>
                </a:cubicBezTo>
                <a:cubicBezTo>
                  <a:pt x="1106992" y="1284958"/>
                  <a:pt x="922130" y="1226237"/>
                  <a:pt x="665501" y="1160992"/>
                </a:cubicBezTo>
                <a:cubicBezTo>
                  <a:pt x="467591" y="1128369"/>
                  <a:pt x="282729" y="1004403"/>
                  <a:pt x="0" y="1010928"/>
                </a:cubicBezTo>
                <a:lnTo>
                  <a:pt x="13050" y="169268"/>
                </a:lnTo>
                <a:cubicBezTo>
                  <a:pt x="722590" y="234513"/>
                  <a:pt x="1132701" y="28762"/>
                  <a:pt x="1348782" y="0"/>
                </a:cubicBezTo>
                <a:close/>
              </a:path>
            </a:pathLst>
          </a:custGeom>
          <a:gradFill>
            <a:gsLst>
              <a:gs pos="0">
                <a:schemeClr val="accent2">
                  <a:lumMod val="50000"/>
                  <a:lumOff val="50000"/>
                </a:schemeClr>
              </a:gs>
              <a:gs pos="100000">
                <a:schemeClr val="accent2">
                  <a:lumMod val="50000"/>
                  <a:lumOff val="50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4" name="TextBox 33"/>
          <p:cNvSpPr txBox="1"/>
          <p:nvPr/>
        </p:nvSpPr>
        <p:spPr>
          <a:xfrm>
            <a:off x="0" y="1000114"/>
            <a:ext cx="600076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For any queries mail us @: </a:t>
            </a:r>
            <a:r>
              <a:rPr lang="en-US" sz="2000" b="1" dirty="0" smtClean="0">
                <a:solidFill>
                  <a:srgbClr val="FF0000"/>
                </a:solidFill>
                <a:hlinkClick r:id="rId5"/>
              </a:rPr>
              <a:t>scalive4u@gmail.com</a:t>
            </a:r>
            <a:endParaRPr lang="en-US" sz="2000" b="1" dirty="0" smtClean="0">
              <a:solidFill>
                <a:srgbClr val="FF0000"/>
              </a:solidFill>
            </a:endParaRPr>
          </a:p>
          <a:p>
            <a:r>
              <a:rPr lang="en-US" sz="2000" b="1" dirty="0" smtClean="0">
                <a:solidFill>
                  <a:srgbClr val="FF0000"/>
                </a:solidFill>
              </a:rPr>
              <a:t>Call us @ : </a:t>
            </a:r>
            <a:r>
              <a:rPr lang="en-US" sz="2000" b="1" dirty="0" smtClean="0">
                <a:solidFill>
                  <a:srgbClr val="0070C0"/>
                </a:solidFill>
              </a:rPr>
              <a:t>0755-4271659, 7879165533</a:t>
            </a:r>
          </a:p>
        </p:txBody>
      </p:sp>
      <p:pic>
        <p:nvPicPr>
          <p:cNvPr id="36" name="Picture 35" descr="cpp-mini-logo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643306" y="1714495"/>
            <a:ext cx="1861398" cy="1928826"/>
          </a:xfrm>
          <a:prstGeom prst="rect">
            <a:avLst/>
          </a:prstGeom>
        </p:spPr>
      </p:pic>
      <p:pic>
        <p:nvPicPr>
          <p:cNvPr id="37" name="Picture 36" descr="webcodeft-c.pn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5400" b="1" dirty="0" smtClean="0">
                <a:ln w="31550" cmpd="sng">
                  <a:gradFill>
                    <a:gsLst>
                      <a:gs pos="25000">
                        <a:schemeClr val="accent1">
                          <a:shade val="25000"/>
                          <a:satMod val="190000"/>
                        </a:schemeClr>
                      </a:gs>
                      <a:gs pos="80000">
                        <a:schemeClr val="accent1">
                          <a:tint val="75000"/>
                          <a:satMod val="190000"/>
                        </a:schemeClr>
                      </a:gs>
                    </a:gsLst>
                    <a:lin ang="5400000"/>
                  </a:gradFill>
                  <a:prstDash val="solid"/>
                </a:ln>
                <a:solidFill>
                  <a:srgbClr val="FFFFFF"/>
                </a:solidFill>
                <a:effectLst>
                  <a:outerShdw blurRad="41275" dist="12700" dir="12000000" algn="tl" rotWithShape="0">
                    <a:srgbClr val="000000">
                      <a:alpha val="40000"/>
                    </a:srgbClr>
                  </a:outerShdw>
                </a:effectLst>
              </a:rPr>
              <a:t>Today’s Agenda</a:t>
            </a:r>
            <a:endParaRPr lang="en-US" sz="5400" b="1" dirty="0">
              <a:ln w="31550" cmpd="sng">
                <a:gradFill>
                  <a:gsLst>
                    <a:gs pos="25000">
                      <a:schemeClr val="accent1">
                        <a:shade val="25000"/>
                        <a:satMod val="190000"/>
                      </a:schemeClr>
                    </a:gs>
                    <a:gs pos="80000">
                      <a:schemeClr val="accent1">
                        <a:tint val="75000"/>
                        <a:satMod val="190000"/>
                      </a:schemeClr>
                    </a:gs>
                  </a:gsLst>
                  <a:lin ang="5400000"/>
                </a:gradFill>
                <a:prstDash val="solid"/>
              </a:ln>
              <a:solidFill>
                <a:srgbClr val="FFFFFF"/>
              </a:solidFill>
              <a:effectLst>
                <a:outerShdw blurRad="41275" dist="12700" dir="12000000" algn="tl" rotWithShape="0">
                  <a:srgbClr val="000000">
                    <a:alpha val="40000"/>
                  </a:srgbClr>
                </a:outerShdw>
              </a:effectLst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3428992" y="1071552"/>
            <a:ext cx="5214974" cy="428628"/>
            <a:chOff x="3131840" y="1491630"/>
            <a:chExt cx="5256584" cy="576064"/>
          </a:xfrm>
        </p:grpSpPr>
        <p:sp>
          <p:nvSpPr>
            <p:cNvPr id="13" name="Rectangle 12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  <p:sp>
          <p:nvSpPr>
            <p:cNvPr id="14" name="Right Triangle 13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428992" y="1643056"/>
            <a:ext cx="5214974" cy="428628"/>
            <a:chOff x="3131840" y="1491629"/>
            <a:chExt cx="5256584" cy="576065"/>
          </a:xfrm>
        </p:grpSpPr>
        <p:sp>
          <p:nvSpPr>
            <p:cNvPr id="16" name="Rectangle 15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17" name="Right Triangle 16"/>
            <p:cNvSpPr/>
            <p:nvPr/>
          </p:nvSpPr>
          <p:spPr>
            <a:xfrm rot="5400000">
              <a:off x="3203840" y="1419629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3"/>
            </a:lnRef>
            <a:fillRef idx="3">
              <a:schemeClr val="accent3"/>
            </a:fillRef>
            <a:effectRef idx="2">
              <a:schemeClr val="accent3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3428992" y="2214560"/>
            <a:ext cx="5214974" cy="428628"/>
            <a:chOff x="3131840" y="1491630"/>
            <a:chExt cx="5256584" cy="576064"/>
          </a:xfrm>
        </p:grpSpPr>
        <p:sp>
          <p:nvSpPr>
            <p:cNvPr id="19" name="Rectangle 18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0" name="Right Triangle 19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428992" y="100011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01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357554" y="1643056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02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357554" y="2143122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chemeClr val="bg1"/>
                </a:solidFill>
                <a:cs typeface="Arial" pitchFamily="34" charset="0"/>
              </a:rPr>
              <a:t>03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3786182" y="1643056"/>
            <a:ext cx="4560632" cy="358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b="1" dirty="0" smtClean="0">
                <a:solidFill>
                  <a:srgbClr val="92D050"/>
                </a:solidFill>
                <a:latin typeface="+mj-lt"/>
                <a:cs typeface="Georgia"/>
              </a:rPr>
              <a:t>   Encapsulation</a:t>
            </a:r>
            <a:endParaRPr lang="en-IN" b="1" dirty="0">
              <a:solidFill>
                <a:srgbClr val="92D050"/>
              </a:solidFill>
              <a:latin typeface="+mj-lt"/>
              <a:cs typeface="Georgia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3428992" y="2786064"/>
            <a:ext cx="5214974" cy="428628"/>
            <a:chOff x="3131840" y="1491630"/>
            <a:chExt cx="5256584" cy="576064"/>
          </a:xfrm>
        </p:grpSpPr>
        <p:sp>
          <p:nvSpPr>
            <p:cNvPr id="27" name="Rectangle 26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  <p:sp>
          <p:nvSpPr>
            <p:cNvPr id="28" name="Right Triangle 27"/>
            <p:cNvSpPr/>
            <p:nvPr/>
          </p:nvSpPr>
          <p:spPr>
            <a:xfrm rot="5400000">
              <a:off x="3203840" y="1419630"/>
              <a:ext cx="576000" cy="720000"/>
            </a:xfrm>
            <a:prstGeom prst="rtTriangle">
              <a:avLst/>
            </a:prstGeom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/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3357554" y="2786064"/>
            <a:ext cx="5331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 smtClean="0">
                <a:solidFill>
                  <a:schemeClr val="bg1"/>
                </a:solidFill>
                <a:cs typeface="Arial" pitchFamily="34" charset="0"/>
              </a:rPr>
              <a:t>04</a:t>
            </a:r>
            <a:endParaRPr lang="ko-KR" altLang="en-US" sz="2000" b="1" dirty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643306" y="2786064"/>
            <a:ext cx="521494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88670" lvl="1" indent="-514350">
              <a:buClr>
                <a:schemeClr val="accent1"/>
              </a:buClr>
              <a:buSzPct val="120000"/>
            </a:pPr>
            <a:r>
              <a:rPr lang="en-US" sz="2000" b="1" dirty="0" smtClean="0">
                <a:solidFill>
                  <a:schemeClr val="accent6">
                    <a:lumMod val="75000"/>
                  </a:schemeClr>
                </a:solidFill>
              </a:rPr>
              <a:t>    Inheritance</a:t>
            </a:r>
            <a:endParaRPr lang="en-US" b="1" dirty="0" smtClean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3786182" y="2214560"/>
            <a:ext cx="4929222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11048"/>
              </a:spcBef>
            </a:pPr>
            <a:r>
              <a:rPr lang="en-IN" sz="2000" b="1" dirty="0" smtClean="0">
                <a:solidFill>
                  <a:srgbClr val="C00000"/>
                </a:solidFill>
                <a:latin typeface="+mj-lt"/>
                <a:cs typeface="Georgia"/>
              </a:rPr>
              <a:t>   Polymorphism</a:t>
            </a:r>
            <a:endParaRPr lang="en-IN" sz="2000" b="1" dirty="0">
              <a:solidFill>
                <a:srgbClr val="C00000"/>
              </a:solidFill>
              <a:latin typeface="+mj-lt"/>
              <a:cs typeface="Georgia"/>
            </a:endParaRPr>
          </a:p>
        </p:txBody>
      </p:sp>
      <p:pic>
        <p:nvPicPr>
          <p:cNvPr id="33" name="Picture 32" descr="webcodeft-c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37" name="Picture 36" descr="cpp-mini-logo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7158" y="1285866"/>
            <a:ext cx="2925029" cy="3143272"/>
          </a:xfrm>
          <a:prstGeom prst="rect">
            <a:avLst/>
          </a:prstGeom>
        </p:spPr>
      </p:pic>
      <p:sp>
        <p:nvSpPr>
          <p:cNvPr id="39" name="TextBox 38"/>
          <p:cNvSpPr txBox="1"/>
          <p:nvPr/>
        </p:nvSpPr>
        <p:spPr>
          <a:xfrm>
            <a:off x="3714744" y="1071552"/>
            <a:ext cx="4857784" cy="3877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90500">
              <a:lnSpc>
                <a:spcPct val="95825"/>
              </a:lnSpc>
              <a:spcBef>
                <a:spcPts val="4183"/>
              </a:spcBef>
            </a:pPr>
            <a:r>
              <a:rPr lang="en-US" sz="2000" b="1" dirty="0" smtClean="0">
                <a:solidFill>
                  <a:srgbClr val="0070C0"/>
                </a:solidFill>
                <a:latin typeface="+mj-lt"/>
                <a:cs typeface="Georgia"/>
              </a:rPr>
              <a:t>   </a:t>
            </a:r>
            <a:r>
              <a:rPr lang="en-US" sz="1600" b="1" dirty="0" smtClean="0">
                <a:solidFill>
                  <a:srgbClr val="0070C0"/>
                </a:solidFill>
                <a:latin typeface="+mj-lt"/>
                <a:cs typeface="Georgia"/>
              </a:rPr>
              <a:t>Three Pillars Of OOP</a:t>
            </a:r>
            <a:endParaRPr lang="en-US" sz="1600" b="1" dirty="0" smtClean="0">
              <a:solidFill>
                <a:srgbClr val="0070C0"/>
              </a:solidFill>
              <a:latin typeface="+mj-lt"/>
              <a:cs typeface="Georgia"/>
            </a:endParaRPr>
          </a:p>
        </p:txBody>
      </p:sp>
      <p:grpSp>
        <p:nvGrpSpPr>
          <p:cNvPr id="40" name="Group 39"/>
          <p:cNvGrpSpPr/>
          <p:nvPr/>
        </p:nvGrpSpPr>
        <p:grpSpPr>
          <a:xfrm>
            <a:off x="3428992" y="3357568"/>
            <a:ext cx="5214976" cy="428630"/>
            <a:chOff x="3131838" y="1491630"/>
            <a:chExt cx="5256586" cy="576067"/>
          </a:xfrm>
        </p:grpSpPr>
        <p:sp>
          <p:nvSpPr>
            <p:cNvPr id="42" name="Rectangle 41"/>
            <p:cNvSpPr/>
            <p:nvPr/>
          </p:nvSpPr>
          <p:spPr>
            <a:xfrm>
              <a:off x="3131840" y="1491630"/>
              <a:ext cx="5256584" cy="57606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altLang="ko-KR" sz="2000" b="1" dirty="0" smtClean="0">
                  <a:solidFill>
                    <a:srgbClr val="FFC000"/>
                  </a:solidFill>
                </a:rPr>
                <a:t>          Creating Parameterized Member Function</a:t>
              </a:r>
              <a:endParaRPr lang="ko-KR" altLang="en-US" b="1" dirty="0">
                <a:solidFill>
                  <a:srgbClr val="FFC000"/>
                </a:solidFill>
              </a:endParaRPr>
            </a:p>
          </p:txBody>
        </p:sp>
        <p:sp>
          <p:nvSpPr>
            <p:cNvPr id="43" name="Right Triangle 42"/>
            <p:cNvSpPr/>
            <p:nvPr/>
          </p:nvSpPr>
          <p:spPr>
            <a:xfrm rot="5400000">
              <a:off x="3239851" y="1383621"/>
              <a:ext cx="576063" cy="792089"/>
            </a:xfrm>
            <a:prstGeom prst="rtTriangle">
              <a:avLst/>
            </a:prstGeom>
            <a:solidFill>
              <a:srgbClr val="FFFF00"/>
            </a:solidFill>
            <a:ln/>
          </p:spPr>
          <p:style>
            <a:lnRef idx="1">
              <a:schemeClr val="accent6"/>
            </a:lnRef>
            <a:fillRef idx="3">
              <a:schemeClr val="accent6"/>
            </a:fillRef>
            <a:effectRef idx="2">
              <a:schemeClr val="accent6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ko-KR" altLang="en-US" dirty="0">
                <a:solidFill>
                  <a:srgbClr val="FFFF00"/>
                </a:solidFill>
              </a:endParaRPr>
            </a:p>
          </p:txBody>
        </p:sp>
      </p:grpSp>
      <p:sp>
        <p:nvSpPr>
          <p:cNvPr id="51" name="TextBox 50"/>
          <p:cNvSpPr txBox="1"/>
          <p:nvPr/>
        </p:nvSpPr>
        <p:spPr>
          <a:xfrm>
            <a:off x="3428992" y="328613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05</a:t>
            </a:r>
            <a:endParaRPr lang="en-US" b="1" dirty="0">
              <a:solidFill>
                <a:srgbClr val="FFFFFF"/>
              </a:solidFill>
            </a:endParaRPr>
          </a:p>
        </p:txBody>
      </p:sp>
      <p:sp>
        <p:nvSpPr>
          <p:cNvPr id="52" name="TextBox 51"/>
          <p:cNvSpPr txBox="1"/>
          <p:nvPr/>
        </p:nvSpPr>
        <p:spPr>
          <a:xfrm>
            <a:off x="3428992" y="38576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FFFF"/>
                </a:solidFill>
              </a:rPr>
              <a:t>06</a:t>
            </a:r>
            <a:endParaRPr lang="en-US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0" grpId="0"/>
      <p:bldP spid="32" grpId="0"/>
      <p:bldP spid="3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Three Pillars Of OOP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</a:t>
            </a:r>
            <a:r>
              <a:rPr lang="en-US" sz="2000" b="1" dirty="0" smtClean="0">
                <a:solidFill>
                  <a:srgbClr val="FFFFFF"/>
                </a:solidFill>
              </a:rPr>
              <a:t>such OOP is collection of many principles but amongst them are three most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important principles called as </a:t>
            </a:r>
            <a:r>
              <a:rPr lang="en-US" sz="2000" b="1" dirty="0" smtClean="0">
                <a:solidFill>
                  <a:srgbClr val="FFFF00"/>
                </a:solidFill>
              </a:rPr>
              <a:t>ENCAPSULATION</a:t>
            </a:r>
            <a:r>
              <a:rPr lang="en-US" sz="2000" b="1" dirty="0" smtClean="0">
                <a:solidFill>
                  <a:srgbClr val="002060"/>
                </a:solidFill>
              </a:rPr>
              <a:t>, POLYMORPHISM </a:t>
            </a:r>
            <a:r>
              <a:rPr lang="en-US" sz="2000" b="1" dirty="0" smtClean="0">
                <a:solidFill>
                  <a:srgbClr val="FFFFFF"/>
                </a:solidFill>
              </a:rPr>
              <a:t>and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rgbClr val="058D2F"/>
                </a:solidFill>
              </a:rPr>
              <a:t>INHERITANCE.</a:t>
            </a:r>
            <a:r>
              <a:rPr lang="en-US" sz="2000" b="1" dirty="0" smtClean="0">
                <a:solidFill>
                  <a:srgbClr val="FFFF00"/>
                </a:solidFill>
              </a:rPr>
              <a:t> </a:t>
            </a:r>
          </a:p>
          <a:p>
            <a:endParaRPr lang="en-US" sz="2000" dirty="0" smtClean="0">
              <a:solidFill>
                <a:srgbClr val="FFFFFF"/>
              </a:solidFill>
            </a:endParaRPr>
          </a:p>
          <a:p>
            <a:pPr>
              <a:buFont typeface="Wingdings" pitchFamily="2" charset="2"/>
              <a:buChar char="q"/>
            </a:pPr>
            <a:r>
              <a:rPr lang="en-US" sz="2000" b="1" dirty="0" smtClean="0">
                <a:solidFill>
                  <a:srgbClr val="FFFF00"/>
                </a:solidFill>
              </a:rPr>
              <a:t>  Encapsulation: </a:t>
            </a:r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                    The word </a:t>
            </a:r>
            <a:r>
              <a:rPr lang="en-US" sz="2000" b="1" dirty="0" smtClean="0">
                <a:solidFill>
                  <a:srgbClr val="FFC000"/>
                </a:solidFill>
              </a:rPr>
              <a:t>Encapsulation</a:t>
            </a:r>
            <a:r>
              <a:rPr lang="en-US" sz="2000" b="1" dirty="0" smtClean="0">
                <a:solidFill>
                  <a:srgbClr val="FFFFFF"/>
                </a:solidFill>
              </a:rPr>
              <a:t> is derived from a word called </a:t>
            </a:r>
            <a:r>
              <a:rPr lang="en-US" sz="2000" b="1" dirty="0" smtClean="0">
                <a:solidFill>
                  <a:srgbClr val="08E64D"/>
                </a:solidFill>
              </a:rPr>
              <a:t>“Capsule”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Just like a </a:t>
            </a:r>
            <a:r>
              <a:rPr lang="en-US" sz="2000" b="1" dirty="0" smtClean="0">
                <a:solidFill>
                  <a:srgbClr val="C00000"/>
                </a:solidFill>
              </a:rPr>
              <a:t>capsule</a:t>
            </a:r>
            <a:r>
              <a:rPr lang="en-US" sz="2000" b="1" dirty="0" smtClean="0">
                <a:solidFill>
                  <a:srgbClr val="FFFFFF"/>
                </a:solidFill>
              </a:rPr>
              <a:t> has a collection of multiple medicines </a:t>
            </a:r>
            <a:r>
              <a:rPr lang="en-US" sz="2000" b="1" dirty="0" smtClean="0">
                <a:solidFill>
                  <a:srgbClr val="F2A40D"/>
                </a:solidFill>
              </a:rPr>
              <a:t>wrapped in a single</a:t>
            </a:r>
          </a:p>
          <a:p>
            <a:r>
              <a:rPr lang="en-US" sz="2000" b="1" dirty="0" smtClean="0">
                <a:solidFill>
                  <a:srgbClr val="F2A40D"/>
                </a:solidFill>
              </a:rPr>
              <a:t>      block</a:t>
            </a:r>
            <a:r>
              <a:rPr lang="en-US" sz="2000" b="1" dirty="0" smtClean="0">
                <a:solidFill>
                  <a:srgbClr val="FFFFFF"/>
                </a:solidFill>
              </a:rPr>
              <a:t>, similarly every program has only 2 important components which are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  <a:r>
              <a:rPr lang="en-US" sz="2000" b="1" dirty="0" smtClean="0">
                <a:solidFill>
                  <a:schemeClr val="tx2">
                    <a:lumMod val="50000"/>
                  </a:schemeClr>
                </a:solidFill>
              </a:rPr>
              <a:t>data &amp; function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Thus according to </a:t>
            </a:r>
            <a:r>
              <a:rPr lang="en-US" sz="2000" b="1" dirty="0" smtClean="0">
                <a:solidFill>
                  <a:srgbClr val="058D2F"/>
                </a:solidFill>
              </a:rPr>
              <a:t>OOP</a:t>
            </a:r>
            <a:r>
              <a:rPr lang="en-US" sz="2000" b="1" dirty="0" smtClean="0">
                <a:solidFill>
                  <a:srgbClr val="FFFFFF"/>
                </a:solidFill>
              </a:rPr>
              <a:t> these </a:t>
            </a:r>
            <a:r>
              <a:rPr lang="en-US" sz="2000" b="1" dirty="0" smtClean="0">
                <a:solidFill>
                  <a:srgbClr val="08E64D"/>
                </a:solidFill>
              </a:rPr>
              <a:t>data &amp; function </a:t>
            </a:r>
            <a:r>
              <a:rPr lang="en-US" sz="2000" b="1" dirty="0" smtClean="0">
                <a:solidFill>
                  <a:srgbClr val="FFFFFF"/>
                </a:solidFill>
              </a:rPr>
              <a:t>must always be kept together.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So in terms of OOP, we can say that the word </a:t>
            </a:r>
            <a:r>
              <a:rPr lang="en-US" sz="2000" b="1" dirty="0" smtClean="0">
                <a:solidFill>
                  <a:schemeClr val="accent2">
                    <a:lumMod val="50000"/>
                  </a:schemeClr>
                </a:solidFill>
              </a:rPr>
              <a:t>Encapsulation</a:t>
            </a:r>
            <a:r>
              <a:rPr lang="en-US" sz="2000" b="1" dirty="0" smtClean="0">
                <a:solidFill>
                  <a:srgbClr val="FFFFFF"/>
                </a:solidFill>
              </a:rPr>
              <a:t> is defined as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“Bundling/Wrapping up of data and functions action on those data within </a:t>
            </a:r>
          </a:p>
          <a:p>
            <a:r>
              <a:rPr lang="en-US" sz="2000" b="1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        one single unit.”</a:t>
            </a:r>
            <a:endParaRPr lang="en-US" sz="2000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and define e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Encapsulation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33" name="TextBox 32"/>
          <p:cNvSpPr txBox="1"/>
          <p:nvPr/>
        </p:nvSpPr>
        <p:spPr>
          <a:xfrm>
            <a:off x="-32" y="1000114"/>
            <a:ext cx="9144032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FF00"/>
                </a:solidFill>
              </a:rPr>
              <a:t>      </a:t>
            </a:r>
            <a:r>
              <a:rPr lang="en-US" sz="2000" b="1" dirty="0" smtClean="0">
                <a:solidFill>
                  <a:srgbClr val="FFFFFF"/>
                </a:solidFill>
              </a:rPr>
              <a:t>Now since a class allows us to declare both </a:t>
            </a:r>
            <a:r>
              <a:rPr lang="en-US" sz="2000" b="1" dirty="0" smtClean="0">
                <a:solidFill>
                  <a:srgbClr val="FFC000"/>
                </a:solidFill>
              </a:rPr>
              <a:t>data &amp; function </a:t>
            </a:r>
            <a:r>
              <a:rPr lang="en-US" sz="2000" b="1" dirty="0" smtClean="0">
                <a:solidFill>
                  <a:srgbClr val="FFFFFF"/>
                </a:solidFill>
              </a:rPr>
              <a:t>in it’s body , we can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say that it is an example of or implementation of the principle of </a:t>
            </a:r>
            <a:r>
              <a:rPr lang="en-US" sz="2000" b="1" dirty="0" smtClean="0">
                <a:solidFill>
                  <a:srgbClr val="92D050"/>
                </a:solidFill>
              </a:rPr>
              <a:t>Encapsulation.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           The most important  benefit offered by </a:t>
            </a:r>
            <a:r>
              <a:rPr lang="en-US" sz="2000" b="1" dirty="0" smtClean="0">
                <a:solidFill>
                  <a:srgbClr val="002060"/>
                </a:solidFill>
              </a:rPr>
              <a:t>Encapsulation </a:t>
            </a:r>
            <a:r>
              <a:rPr lang="en-US" sz="2000" b="1" dirty="0" smtClean="0">
                <a:solidFill>
                  <a:srgbClr val="FFFFFF"/>
                </a:solidFill>
              </a:rPr>
              <a:t>is </a:t>
            </a:r>
            <a:r>
              <a:rPr lang="en-US" sz="2000" b="1" dirty="0" smtClean="0">
                <a:solidFill>
                  <a:srgbClr val="92D050"/>
                </a:solidFill>
              </a:rPr>
              <a:t>Data Security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i.e. data members of a class are kept as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private</a:t>
            </a:r>
            <a:r>
              <a:rPr lang="en-US" sz="2000" b="1" dirty="0" smtClean="0">
                <a:solidFill>
                  <a:srgbClr val="FFFFFF"/>
                </a:solidFill>
              </a:rPr>
              <a:t> and thus they can not be  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accessed directly from non </a:t>
            </a:r>
            <a:r>
              <a:rPr lang="en-US" sz="2000" b="1" dirty="0" smtClean="0">
                <a:solidFill>
                  <a:srgbClr val="FFC000"/>
                </a:solidFill>
              </a:rPr>
              <a:t>member functions</a:t>
            </a:r>
            <a:r>
              <a:rPr lang="en-US" sz="2000" b="1" dirty="0" smtClean="0">
                <a:solidFill>
                  <a:srgbClr val="FFFFFF"/>
                </a:solidFill>
              </a:rPr>
              <a:t>. This keeps the </a:t>
            </a:r>
            <a:r>
              <a:rPr lang="en-US" sz="2000" b="1" dirty="0" smtClean="0">
                <a:solidFill>
                  <a:schemeClr val="tx2">
                    <a:lumMod val="75000"/>
                  </a:schemeClr>
                </a:solidFill>
              </a:rPr>
              <a:t>data safe </a:t>
            </a:r>
            <a:r>
              <a:rPr lang="en-US" sz="2000" b="1" dirty="0" smtClean="0">
                <a:solidFill>
                  <a:srgbClr val="FFFFFF"/>
                </a:solidFill>
              </a:rPr>
              <a:t>and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secure from any kind of illegal and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unauthorized</a:t>
            </a:r>
            <a:r>
              <a:rPr lang="en-US" sz="2000" b="1" dirty="0" smtClean="0">
                <a:solidFill>
                  <a:srgbClr val="FFFFFF"/>
                </a:solidFill>
              </a:rPr>
              <a:t> access as well as makes it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Secure. </a:t>
            </a:r>
            <a:endParaRPr lang="en-US" sz="2000" dirty="0" smtClean="0">
              <a:solidFill>
                <a:srgbClr val="FFFFFF"/>
              </a:solidFill>
            </a:endParaRPr>
          </a:p>
          <a:p>
            <a:r>
              <a:rPr lang="en-US" sz="2000" dirty="0" smtClean="0">
                <a:solidFill>
                  <a:srgbClr val="FFFFFF"/>
                </a:solidFill>
              </a:rPr>
              <a:t>          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            </a:t>
            </a:r>
          </a:p>
          <a:p>
            <a:r>
              <a:rPr lang="en-US" sz="2000" dirty="0" smtClean="0">
                <a:solidFill>
                  <a:srgbClr val="FFFFFF"/>
                </a:solidFill>
              </a:rPr>
              <a:t>       </a:t>
            </a:r>
            <a:r>
              <a:rPr lang="en-US" sz="2000" b="1" dirty="0" smtClean="0">
                <a:solidFill>
                  <a:schemeClr val="bg1"/>
                </a:solidFill>
              </a:rPr>
              <a:t>	</a:t>
            </a:r>
            <a:endParaRPr lang="en-US" sz="2000" dirty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8" name="Picture 7" descr="1_CLBzWEo22SXvh-0dT3eV_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4546" y="3000378"/>
            <a:ext cx="4214842" cy="189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Polymorphism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 smtClean="0">
              <a:solidFill>
                <a:schemeClr val="bg1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                                                            </a:t>
            </a:r>
            <a:endParaRPr lang="en-US" sz="2000" dirty="0" smtClean="0">
              <a:solidFill>
                <a:schemeClr val="bg1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3714744" y="1357304"/>
          <a:ext cx="18573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5738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   Polymorphism</a:t>
                      </a:r>
                      <a:endParaRPr lang="en-US" dirty="0"/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3428992" y="2357436"/>
            <a:ext cx="5929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Poly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214942" y="2285998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Morph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3214678" y="2928940"/>
            <a:ext cx="997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Multiple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5286380" y="2928940"/>
            <a:ext cx="7717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Forms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3214678" y="3214692"/>
            <a:ext cx="88742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      or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  Many</a:t>
            </a:r>
            <a:endParaRPr lang="en-US" b="1" dirty="0">
              <a:solidFill>
                <a:srgbClr val="FFC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14876" y="3214692"/>
            <a:ext cx="23838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C000"/>
                </a:solidFill>
              </a:rPr>
              <a:t>               or</a:t>
            </a:r>
          </a:p>
          <a:p>
            <a:r>
              <a:rPr lang="en-US" b="1" dirty="0" smtClean="0">
                <a:solidFill>
                  <a:srgbClr val="FFC000"/>
                </a:solidFill>
              </a:rPr>
              <a:t>   Implementation</a:t>
            </a:r>
            <a:endParaRPr lang="en-US" b="1" dirty="0">
              <a:solidFill>
                <a:srgbClr val="FFC000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 rot="5400000">
            <a:off x="3750463" y="1750213"/>
            <a:ext cx="714380" cy="642942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4929190" y="1785932"/>
            <a:ext cx="571504" cy="571504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endCxn id="13" idx="0"/>
          </p:cNvCxnSpPr>
          <p:nvPr/>
        </p:nvCxnSpPr>
        <p:spPr>
          <a:xfrm rot="5400000">
            <a:off x="3571183" y="2785379"/>
            <a:ext cx="285752" cy="137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rot="5400000">
            <a:off x="5394223" y="2821099"/>
            <a:ext cx="500067" cy="1371"/>
          </a:xfrm>
          <a:prstGeom prst="straightConnector1">
            <a:avLst/>
          </a:prstGeom>
          <a:ln>
            <a:solidFill>
              <a:schemeClr val="bg1"/>
            </a:solidFill>
            <a:tailEnd type="arrow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  <p:bldP spid="16" grpId="0"/>
      <p:bldP spid="1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Polymorphism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sz="2400" b="1" dirty="0" smtClean="0">
              <a:solidFill>
                <a:srgbClr val="FFFF00"/>
              </a:solidFill>
            </a:endParaRPr>
          </a:p>
          <a:p>
            <a:pPr>
              <a:buFont typeface="Wingdings" pitchFamily="2" charset="2"/>
              <a:buChar char="§"/>
            </a:pPr>
            <a:r>
              <a:rPr lang="en-IN" sz="2400" b="1" dirty="0" smtClean="0">
                <a:solidFill>
                  <a:srgbClr val="FFFF00"/>
                </a:solidFill>
              </a:rPr>
              <a:t>    </a:t>
            </a:r>
            <a:r>
              <a:rPr lang="en-IN" b="1" dirty="0" smtClean="0">
                <a:solidFill>
                  <a:srgbClr val="FFFFFF"/>
                </a:solidFill>
              </a:rPr>
              <a:t>The word </a:t>
            </a:r>
            <a:r>
              <a:rPr lang="en-IN" b="1" dirty="0" smtClean="0">
                <a:solidFill>
                  <a:srgbClr val="FFC000"/>
                </a:solidFill>
              </a:rPr>
              <a:t>Polymorphism </a:t>
            </a:r>
            <a:r>
              <a:rPr lang="en-IN" b="1" dirty="0" smtClean="0">
                <a:solidFill>
                  <a:srgbClr val="FFFFFF"/>
                </a:solidFill>
              </a:rPr>
              <a:t>is derived from a combination of 2 words which are called </a:t>
            </a:r>
          </a:p>
          <a:p>
            <a:r>
              <a:rPr lang="en-IN" b="1" dirty="0" smtClean="0">
                <a:solidFill>
                  <a:srgbClr val="FFFFFF"/>
                </a:solidFill>
              </a:rPr>
              <a:t>        </a:t>
            </a:r>
            <a:r>
              <a:rPr lang="en-IN" b="1" dirty="0" smtClean="0">
                <a:solidFill>
                  <a:srgbClr val="92D050"/>
                </a:solidFill>
              </a:rPr>
              <a:t>Poly</a:t>
            </a:r>
            <a:r>
              <a:rPr lang="en-IN" b="1" dirty="0" smtClean="0">
                <a:solidFill>
                  <a:srgbClr val="FFFFFF"/>
                </a:solidFill>
              </a:rPr>
              <a:t> and </a:t>
            </a:r>
            <a:r>
              <a:rPr lang="en-IN" b="1" dirty="0" smtClean="0">
                <a:solidFill>
                  <a:srgbClr val="002060"/>
                </a:solidFill>
              </a:rPr>
              <a:t>Morph</a:t>
            </a:r>
            <a:r>
              <a:rPr lang="en-IN" b="1" dirty="0" smtClean="0">
                <a:solidFill>
                  <a:srgbClr val="FFFFFF"/>
                </a:solidFill>
              </a:rPr>
              <a:t>. The  word </a:t>
            </a:r>
            <a:r>
              <a:rPr lang="en-IN" b="1" dirty="0" smtClean="0">
                <a:solidFill>
                  <a:srgbClr val="92D050"/>
                </a:solidFill>
              </a:rPr>
              <a:t>Poly</a:t>
            </a:r>
            <a:r>
              <a:rPr lang="en-IN" b="1" dirty="0" smtClean="0">
                <a:solidFill>
                  <a:srgbClr val="FFFFFF"/>
                </a:solidFill>
              </a:rPr>
              <a:t> means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multiple</a:t>
            </a:r>
            <a:r>
              <a:rPr lang="en-IN" b="1" dirty="0" smtClean="0">
                <a:solidFill>
                  <a:srgbClr val="FFFFFF"/>
                </a:solidFill>
              </a:rPr>
              <a:t> and the word </a:t>
            </a:r>
            <a:r>
              <a:rPr lang="en-IN" b="1" dirty="0" smtClean="0">
                <a:solidFill>
                  <a:srgbClr val="002060"/>
                </a:solidFill>
              </a:rPr>
              <a:t>Morph</a:t>
            </a:r>
            <a:r>
              <a:rPr lang="en-IN" b="1" dirty="0" smtClean="0">
                <a:solidFill>
                  <a:srgbClr val="FFFFFF"/>
                </a:solidFill>
              </a:rPr>
              <a:t> means </a:t>
            </a:r>
            <a:r>
              <a:rPr lang="en-IN" b="1" dirty="0" smtClean="0">
                <a:solidFill>
                  <a:schemeClr val="accent2">
                    <a:lumMod val="75000"/>
                  </a:schemeClr>
                </a:solidFill>
              </a:rPr>
              <a:t>forms</a:t>
            </a:r>
            <a:r>
              <a:rPr lang="en-IN" b="1" dirty="0" smtClean="0">
                <a:solidFill>
                  <a:srgbClr val="FFFFFF"/>
                </a:solidFill>
              </a:rPr>
              <a:t>. </a:t>
            </a:r>
          </a:p>
          <a:p>
            <a:r>
              <a:rPr lang="en-IN" b="1" dirty="0" smtClean="0">
                <a:solidFill>
                  <a:srgbClr val="FFFFFF"/>
                </a:solidFill>
              </a:rPr>
              <a:t>       Thus the word </a:t>
            </a:r>
            <a:r>
              <a:rPr lang="en-IN" b="1" dirty="0" smtClean="0">
                <a:solidFill>
                  <a:srgbClr val="92D050"/>
                </a:solidFill>
              </a:rPr>
              <a:t>Polymorphism</a:t>
            </a:r>
            <a:r>
              <a:rPr lang="en-IN" b="1" dirty="0" smtClean="0">
                <a:solidFill>
                  <a:srgbClr val="FFFFFF"/>
                </a:solidFill>
              </a:rPr>
              <a:t> means having </a:t>
            </a:r>
            <a:r>
              <a:rPr lang="en-IN" b="1" dirty="0" smtClean="0">
                <a:solidFill>
                  <a:srgbClr val="FFC000"/>
                </a:solidFill>
              </a:rPr>
              <a:t>multiple forms</a:t>
            </a:r>
            <a:r>
              <a:rPr lang="en-IN" b="1" dirty="0" smtClean="0">
                <a:solidFill>
                  <a:srgbClr val="FFFFFF"/>
                </a:solidFill>
              </a:rPr>
              <a:t>.</a:t>
            </a:r>
          </a:p>
          <a:p>
            <a:r>
              <a:rPr lang="en-IN" b="1" dirty="0" smtClean="0">
                <a:solidFill>
                  <a:srgbClr val="FFFFFF"/>
                </a:solidFill>
              </a:rPr>
              <a:t>                                  </a:t>
            </a:r>
          </a:p>
          <a:p>
            <a:pPr>
              <a:buFont typeface="Wingdings" pitchFamily="2" charset="2"/>
              <a:buChar char="§"/>
            </a:pPr>
            <a:r>
              <a:rPr lang="en-IN" b="1" dirty="0" smtClean="0">
                <a:solidFill>
                  <a:srgbClr val="FFFFFF"/>
                </a:solidFill>
              </a:rPr>
              <a:t>      In other words we say that if a single entity can behave differently in  different situation, </a:t>
            </a:r>
          </a:p>
          <a:p>
            <a:r>
              <a:rPr lang="en-IN" b="1" dirty="0" smtClean="0">
                <a:solidFill>
                  <a:srgbClr val="FFFFFF"/>
                </a:solidFill>
              </a:rPr>
              <a:t>        then it is behaving </a:t>
            </a:r>
            <a:r>
              <a:rPr lang="en-IN" b="1" dirty="0" err="1" smtClean="0">
                <a:solidFill>
                  <a:schemeClr val="accent3">
                    <a:lumMod val="60000"/>
                    <a:lumOff val="40000"/>
                  </a:schemeClr>
                </a:solidFill>
              </a:rPr>
              <a:t>Polymorphically</a:t>
            </a:r>
            <a:r>
              <a:rPr lang="en-IN" b="1" dirty="0" smtClean="0">
                <a:solidFill>
                  <a:srgbClr val="FFFFFF"/>
                </a:solidFill>
              </a:rPr>
              <a:t>.</a:t>
            </a:r>
          </a:p>
          <a:p>
            <a:r>
              <a:rPr lang="en-IN" b="1" dirty="0" smtClean="0">
                <a:solidFill>
                  <a:srgbClr val="FFFFFF"/>
                </a:solidFill>
              </a:rPr>
              <a:t>       </a:t>
            </a:r>
          </a:p>
          <a:p>
            <a:pPr>
              <a:buFont typeface="Wingdings" pitchFamily="2" charset="2"/>
              <a:buChar char="§"/>
            </a:pPr>
            <a:r>
              <a:rPr lang="en-IN" b="1" dirty="0" smtClean="0">
                <a:solidFill>
                  <a:srgbClr val="FFFFFF"/>
                </a:solidFill>
              </a:rPr>
              <a:t>     For ex:- In C++, if a programmer wants then he can redefine the built in </a:t>
            </a:r>
            <a:r>
              <a:rPr lang="en-IN" b="1" dirty="0" smtClean="0">
                <a:solidFill>
                  <a:srgbClr val="FFC000"/>
                </a:solidFill>
              </a:rPr>
              <a:t>operator +</a:t>
            </a:r>
            <a:r>
              <a:rPr lang="en-IN" b="1" dirty="0" smtClean="0">
                <a:solidFill>
                  <a:srgbClr val="FFFFFF"/>
                </a:solidFill>
              </a:rPr>
              <a:t> in</a:t>
            </a:r>
          </a:p>
          <a:p>
            <a:r>
              <a:rPr lang="en-IN" b="1" dirty="0" smtClean="0">
                <a:solidFill>
                  <a:srgbClr val="FFFFFF"/>
                </a:solidFill>
              </a:rPr>
              <a:t>       such a way that this operator can be used to </a:t>
            </a:r>
            <a:r>
              <a:rPr lang="en-IN" b="1" dirty="0" smtClean="0">
                <a:solidFill>
                  <a:srgbClr val="7030A0"/>
                </a:solidFill>
              </a:rPr>
              <a:t>concatenate 2 strings</a:t>
            </a:r>
            <a:r>
              <a:rPr lang="en-IN" b="1" dirty="0" smtClean="0">
                <a:solidFill>
                  <a:srgbClr val="FFFFFF"/>
                </a:solidFill>
              </a:rPr>
              <a:t>, just like it is used to </a:t>
            </a:r>
          </a:p>
          <a:p>
            <a:r>
              <a:rPr lang="en-IN" b="1" dirty="0" smtClean="0">
                <a:solidFill>
                  <a:srgbClr val="FFFFFF"/>
                </a:solidFill>
              </a:rPr>
              <a:t>       add 2 nos.</a:t>
            </a:r>
          </a:p>
          <a:p>
            <a:endParaRPr lang="en-IN" b="1" dirty="0" smtClean="0">
              <a:solidFill>
                <a:srgbClr val="FFFFFF"/>
              </a:solidFill>
            </a:endParaRPr>
          </a:p>
          <a:p>
            <a:pPr marL="342900" indent="-342900">
              <a:buFont typeface="Wingdings" pitchFamily="2" charset="2"/>
              <a:buChar char="§"/>
            </a:pPr>
            <a:r>
              <a:rPr lang="en-IN" b="1" dirty="0" smtClean="0">
                <a:solidFill>
                  <a:srgbClr val="FFFFFF"/>
                </a:solidFill>
              </a:rPr>
              <a:t> So,  </a:t>
            </a:r>
            <a:r>
              <a:rPr lang="en-IN" b="1" dirty="0" smtClean="0">
                <a:solidFill>
                  <a:srgbClr val="08E64D"/>
                </a:solidFill>
              </a:rPr>
              <a:t>10+20</a:t>
            </a:r>
            <a:r>
              <a:rPr lang="en-IN" b="1" dirty="0" smtClean="0">
                <a:solidFill>
                  <a:srgbClr val="FFFFFF"/>
                </a:solidFill>
              </a:rPr>
              <a:t> will become </a:t>
            </a:r>
            <a:r>
              <a:rPr lang="en-IN" b="1" dirty="0" smtClean="0">
                <a:solidFill>
                  <a:srgbClr val="FFC000"/>
                </a:solidFill>
              </a:rPr>
              <a:t>30</a:t>
            </a:r>
            <a:r>
              <a:rPr lang="en-IN" b="1" dirty="0" smtClean="0">
                <a:solidFill>
                  <a:srgbClr val="FFFFFF"/>
                </a:solidFill>
              </a:rPr>
              <a:t> and </a:t>
            </a:r>
            <a:r>
              <a:rPr lang="en-IN" b="1" dirty="0" smtClean="0">
                <a:solidFill>
                  <a:schemeClr val="accent3">
                    <a:lumMod val="50000"/>
                  </a:schemeClr>
                </a:solidFill>
              </a:rPr>
              <a:t>“Good”+”Morning” </a:t>
            </a:r>
            <a:r>
              <a:rPr lang="en-IN" b="1" dirty="0" smtClean="0">
                <a:solidFill>
                  <a:srgbClr val="FFFFFF"/>
                </a:solidFill>
              </a:rPr>
              <a:t>will become 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“</a:t>
            </a:r>
            <a:r>
              <a:rPr lang="en-IN" b="1" dirty="0" err="1" smtClean="0">
                <a:solidFill>
                  <a:schemeClr val="accent6">
                    <a:lumMod val="50000"/>
                  </a:schemeClr>
                </a:solidFill>
              </a:rPr>
              <a:t>GoodMorning</a:t>
            </a:r>
            <a:r>
              <a:rPr lang="en-IN" b="1" dirty="0" smtClean="0">
                <a:solidFill>
                  <a:schemeClr val="accent6">
                    <a:lumMod val="50000"/>
                  </a:schemeClr>
                </a:solidFill>
              </a:rPr>
              <a:t>”.</a:t>
            </a:r>
          </a:p>
          <a:p>
            <a:r>
              <a:rPr lang="en-IN" b="1" dirty="0" smtClean="0">
                <a:solidFill>
                  <a:srgbClr val="FFFFFF"/>
                </a:solidFill>
              </a:rPr>
              <a:t>       </a:t>
            </a: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Polymorphism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 smtClean="0">
                <a:solidFill>
                  <a:srgbClr val="FFC000"/>
                </a:solidFill>
              </a:rPr>
              <a:t>In C++ Polymorphism is divided in 2 parts:</a:t>
            </a:r>
          </a:p>
          <a:p>
            <a:endParaRPr lang="en-IN" sz="2000" b="1" dirty="0" smtClean="0">
              <a:solidFill>
                <a:srgbClr val="FFC000"/>
              </a:solidFill>
            </a:endParaRPr>
          </a:p>
          <a:p>
            <a:r>
              <a:rPr lang="en-IN" sz="2000" b="1" dirty="0" smtClean="0">
                <a:solidFill>
                  <a:srgbClr val="FFFFFF"/>
                </a:solidFill>
              </a:rPr>
              <a:t> </a:t>
            </a:r>
            <a:r>
              <a:rPr lang="en-IN" sz="2000" b="1" dirty="0" smtClean="0">
                <a:solidFill>
                  <a:srgbClr val="FFFF00"/>
                </a:solidFill>
              </a:rPr>
              <a:t>a. Compile Time Polymorphism: </a:t>
            </a:r>
            <a:r>
              <a:rPr lang="en-US" sz="2000" b="1" dirty="0" smtClean="0">
                <a:solidFill>
                  <a:srgbClr val="FFFFFF"/>
                </a:solidFill>
              </a:rPr>
              <a:t>Polymorphism that is resolved during </a:t>
            </a:r>
            <a:r>
              <a:rPr lang="en-US" sz="2000" b="1" dirty="0" smtClean="0">
                <a:solidFill>
                  <a:srgbClr val="F2A40D"/>
                </a:solidFill>
              </a:rPr>
              <a:t>compiler time</a:t>
            </a:r>
          </a:p>
          <a:p>
            <a:r>
              <a:rPr lang="en-US" sz="2000" b="1" dirty="0" smtClean="0">
                <a:solidFill>
                  <a:srgbClr val="F2A40D"/>
                </a:solidFill>
              </a:rPr>
              <a:t>      </a:t>
            </a:r>
            <a:r>
              <a:rPr lang="en-US" sz="2000" b="1" dirty="0" smtClean="0">
                <a:solidFill>
                  <a:srgbClr val="FFFFFF"/>
                </a:solidFill>
              </a:rPr>
              <a:t>is known as </a:t>
            </a:r>
            <a:r>
              <a:rPr lang="en-US" sz="2000" b="1" dirty="0" smtClean="0">
                <a:solidFill>
                  <a:srgbClr val="C00000"/>
                </a:solidFill>
              </a:rPr>
              <a:t>Compile Time polymorphism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  <a:r>
              <a:rPr lang="en-IN" sz="2000" b="1" dirty="0" smtClean="0">
                <a:solidFill>
                  <a:srgbClr val="FFFFFF"/>
                </a:solidFill>
              </a:rPr>
              <a:t> Ex. </a:t>
            </a:r>
            <a:r>
              <a:rPr lang="en-IN" sz="2000" b="1" dirty="0" smtClean="0">
                <a:solidFill>
                  <a:schemeClr val="bg1">
                    <a:lumMod val="75000"/>
                  </a:schemeClr>
                </a:solidFill>
              </a:rPr>
              <a:t>Function Overloading</a:t>
            </a:r>
            <a:r>
              <a:rPr lang="en-IN" sz="2000" b="1" dirty="0" smtClean="0">
                <a:solidFill>
                  <a:srgbClr val="FFFFFF"/>
                </a:solidFill>
              </a:rPr>
              <a:t>, </a:t>
            </a:r>
          </a:p>
          <a:p>
            <a:r>
              <a:rPr lang="en-IN" sz="2000" b="1" dirty="0" smtClean="0">
                <a:solidFill>
                  <a:schemeClr val="bg1">
                    <a:lumMod val="75000"/>
                  </a:schemeClr>
                </a:solidFill>
              </a:rPr>
              <a:t>     Operator Overloading</a:t>
            </a:r>
            <a:r>
              <a:rPr lang="en-IN" sz="2000" b="1" dirty="0" smtClean="0">
                <a:solidFill>
                  <a:srgbClr val="FFFFFF"/>
                </a:solidFill>
              </a:rPr>
              <a:t>.</a:t>
            </a:r>
          </a:p>
          <a:p>
            <a:endParaRPr lang="en-US" sz="2000" b="1" dirty="0" smtClean="0">
              <a:solidFill>
                <a:srgbClr val="FFFF00"/>
              </a:solidFill>
            </a:endParaRPr>
          </a:p>
          <a:p>
            <a:r>
              <a:rPr lang="en-US" sz="2000" b="1" dirty="0" smtClean="0">
                <a:solidFill>
                  <a:srgbClr val="FFFF00"/>
                </a:solidFill>
              </a:rPr>
              <a:t>b. Run Time Polymorphism: </a:t>
            </a:r>
            <a:r>
              <a:rPr lang="en-US" sz="2000" b="1" dirty="0" smtClean="0">
                <a:solidFill>
                  <a:srgbClr val="FFFFFF"/>
                </a:solidFill>
              </a:rPr>
              <a:t>Run Time polymorphism is a process in which a call to 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an </a:t>
            </a:r>
            <a:r>
              <a:rPr lang="en-US" sz="2000" b="1" dirty="0" smtClean="0">
                <a:solidFill>
                  <a:srgbClr val="FFC000"/>
                </a:solidFill>
              </a:rPr>
              <a:t>overridden</a:t>
            </a:r>
            <a:r>
              <a:rPr lang="en-US" sz="2000" b="1" dirty="0" smtClean="0">
                <a:solidFill>
                  <a:srgbClr val="FFFFFF"/>
                </a:solidFill>
              </a:rPr>
              <a:t> method is </a:t>
            </a:r>
            <a:r>
              <a:rPr lang="en-US" sz="2000" b="1" dirty="0" smtClean="0">
                <a:solidFill>
                  <a:srgbClr val="92D050"/>
                </a:solidFill>
              </a:rPr>
              <a:t>resolved at runtime</a:t>
            </a:r>
            <a:r>
              <a:rPr lang="en-US" sz="2000" b="1" dirty="0" smtClean="0">
                <a:solidFill>
                  <a:srgbClr val="FFFFFF"/>
                </a:solidFill>
              </a:rPr>
              <a:t>, </a:t>
            </a:r>
            <a:r>
              <a:rPr lang="en-US" sz="2000" b="1" dirty="0" err="1" smtClean="0">
                <a:solidFill>
                  <a:srgbClr val="FFFFFF"/>
                </a:solidFill>
              </a:rPr>
              <a:t>thats</a:t>
            </a:r>
            <a:r>
              <a:rPr lang="en-US" sz="2000" b="1" dirty="0" smtClean="0">
                <a:solidFill>
                  <a:srgbClr val="FFFFFF"/>
                </a:solidFill>
              </a:rPr>
              <a:t> why it is called </a:t>
            </a:r>
            <a:r>
              <a:rPr lang="en-US" sz="2000" b="1" dirty="0" smtClean="0">
                <a:solidFill>
                  <a:srgbClr val="002060"/>
                </a:solidFill>
              </a:rPr>
              <a:t>runtime </a:t>
            </a:r>
          </a:p>
          <a:p>
            <a:r>
              <a:rPr lang="en-US" sz="2000" b="1" dirty="0" smtClean="0">
                <a:solidFill>
                  <a:srgbClr val="002060"/>
                </a:solidFill>
              </a:rPr>
              <a:t>     polymorphism </a:t>
            </a:r>
            <a:r>
              <a:rPr lang="en-US" sz="2000" b="1" dirty="0" smtClean="0">
                <a:solidFill>
                  <a:srgbClr val="FFFFFF"/>
                </a:solidFill>
              </a:rPr>
              <a:t>. Ex:-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Virtual Function</a:t>
            </a:r>
            <a:r>
              <a:rPr lang="en-US" sz="2000" b="1" dirty="0" smtClean="0">
                <a:solidFill>
                  <a:srgbClr val="FFFFFF"/>
                </a:solidFill>
              </a:rPr>
              <a:t>, </a:t>
            </a:r>
            <a:r>
              <a:rPr lang="en-US" sz="2000" b="1" dirty="0" smtClean="0">
                <a:solidFill>
                  <a:schemeClr val="accent4">
                    <a:lumMod val="50000"/>
                  </a:schemeClr>
                </a:solidFill>
              </a:rPr>
              <a:t>Pure Virtual Function </a:t>
            </a:r>
            <a:r>
              <a:rPr lang="en-US" sz="2000" b="1" dirty="0" smtClean="0">
                <a:solidFill>
                  <a:srgbClr val="FFFFFF"/>
                </a:solidFill>
              </a:rPr>
              <a:t>and </a:t>
            </a:r>
            <a:r>
              <a:rPr lang="en-US" sz="2000" b="1" dirty="0" smtClean="0">
                <a:solidFill>
                  <a:srgbClr val="7030A0"/>
                </a:solidFill>
              </a:rPr>
              <a:t>Abstract Classes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The most important </a:t>
            </a:r>
            <a:r>
              <a:rPr lang="en-US" sz="2000" b="1" dirty="0" smtClean="0">
                <a:solidFill>
                  <a:schemeClr val="accent6">
                    <a:lumMod val="50000"/>
                  </a:schemeClr>
                </a:solidFill>
              </a:rPr>
              <a:t>advantage</a:t>
            </a:r>
            <a:r>
              <a:rPr lang="en-US" sz="2000" b="1" dirty="0" smtClean="0">
                <a:solidFill>
                  <a:srgbClr val="FFFFFF"/>
                </a:solidFill>
              </a:rPr>
              <a:t> offered by Polymorphism  is </a:t>
            </a:r>
            <a:r>
              <a:rPr lang="en-US" sz="2000" b="1" dirty="0" smtClean="0">
                <a:solidFill>
                  <a:srgbClr val="F2A40D"/>
                </a:solidFill>
              </a:rPr>
              <a:t>Simplicity</a:t>
            </a:r>
            <a:r>
              <a:rPr lang="en-US" sz="2000" b="1" dirty="0" smtClean="0">
                <a:solidFill>
                  <a:srgbClr val="FFFFFF"/>
                </a:solidFill>
              </a:rPr>
              <a:t>. This is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it is much more easy to use a </a:t>
            </a:r>
            <a:r>
              <a:rPr lang="en-US" sz="2000" b="1" dirty="0" smtClean="0">
                <a:solidFill>
                  <a:srgbClr val="92D050"/>
                </a:solidFill>
              </a:rPr>
              <a:t>Polymorphic</a:t>
            </a:r>
            <a:r>
              <a:rPr lang="en-US" sz="2000" b="1" dirty="0" smtClean="0">
                <a:solidFill>
                  <a:srgbClr val="FFFFFF"/>
                </a:solidFill>
              </a:rPr>
              <a:t> code or function as compared to its</a:t>
            </a: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  <a:r>
              <a:rPr lang="en-US" sz="2000" b="1" dirty="0" smtClean="0">
                <a:solidFill>
                  <a:srgbClr val="FFC000"/>
                </a:solidFill>
              </a:rPr>
              <a:t>Non Polymorphic alternate.</a:t>
            </a:r>
          </a:p>
          <a:p>
            <a:endParaRPr lang="en-US" sz="2000" b="1" dirty="0" smtClean="0">
              <a:solidFill>
                <a:srgbClr val="FFFFFF"/>
              </a:solidFill>
            </a:endParaRPr>
          </a:p>
          <a:p>
            <a:r>
              <a:rPr lang="en-US" sz="2000" b="1" dirty="0" smtClean="0">
                <a:solidFill>
                  <a:srgbClr val="FFFFFF"/>
                </a:solidFill>
              </a:rPr>
              <a:t>                                                   </a:t>
            </a:r>
            <a:endParaRPr lang="en-IN" sz="2000" b="1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Polymorphism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  <p:pic>
        <p:nvPicPr>
          <p:cNvPr id="8" name="Picture 7" descr="real-life-example-of-polymorphism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28728" y="1000114"/>
            <a:ext cx="6143668" cy="3929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1000114"/>
            <a:ext cx="9144000" cy="400052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noFill/>
              </a:rPr>
              <a:t>.</a:t>
            </a:r>
            <a:endParaRPr lang="en-US" dirty="0">
              <a:noFill/>
            </a:endParaRPr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5725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32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Inheritance</a:t>
            </a:r>
            <a:endParaRPr lang="en-US" sz="32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pic>
        <p:nvPicPr>
          <p:cNvPr id="41" name="Picture 40" descr="sc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44" y="71420"/>
            <a:ext cx="714380" cy="714380"/>
          </a:xfrm>
          <a:prstGeom prst="rect">
            <a:avLst/>
          </a:prstGeom>
        </p:spPr>
      </p:pic>
      <p:pic>
        <p:nvPicPr>
          <p:cNvPr id="9" name="Picture 8" descr="c-logo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221833" y="71438"/>
            <a:ext cx="820089" cy="7858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-32" y="1000114"/>
            <a:ext cx="914403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SzPct val="100000"/>
            </a:pPr>
            <a:endParaRPr lang="en-US" sz="2000" b="1" dirty="0" smtClean="0">
              <a:solidFill>
                <a:srgbClr val="FFFF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00"/>
                </a:solidFill>
              </a:rPr>
              <a:t>    </a:t>
            </a:r>
            <a:r>
              <a:rPr lang="en-US" sz="2000" b="1" dirty="0" smtClean="0">
                <a:solidFill>
                  <a:srgbClr val="92D050"/>
                </a:solidFill>
              </a:rPr>
              <a:t>To inherit </a:t>
            </a:r>
            <a:r>
              <a:rPr lang="en-US" sz="2000" b="1" dirty="0" smtClean="0">
                <a:solidFill>
                  <a:srgbClr val="FFFFFF"/>
                </a:solidFill>
              </a:rPr>
              <a:t>means to </a:t>
            </a:r>
            <a:r>
              <a:rPr lang="en-US" sz="2000" b="1" dirty="0" smtClean="0">
                <a:solidFill>
                  <a:srgbClr val="C00000"/>
                </a:solidFill>
              </a:rPr>
              <a:t>acquire features </a:t>
            </a:r>
            <a:r>
              <a:rPr lang="en-US" sz="2000" b="1" dirty="0" smtClean="0">
                <a:solidFill>
                  <a:srgbClr val="FFFFFF"/>
                </a:solidFill>
              </a:rPr>
              <a:t>of an existing entity in a newly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 </a:t>
            </a:r>
            <a:r>
              <a:rPr lang="en-US" sz="2000" b="1" dirty="0" smtClean="0">
                <a:solidFill>
                  <a:srgbClr val="FFC000"/>
                </a:solidFill>
              </a:rPr>
              <a:t>created entity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    Just like a child </a:t>
            </a:r>
            <a:r>
              <a:rPr lang="en-US" sz="2000" b="1" dirty="0" smtClean="0">
                <a:solidFill>
                  <a:srgbClr val="92D050"/>
                </a:solidFill>
              </a:rPr>
              <a:t>inherits </a:t>
            </a:r>
            <a:r>
              <a:rPr lang="en-US" sz="2000" b="1" dirty="0" smtClean="0">
                <a:solidFill>
                  <a:srgbClr val="FFFFFF"/>
                </a:solidFill>
              </a:rPr>
              <a:t>the features of his or her </a:t>
            </a:r>
            <a:r>
              <a:rPr lang="en-US" sz="2000" b="1" dirty="0" smtClean="0">
                <a:solidFill>
                  <a:srgbClr val="002060"/>
                </a:solidFill>
              </a:rPr>
              <a:t>parents</a:t>
            </a:r>
            <a:r>
              <a:rPr lang="en-US" sz="2000" b="1" dirty="0" smtClean="0">
                <a:solidFill>
                  <a:srgbClr val="FFFFFF"/>
                </a:solidFill>
              </a:rPr>
              <a:t>, similarly in OOP 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 we can inherit the </a:t>
            </a:r>
            <a:r>
              <a:rPr lang="en-US" sz="2000" b="1" dirty="0" smtClean="0">
                <a:solidFill>
                  <a:schemeClr val="accent2">
                    <a:lumMod val="75000"/>
                  </a:schemeClr>
                </a:solidFill>
              </a:rPr>
              <a:t>features (data &amp; member functions) </a:t>
            </a:r>
            <a:r>
              <a:rPr lang="en-US" sz="2000" b="1" dirty="0" smtClean="0">
                <a:solidFill>
                  <a:srgbClr val="FFFFFF"/>
                </a:solidFill>
              </a:rPr>
              <a:t>of an existing class in 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FFFFFF"/>
                </a:solidFill>
              </a:rPr>
              <a:t>      a newly </a:t>
            </a:r>
            <a:r>
              <a:rPr lang="en-US" sz="2000" b="1" dirty="0" smtClean="0">
                <a:solidFill>
                  <a:srgbClr val="FFC000"/>
                </a:solidFill>
              </a:rPr>
              <a:t>created class. </a:t>
            </a:r>
          </a:p>
          <a:p>
            <a:pPr>
              <a:buSzPct val="100000"/>
            </a:pPr>
            <a:endParaRPr lang="en-US" sz="2000" b="1" dirty="0" smtClean="0">
              <a:solidFill>
                <a:srgbClr val="FFC000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C000"/>
                </a:solidFill>
              </a:rPr>
              <a:t>    </a:t>
            </a:r>
            <a:r>
              <a:rPr lang="en-US" sz="2000" b="1" dirty="0" smtClean="0">
                <a:solidFill>
                  <a:srgbClr val="FFFFFF"/>
                </a:solidFill>
              </a:rPr>
              <a:t>When we do this we say that we have implemented </a:t>
            </a:r>
            <a:r>
              <a:rPr lang="en-US" sz="2000" b="1" dirty="0" smtClean="0">
                <a:solidFill>
                  <a:srgbClr val="FFFF00"/>
                </a:solidFill>
              </a:rPr>
              <a:t>inheritance</a:t>
            </a:r>
            <a:r>
              <a:rPr lang="en-US" sz="2000" b="1" dirty="0" smtClean="0">
                <a:solidFill>
                  <a:srgbClr val="FFFFFF"/>
                </a:solidFill>
              </a:rPr>
              <a:t>.</a:t>
            </a:r>
          </a:p>
          <a:p>
            <a:pPr>
              <a:buSzPct val="100000"/>
              <a:buFont typeface="Wingdings" pitchFamily="2" charset="2"/>
              <a:buChar char="§"/>
            </a:pPr>
            <a:endParaRPr lang="en-US" sz="2000" b="1" dirty="0" smtClean="0">
              <a:solidFill>
                <a:srgbClr val="FFFFFF"/>
              </a:solidFill>
            </a:endParaRPr>
          </a:p>
          <a:p>
            <a:pPr>
              <a:buSzPct val="100000"/>
              <a:buFont typeface="Wingdings" pitchFamily="2" charset="2"/>
              <a:buChar char="§"/>
            </a:pPr>
            <a:r>
              <a:rPr lang="en-US" sz="2000" b="1" dirty="0" smtClean="0">
                <a:solidFill>
                  <a:srgbClr val="FFFFFF"/>
                </a:solidFill>
              </a:rPr>
              <a:t>      The class which gets </a:t>
            </a:r>
            <a:r>
              <a:rPr lang="en-US" sz="2000" b="1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inherited</a:t>
            </a:r>
            <a:r>
              <a:rPr lang="en-US" sz="2000" b="1" dirty="0" smtClean="0">
                <a:solidFill>
                  <a:srgbClr val="FFFFFF"/>
                </a:solidFill>
              </a:rPr>
              <a:t> is called as </a:t>
            </a:r>
            <a:r>
              <a:rPr lang="en-US" sz="2000" b="1" dirty="0" smtClean="0">
                <a:solidFill>
                  <a:schemeClr val="accent6">
                    <a:lumMod val="60000"/>
                    <a:lumOff val="40000"/>
                  </a:schemeClr>
                </a:solidFill>
              </a:rPr>
              <a:t>parent class (OOP term) </a:t>
            </a:r>
            <a:r>
              <a:rPr lang="en-US" sz="2000" b="1" dirty="0" smtClean="0">
                <a:solidFill>
                  <a:srgbClr val="FFFFFF"/>
                </a:solidFill>
              </a:rPr>
              <a:t>or </a:t>
            </a:r>
            <a:r>
              <a:rPr lang="en-US" sz="2000" b="1" dirty="0" smtClean="0">
                <a:solidFill>
                  <a:srgbClr val="00B0F0"/>
                </a:solidFill>
              </a:rPr>
              <a:t>base class</a:t>
            </a:r>
          </a:p>
          <a:p>
            <a:pPr>
              <a:buSzPct val="100000"/>
            </a:pPr>
            <a:r>
              <a:rPr lang="en-US" sz="2000" b="1" dirty="0" smtClean="0">
                <a:solidFill>
                  <a:srgbClr val="00B0F0"/>
                </a:solidFill>
              </a:rPr>
              <a:t>       (C++ terms) </a:t>
            </a:r>
            <a:r>
              <a:rPr lang="en-US" sz="2000" b="1" dirty="0" smtClean="0">
                <a:solidFill>
                  <a:srgbClr val="FFFFFF"/>
                </a:solidFill>
              </a:rPr>
              <a:t>or </a:t>
            </a:r>
            <a:r>
              <a:rPr lang="en-US" sz="2000" b="1" dirty="0" smtClean="0">
                <a:solidFill>
                  <a:srgbClr val="002060"/>
                </a:solidFill>
              </a:rPr>
              <a:t>super class(Python or Java term)</a:t>
            </a:r>
            <a:endParaRPr lang="en-US" sz="2000" dirty="0" smtClean="0">
              <a:solidFill>
                <a:srgbClr val="FFFFFF"/>
              </a:solidFill>
            </a:endParaRPr>
          </a:p>
        </p:txBody>
      </p:sp>
      <p:pic>
        <p:nvPicPr>
          <p:cNvPr id="7" name="Picture 6" descr="webcodeft-c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7786710" y="0"/>
            <a:ext cx="1357290" cy="857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239406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ontents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32AEB8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Section Break Slide Master">
  <a:themeElements>
    <a:clrScheme name="ALLPPT-COLOR-A19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32AEB8"/>
      </a:accent1>
      <a:accent2>
        <a:srgbClr val="F2A40D"/>
      </a:accent2>
      <a:accent3>
        <a:srgbClr val="32AEB8"/>
      </a:accent3>
      <a:accent4>
        <a:srgbClr val="F2A40D"/>
      </a:accent4>
      <a:accent5>
        <a:srgbClr val="32AEB8"/>
      </a:accent5>
      <a:accent6>
        <a:srgbClr val="F2A40D"/>
      </a:accent6>
      <a:hlink>
        <a:srgbClr val="3F3F3F"/>
      </a:hlink>
      <a:folHlink>
        <a:srgbClr val="3F3F3F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4146</TotalTime>
  <Words>783</Words>
  <Application>Microsoft Office PowerPoint</Application>
  <PresentationFormat>On-screen Show (16:9)</PresentationFormat>
  <Paragraphs>125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Contents Slide Master</vt:lpstr>
      <vt:lpstr>Section Break Slide Master</vt:lpstr>
      <vt:lpstr>Office Theme</vt:lpstr>
      <vt:lpstr>Slide 1</vt:lpstr>
      <vt:lpstr>Today’s Agenda</vt:lpstr>
      <vt:lpstr>Three Pillars Of OOP</vt:lpstr>
      <vt:lpstr>Encapsulation</vt:lpstr>
      <vt:lpstr>Polymorphism</vt:lpstr>
      <vt:lpstr>Polymorphism</vt:lpstr>
      <vt:lpstr>Polymorphism</vt:lpstr>
      <vt:lpstr>Polymorphism</vt:lpstr>
      <vt:lpstr>Inheritance</vt:lpstr>
      <vt:lpstr>Inheritance</vt:lpstr>
      <vt:lpstr>Inheritance</vt:lpstr>
      <vt:lpstr>End of Lecture 5</vt:lpstr>
    </vt:vector>
  </TitlesOfParts>
  <Company>Microsoft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DELL</cp:lastModifiedBy>
  <cp:revision>241</cp:revision>
  <dcterms:created xsi:type="dcterms:W3CDTF">2016-12-05T23:26:54Z</dcterms:created>
  <dcterms:modified xsi:type="dcterms:W3CDTF">2021-04-14T18:42:45Z</dcterms:modified>
</cp:coreProperties>
</file>