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57" r:id="rId3"/>
    <p:sldId id="342" r:id="rId4"/>
    <p:sldId id="403" r:id="rId5"/>
    <p:sldId id="390" r:id="rId6"/>
    <p:sldId id="404" r:id="rId7"/>
    <p:sldId id="405" r:id="rId8"/>
    <p:sldId id="402" r:id="rId9"/>
    <p:sldId id="406" r:id="rId10"/>
    <p:sldId id="4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9897D98-B84D-4454-AD24-4B4AB196275D}"/>
    <pc:docChg chg="undo custSel addSld delSld modSld">
      <pc:chgData name="Sharma Computer Academy" userId="08476b32c11f4418" providerId="LiveId" clId="{A9897D98-B84D-4454-AD24-4B4AB196275D}" dt="2021-11-30T06:51:50.949" v="799" actId="207"/>
      <pc:docMkLst>
        <pc:docMk/>
      </pc:docMkLst>
      <pc:sldChg chg="modSp mod">
        <pc:chgData name="Sharma Computer Academy" userId="08476b32c11f4418" providerId="LiveId" clId="{A9897D98-B84D-4454-AD24-4B4AB196275D}" dt="2021-11-30T06:28:44.107" v="190" actId="255"/>
        <pc:sldMkLst>
          <pc:docMk/>
          <pc:sldMk cId="0" sldId="342"/>
        </pc:sldMkLst>
        <pc:spChg chg="mod">
          <ac:chgData name="Sharma Computer Academy" userId="08476b32c11f4418" providerId="LiveId" clId="{A9897D98-B84D-4454-AD24-4B4AB196275D}" dt="2021-11-30T06:28:44.107" v="190" actId="255"/>
          <ac:spMkLst>
            <pc:docMk/>
            <pc:sldMk cId="0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A9897D98-B84D-4454-AD24-4B4AB196275D}" dt="2021-11-30T06:29:52.657" v="236" actId="20577"/>
        <pc:sldMkLst>
          <pc:docMk/>
          <pc:sldMk cId="1233499612" sldId="357"/>
        </pc:sldMkLst>
        <pc:spChg chg="mod">
          <ac:chgData name="Sharma Computer Academy" userId="08476b32c11f4418" providerId="LiveId" clId="{A9897D98-B84D-4454-AD24-4B4AB196275D}" dt="2021-11-30T06:28:37.284" v="189" actId="255"/>
          <ac:spMkLst>
            <pc:docMk/>
            <pc:sldMk cId="1233499612" sldId="357"/>
            <ac:spMk id="2" creationId="{00000000-0000-0000-0000-000000000000}"/>
          </ac:spMkLst>
        </pc:spChg>
        <pc:spChg chg="mod">
          <ac:chgData name="Sharma Computer Academy" userId="08476b32c11f4418" providerId="LiveId" clId="{A9897D98-B84D-4454-AD24-4B4AB196275D}" dt="2021-11-30T06:29:52.657" v="236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9897D98-B84D-4454-AD24-4B4AB196275D}" dt="2021-11-30T06:51:50.949" v="799" actId="207"/>
        <pc:sldMkLst>
          <pc:docMk/>
          <pc:sldMk cId="2913534284" sldId="390"/>
        </pc:sldMkLst>
        <pc:spChg chg="mod">
          <ac:chgData name="Sharma Computer Academy" userId="08476b32c11f4418" providerId="LiveId" clId="{A9897D98-B84D-4454-AD24-4B4AB196275D}" dt="2021-11-30T06:50:04.692" v="792" actId="1035"/>
          <ac:spMkLst>
            <pc:docMk/>
            <pc:sldMk cId="2913534284" sldId="390"/>
            <ac:spMk id="2" creationId="{00000000-0000-0000-0000-000000000000}"/>
          </ac:spMkLst>
        </pc:spChg>
        <pc:spChg chg="mod">
          <ac:chgData name="Sharma Computer Academy" userId="08476b32c11f4418" providerId="LiveId" clId="{A9897D98-B84D-4454-AD24-4B4AB196275D}" dt="2021-11-30T06:51:50.949" v="799" actId="207"/>
          <ac:spMkLst>
            <pc:docMk/>
            <pc:sldMk cId="2913534284" sldId="390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A9897D98-B84D-4454-AD24-4B4AB196275D}" dt="2021-11-30T06:50:37.109" v="793" actId="47"/>
        <pc:sldMkLst>
          <pc:docMk/>
          <pc:sldMk cId="2913534284" sldId="391"/>
        </pc:sldMkLst>
        <pc:spChg chg="mod">
          <ac:chgData name="Sharma Computer Academy" userId="08476b32c11f4418" providerId="LiveId" clId="{A9897D98-B84D-4454-AD24-4B4AB196275D}" dt="2021-11-30T06:29:11.823" v="196" actId="255"/>
          <ac:spMkLst>
            <pc:docMk/>
            <pc:sldMk cId="2913534284" sldId="39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A9897D98-B84D-4454-AD24-4B4AB196275D}" dt="2021-11-30T06:22:23.105" v="0" actId="47"/>
        <pc:sldMkLst>
          <pc:docMk/>
          <pc:sldMk cId="2913534284" sldId="392"/>
        </pc:sldMkLst>
      </pc:sldChg>
      <pc:sldChg chg="del">
        <pc:chgData name="Sharma Computer Academy" userId="08476b32c11f4418" providerId="LiveId" clId="{A9897D98-B84D-4454-AD24-4B4AB196275D}" dt="2021-11-30T06:22:29.935" v="1" actId="47"/>
        <pc:sldMkLst>
          <pc:docMk/>
          <pc:sldMk cId="1233499612" sldId="393"/>
        </pc:sldMkLst>
      </pc:sldChg>
      <pc:sldChg chg="del">
        <pc:chgData name="Sharma Computer Academy" userId="08476b32c11f4418" providerId="LiveId" clId="{A9897D98-B84D-4454-AD24-4B4AB196275D}" dt="2021-11-30T06:22:31.332" v="2" actId="47"/>
        <pc:sldMkLst>
          <pc:docMk/>
          <pc:sldMk cId="1233499612" sldId="394"/>
        </pc:sldMkLst>
      </pc:sldChg>
      <pc:sldChg chg="del">
        <pc:chgData name="Sharma Computer Academy" userId="08476b32c11f4418" providerId="LiveId" clId="{A9897D98-B84D-4454-AD24-4B4AB196275D}" dt="2021-11-30T06:22:33.179" v="3" actId="47"/>
        <pc:sldMkLst>
          <pc:docMk/>
          <pc:sldMk cId="1233499612" sldId="395"/>
        </pc:sldMkLst>
      </pc:sldChg>
      <pc:sldChg chg="del">
        <pc:chgData name="Sharma Computer Academy" userId="08476b32c11f4418" providerId="LiveId" clId="{A9897D98-B84D-4454-AD24-4B4AB196275D}" dt="2021-11-30T06:22:34.421" v="4" actId="47"/>
        <pc:sldMkLst>
          <pc:docMk/>
          <pc:sldMk cId="2913534284" sldId="396"/>
        </pc:sldMkLst>
      </pc:sldChg>
      <pc:sldChg chg="del">
        <pc:chgData name="Sharma Computer Academy" userId="08476b32c11f4418" providerId="LiveId" clId="{A9897D98-B84D-4454-AD24-4B4AB196275D}" dt="2021-11-30T06:22:35.738" v="5" actId="47"/>
        <pc:sldMkLst>
          <pc:docMk/>
          <pc:sldMk cId="3924729349" sldId="397"/>
        </pc:sldMkLst>
      </pc:sldChg>
      <pc:sldChg chg="del">
        <pc:chgData name="Sharma Computer Academy" userId="08476b32c11f4418" providerId="LiveId" clId="{A9897D98-B84D-4454-AD24-4B4AB196275D}" dt="2021-11-30T06:22:37.202" v="6" actId="47"/>
        <pc:sldMkLst>
          <pc:docMk/>
          <pc:sldMk cId="1233499612" sldId="398"/>
        </pc:sldMkLst>
      </pc:sldChg>
      <pc:sldChg chg="del">
        <pc:chgData name="Sharma Computer Academy" userId="08476b32c11f4418" providerId="LiveId" clId="{A9897D98-B84D-4454-AD24-4B4AB196275D}" dt="2021-11-30T06:22:38.708" v="7" actId="47"/>
        <pc:sldMkLst>
          <pc:docMk/>
          <pc:sldMk cId="1233499612" sldId="399"/>
        </pc:sldMkLst>
      </pc:sldChg>
      <pc:sldChg chg="del">
        <pc:chgData name="Sharma Computer Academy" userId="08476b32c11f4418" providerId="LiveId" clId="{A9897D98-B84D-4454-AD24-4B4AB196275D}" dt="2021-11-30T06:22:39.855" v="8" actId="47"/>
        <pc:sldMkLst>
          <pc:docMk/>
          <pc:sldMk cId="1233499612" sldId="400"/>
        </pc:sldMkLst>
      </pc:sldChg>
      <pc:sldChg chg="del">
        <pc:chgData name="Sharma Computer Academy" userId="08476b32c11f4418" providerId="LiveId" clId="{A9897D98-B84D-4454-AD24-4B4AB196275D}" dt="2021-11-30T06:22:41.131" v="9" actId="47"/>
        <pc:sldMkLst>
          <pc:docMk/>
          <pc:sldMk cId="1233499612" sldId="401"/>
        </pc:sldMkLst>
      </pc:sldChg>
      <pc:sldChg chg="modSp mod">
        <pc:chgData name="Sharma Computer Academy" userId="08476b32c11f4418" providerId="LiveId" clId="{A9897D98-B84D-4454-AD24-4B4AB196275D}" dt="2021-11-30T06:29:16.024" v="197" actId="255"/>
        <pc:sldMkLst>
          <pc:docMk/>
          <pc:sldMk cId="1233499612" sldId="402"/>
        </pc:sldMkLst>
        <pc:spChg chg="mod">
          <ac:chgData name="Sharma Computer Academy" userId="08476b32c11f4418" providerId="LiveId" clId="{A9897D98-B84D-4454-AD24-4B4AB196275D}" dt="2021-11-30T06:29:16.024" v="197" actId="255"/>
          <ac:spMkLst>
            <pc:docMk/>
            <pc:sldMk cId="1233499612" sldId="402"/>
            <ac:spMk id="2" creationId="{00000000-0000-0000-0000-000000000000}"/>
          </ac:spMkLst>
        </pc:spChg>
        <pc:graphicFrameChg chg="modGraphic">
          <ac:chgData name="Sharma Computer Academy" userId="08476b32c11f4418" providerId="LiveId" clId="{A9897D98-B84D-4454-AD24-4B4AB196275D}" dt="2021-11-30T06:26:46.595" v="111" actId="207"/>
          <ac:graphicFrameMkLst>
            <pc:docMk/>
            <pc:sldMk cId="1233499612" sldId="402"/>
            <ac:graphicFrameMk id="4" creationId="{00000000-0000-0000-0000-000000000000}"/>
          </ac:graphicFrameMkLst>
        </pc:graphicFrameChg>
      </pc:sldChg>
      <pc:sldChg chg="modSp mod">
        <pc:chgData name="Sharma Computer Academy" userId="08476b32c11f4418" providerId="LiveId" clId="{A9897D98-B84D-4454-AD24-4B4AB196275D}" dt="2021-11-30T06:28:48.161" v="191" actId="255"/>
        <pc:sldMkLst>
          <pc:docMk/>
          <pc:sldMk cId="395143826" sldId="403"/>
        </pc:sldMkLst>
        <pc:spChg chg="mod">
          <ac:chgData name="Sharma Computer Academy" userId="08476b32c11f4418" providerId="LiveId" clId="{A9897D98-B84D-4454-AD24-4B4AB196275D}" dt="2021-11-30T06:28:48.161" v="191" actId="255"/>
          <ac:spMkLst>
            <pc:docMk/>
            <pc:sldMk cId="395143826" sldId="40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A9897D98-B84D-4454-AD24-4B4AB196275D}" dt="2021-11-30T06:49:55.519" v="790" actId="6549"/>
        <pc:sldMkLst>
          <pc:docMk/>
          <pc:sldMk cId="1824083050" sldId="404"/>
        </pc:sldMkLst>
        <pc:spChg chg="mod">
          <ac:chgData name="Sharma Computer Academy" userId="08476b32c11f4418" providerId="LiveId" clId="{A9897D98-B84D-4454-AD24-4B4AB196275D}" dt="2021-11-30T06:49:55.519" v="790" actId="6549"/>
          <ac:spMkLst>
            <pc:docMk/>
            <pc:sldMk cId="1824083050" sldId="40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A9897D98-B84D-4454-AD24-4B4AB196275D}" dt="2021-11-30T06:50:55.167" v="796" actId="115"/>
        <pc:sldMkLst>
          <pc:docMk/>
          <pc:sldMk cId="3960631816" sldId="405"/>
        </pc:sldMkLst>
        <pc:spChg chg="mod">
          <ac:chgData name="Sharma Computer Academy" userId="08476b32c11f4418" providerId="LiveId" clId="{A9897D98-B84D-4454-AD24-4B4AB196275D}" dt="2021-11-30T06:29:07.344" v="195" actId="255"/>
          <ac:spMkLst>
            <pc:docMk/>
            <pc:sldMk cId="3960631816" sldId="405"/>
            <ac:spMk id="2" creationId="{00000000-0000-0000-0000-000000000000}"/>
          </ac:spMkLst>
        </pc:spChg>
        <pc:spChg chg="mod">
          <ac:chgData name="Sharma Computer Academy" userId="08476b32c11f4418" providerId="LiveId" clId="{A9897D98-B84D-4454-AD24-4B4AB196275D}" dt="2021-11-30T06:50:55.167" v="796" actId="115"/>
          <ac:spMkLst>
            <pc:docMk/>
            <pc:sldMk cId="3960631816" sldId="40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A9897D98-B84D-4454-AD24-4B4AB196275D}" dt="2021-11-30T06:43:33.412" v="547" actId="115"/>
        <pc:sldMkLst>
          <pc:docMk/>
          <pc:sldMk cId="2352526972" sldId="406"/>
        </pc:sldMkLst>
        <pc:spChg chg="mod">
          <ac:chgData name="Sharma Computer Academy" userId="08476b32c11f4418" providerId="LiveId" clId="{A9897D98-B84D-4454-AD24-4B4AB196275D}" dt="2021-11-30T06:30:16.628" v="248" actId="20577"/>
          <ac:spMkLst>
            <pc:docMk/>
            <pc:sldMk cId="2352526972" sldId="406"/>
            <ac:spMk id="2" creationId="{00000000-0000-0000-0000-000000000000}"/>
          </ac:spMkLst>
        </pc:spChg>
        <pc:spChg chg="mod">
          <ac:chgData name="Sharma Computer Academy" userId="08476b32c11f4418" providerId="LiveId" clId="{A9897D98-B84D-4454-AD24-4B4AB196275D}" dt="2021-11-30T06:43:33.412" v="547" actId="115"/>
          <ac:spMkLst>
            <pc:docMk/>
            <pc:sldMk cId="2352526972" sldId="406"/>
            <ac:spMk id="3" creationId="{00000000-0000-0000-0000-000000000000}"/>
          </ac:spMkLst>
        </pc:spChg>
        <pc:picChg chg="add mod">
          <ac:chgData name="Sharma Computer Academy" userId="08476b32c11f4418" providerId="LiveId" clId="{A9897D98-B84D-4454-AD24-4B4AB196275D}" dt="2021-11-30T06:42:42.553" v="537" actId="1076"/>
          <ac:picMkLst>
            <pc:docMk/>
            <pc:sldMk cId="2352526972" sldId="406"/>
            <ac:picMk id="5" creationId="{9612A39C-39E2-46FA-BF8D-1C7522E1F161}"/>
          </ac:picMkLst>
        </pc:picChg>
        <pc:picChg chg="add mod">
          <ac:chgData name="Sharma Computer Academy" userId="08476b32c11f4418" providerId="LiveId" clId="{A9897D98-B84D-4454-AD24-4B4AB196275D}" dt="2021-11-30T06:42:46.642" v="538" actId="1076"/>
          <ac:picMkLst>
            <pc:docMk/>
            <pc:sldMk cId="2352526972" sldId="406"/>
            <ac:picMk id="7" creationId="{6FA65546-68AA-4296-B2F2-C12BE03EBA36}"/>
          </ac:picMkLst>
        </pc:picChg>
      </pc:sldChg>
      <pc:sldChg chg="delSp modSp add mod delAnim modAnim">
        <pc:chgData name="Sharma Computer Academy" userId="08476b32c11f4418" providerId="LiveId" clId="{A9897D98-B84D-4454-AD24-4B4AB196275D}" dt="2021-11-30T06:49:10.257" v="776" actId="113"/>
        <pc:sldMkLst>
          <pc:docMk/>
          <pc:sldMk cId="1394607466" sldId="407"/>
        </pc:sldMkLst>
        <pc:spChg chg="mod">
          <ac:chgData name="Sharma Computer Academy" userId="08476b32c11f4418" providerId="LiveId" clId="{A9897D98-B84D-4454-AD24-4B4AB196275D}" dt="2021-11-30T06:49:10.257" v="776" actId="113"/>
          <ac:spMkLst>
            <pc:docMk/>
            <pc:sldMk cId="1394607466" sldId="407"/>
            <ac:spMk id="3" creationId="{00000000-0000-0000-0000-000000000000}"/>
          </ac:spMkLst>
        </pc:spChg>
        <pc:picChg chg="del">
          <ac:chgData name="Sharma Computer Academy" userId="08476b32c11f4418" providerId="LiveId" clId="{A9897D98-B84D-4454-AD24-4B4AB196275D}" dt="2021-11-30T06:47:20.346" v="738" actId="478"/>
          <ac:picMkLst>
            <pc:docMk/>
            <pc:sldMk cId="1394607466" sldId="407"/>
            <ac:picMk id="5" creationId="{9612A39C-39E2-46FA-BF8D-1C7522E1F161}"/>
          </ac:picMkLst>
        </pc:picChg>
        <pc:picChg chg="del">
          <ac:chgData name="Sharma Computer Academy" userId="08476b32c11f4418" providerId="LiveId" clId="{A9897D98-B84D-4454-AD24-4B4AB196275D}" dt="2021-11-30T06:47:22.711" v="740" actId="478"/>
          <ac:picMkLst>
            <pc:docMk/>
            <pc:sldMk cId="1394607466" sldId="407"/>
            <ac:picMk id="7" creationId="{6FA65546-68AA-4296-B2F2-C12BE03EBA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30-11-2021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9A4CF-6B1E-428B-9451-2E393D04396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5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30-11-2021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History OF STL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they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their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u="sng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ISO-C++ committee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 committee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accepted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announced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it will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 itself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6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Introduction To STL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What problem STL solves ?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Components Of STL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History Of STL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 to  STL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STL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(Standard Template Library) is a 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set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of some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popular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like 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 </a:t>
            </a:r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 to  STL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Moreover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these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contain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methods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also which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IN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easy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to use these </a:t>
            </a:r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his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lang="en-US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point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about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classes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that they are </a:t>
            </a:r>
            <a:r>
              <a:rPr lang="en-US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based classes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means that they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with collection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60648"/>
            <a:ext cx="8260672" cy="103942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/>
              <a:t>what problem DOEs </a:t>
            </a:r>
            <a:r>
              <a:rPr lang="en-IN" sz="3600" b="1" dirty="0" err="1"/>
              <a:t>stl</a:t>
            </a:r>
            <a:r>
              <a:rPr lang="en-IN" sz="3600" b="1" dirty="0"/>
              <a:t> solve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which </a:t>
            </a:r>
            <a:r>
              <a:rPr lang="en-IN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accepts numbers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from the user and as soon as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entered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should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all the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 inputted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3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/>
              <a:t>what problem DOES </a:t>
            </a:r>
            <a:r>
              <a:rPr lang="en-IN" sz="3600" b="1" dirty="0" err="1"/>
              <a:t>stl</a:t>
            </a:r>
            <a:r>
              <a:rPr lang="en-IN" sz="3600" b="1" dirty="0"/>
              <a:t> solve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 we design this code using an array ?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No, we cannot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this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since we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know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size.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0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provides us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such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situations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to an array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the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specialty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that 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handles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storage requirements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case it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shrinks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6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Components of </a:t>
            </a:r>
            <a:r>
              <a:rPr lang="en-US" sz="3600" b="1" dirty="0" err="1"/>
              <a:t>stl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endParaRPr lang="en-U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92428"/>
              </p:ext>
            </p:extLst>
          </p:nvPr>
        </p:nvGraphicFramePr>
        <p:xfrm>
          <a:off x="142844" y="1643050"/>
          <a:ext cx="8786874" cy="50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12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161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Containers 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I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collections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a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certain type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There are several different types of containers like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dequeue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,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etc.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161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Algorithms 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 on </a:t>
                      </a:r>
                      <a:r>
                        <a:rPr lang="en-I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containers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They provide the means by which you will perform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initialization, sorting, searching, and transforming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contents of containers</a:t>
                      </a:r>
                      <a:r>
                        <a:rPr lang="en-IN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65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Iterators</a:t>
                      </a:r>
                      <a:endParaRPr lang="en-IN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Iterators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 used to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 through the elements 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a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History OF STL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designer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Alexander </a:t>
            </a:r>
            <a:r>
              <a:rPr lang="en-US" b="1" u="sng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Stepanov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started working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1992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was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later joined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 Lee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2A39C-39E2-46FA-BF8D-1C7522E1F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49139"/>
            <a:ext cx="1641921" cy="2189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65546-68AA-4296-B2F2-C12BE03E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820103"/>
            <a:ext cx="1780976" cy="22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372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Century Gothic</vt:lpstr>
      <vt:lpstr>Apothecary</vt:lpstr>
      <vt:lpstr>ADVAnce C++</vt:lpstr>
      <vt:lpstr>MODERN C++</vt:lpstr>
      <vt:lpstr>Introduction  to  STL</vt:lpstr>
      <vt:lpstr>Introduction  to  STL</vt:lpstr>
      <vt:lpstr> what problem DOEs stl solve ?</vt:lpstr>
      <vt:lpstr>what problem DOES stl solve ?</vt:lpstr>
      <vt:lpstr>solution</vt:lpstr>
      <vt:lpstr>Components of stl</vt:lpstr>
      <vt:lpstr>History OF STL</vt:lpstr>
      <vt:lpstr>History OF 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294</cp:revision>
  <dcterms:created xsi:type="dcterms:W3CDTF">2012-06-25T19:01:56Z</dcterms:created>
  <dcterms:modified xsi:type="dcterms:W3CDTF">2021-11-30T06:53:09Z</dcterms:modified>
</cp:coreProperties>
</file>