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57" r:id="rId3"/>
    <p:sldId id="342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24" r:id="rId15"/>
    <p:sldId id="425" r:id="rId16"/>
    <p:sldId id="426" r:id="rId17"/>
    <p:sldId id="427" r:id="rId18"/>
    <p:sldId id="428" r:id="rId19"/>
    <p:sldId id="418" r:id="rId20"/>
    <p:sldId id="422" r:id="rId21"/>
    <p:sldId id="419" r:id="rId22"/>
    <p:sldId id="420" r:id="rId23"/>
    <p:sldId id="423" r:id="rId24"/>
    <p:sldId id="42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BFE5312-E6A4-4F7F-BC82-88FA5600FF01}"/>
    <pc:docChg chg="undo redo custSel addSld delSld modSld sldOrd">
      <pc:chgData name="Sharma Computer Academy" userId="08476b32c11f4418" providerId="LiveId" clId="{5BFE5312-E6A4-4F7F-BC82-88FA5600FF01}" dt="2021-12-07T15:59:31.404" v="1500" actId="20577"/>
      <pc:docMkLst>
        <pc:docMk/>
      </pc:docMkLst>
      <pc:sldChg chg="modSp mod">
        <pc:chgData name="Sharma Computer Academy" userId="08476b32c11f4418" providerId="LiveId" clId="{5BFE5312-E6A4-4F7F-BC82-88FA5600FF01}" dt="2021-12-02T07:17:14.991" v="1089" actId="20577"/>
        <pc:sldMkLst>
          <pc:docMk/>
          <pc:sldMk cId="1233499612" sldId="357"/>
        </pc:sldMkLst>
        <pc:spChg chg="mod">
          <ac:chgData name="Sharma Computer Academy" userId="08476b32c11f4418" providerId="LiveId" clId="{5BFE5312-E6A4-4F7F-BC82-88FA5600FF01}" dt="2021-12-02T07:17:14.991" v="1089" actId="20577"/>
          <ac:spMkLst>
            <pc:docMk/>
            <pc:sldMk cId="1233499612" sldId="35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BFE5312-E6A4-4F7F-BC82-88FA5600FF01}" dt="2021-12-02T07:15:51.343" v="961" actId="47"/>
        <pc:sldMkLst>
          <pc:docMk/>
          <pc:sldMk cId="1233499612" sldId="402"/>
        </pc:sldMkLst>
      </pc:sldChg>
      <pc:sldChg chg="del">
        <pc:chgData name="Sharma Computer Academy" userId="08476b32c11f4418" providerId="LiveId" clId="{5BFE5312-E6A4-4F7F-BC82-88FA5600FF01}" dt="2021-12-02T07:15:51.343" v="961" actId="47"/>
        <pc:sldMkLst>
          <pc:docMk/>
          <pc:sldMk cId="3960631816" sldId="405"/>
        </pc:sldMkLst>
      </pc:sldChg>
      <pc:sldChg chg="del">
        <pc:chgData name="Sharma Computer Academy" userId="08476b32c11f4418" providerId="LiveId" clId="{5BFE5312-E6A4-4F7F-BC82-88FA5600FF01}" dt="2021-12-02T07:15:51.343" v="961" actId="47"/>
        <pc:sldMkLst>
          <pc:docMk/>
          <pc:sldMk cId="2352526972" sldId="406"/>
        </pc:sldMkLst>
      </pc:sldChg>
      <pc:sldChg chg="del">
        <pc:chgData name="Sharma Computer Academy" userId="08476b32c11f4418" providerId="LiveId" clId="{5BFE5312-E6A4-4F7F-BC82-88FA5600FF01}" dt="2021-12-02T07:15:51.343" v="961" actId="47"/>
        <pc:sldMkLst>
          <pc:docMk/>
          <pc:sldMk cId="1394607466" sldId="407"/>
        </pc:sldMkLst>
      </pc:sldChg>
      <pc:sldChg chg="modSp add mod modAnim">
        <pc:chgData name="Sharma Computer Academy" userId="08476b32c11f4418" providerId="LiveId" clId="{5BFE5312-E6A4-4F7F-BC82-88FA5600FF01}" dt="2021-12-02T06:29:24.945" v="275" actId="207"/>
        <pc:sldMkLst>
          <pc:docMk/>
          <pc:sldMk cId="3289911498" sldId="417"/>
        </pc:sldMkLst>
        <pc:spChg chg="mod">
          <ac:chgData name="Sharma Computer Academy" userId="08476b32c11f4418" providerId="LiveId" clId="{5BFE5312-E6A4-4F7F-BC82-88FA5600FF01}" dt="2021-12-02T06:09:55.385" v="24" actId="20577"/>
          <ac:spMkLst>
            <pc:docMk/>
            <pc:sldMk cId="3289911498" sldId="417"/>
            <ac:spMk id="2" creationId="{00000000-0000-0000-0000-000000000000}"/>
          </ac:spMkLst>
        </pc:spChg>
        <pc:spChg chg="mod">
          <ac:chgData name="Sharma Computer Academy" userId="08476b32c11f4418" providerId="LiveId" clId="{5BFE5312-E6A4-4F7F-BC82-88FA5600FF01}" dt="2021-12-02T06:29:24.945" v="275" actId="207"/>
          <ac:spMkLst>
            <pc:docMk/>
            <pc:sldMk cId="3289911498" sldId="417"/>
            <ac:spMk id="3" creationId="{00000000-0000-0000-0000-000000000000}"/>
          </ac:spMkLst>
        </pc:spChg>
      </pc:sldChg>
      <pc:sldChg chg="addSp modSp add mod modAnim">
        <pc:chgData name="Sharma Computer Academy" userId="08476b32c11f4418" providerId="LiveId" clId="{5BFE5312-E6A4-4F7F-BC82-88FA5600FF01}" dt="2021-12-02T06:58:49.437" v="611" actId="1076"/>
        <pc:sldMkLst>
          <pc:docMk/>
          <pc:sldMk cId="1150758715" sldId="418"/>
        </pc:sldMkLst>
        <pc:spChg chg="mod">
          <ac:chgData name="Sharma Computer Academy" userId="08476b32c11f4418" providerId="LiveId" clId="{5BFE5312-E6A4-4F7F-BC82-88FA5600FF01}" dt="2021-12-02T06:31:01.939" v="321" actId="20577"/>
          <ac:spMkLst>
            <pc:docMk/>
            <pc:sldMk cId="1150758715" sldId="418"/>
            <ac:spMk id="2" creationId="{00000000-0000-0000-0000-000000000000}"/>
          </ac:spMkLst>
        </pc:spChg>
        <pc:spChg chg="mod">
          <ac:chgData name="Sharma Computer Academy" userId="08476b32c11f4418" providerId="LiveId" clId="{5BFE5312-E6A4-4F7F-BC82-88FA5600FF01}" dt="2021-12-02T06:31:05.569" v="322" actId="20577"/>
          <ac:spMkLst>
            <pc:docMk/>
            <pc:sldMk cId="1150758715" sldId="418"/>
            <ac:spMk id="3" creationId="{00000000-0000-0000-0000-000000000000}"/>
          </ac:spMkLst>
        </pc:spChg>
        <pc:graphicFrameChg chg="add mod modGraphic">
          <ac:chgData name="Sharma Computer Academy" userId="08476b32c11f4418" providerId="LiveId" clId="{5BFE5312-E6A4-4F7F-BC82-88FA5600FF01}" dt="2021-12-02T06:58:49.437" v="611" actId="1076"/>
          <ac:graphicFrameMkLst>
            <pc:docMk/>
            <pc:sldMk cId="1150758715" sldId="418"/>
            <ac:graphicFrameMk id="4" creationId="{9C92F131-9CAB-4625-8E82-1B1EB73A6EE8}"/>
          </ac:graphicFrameMkLst>
        </pc:graphicFrameChg>
      </pc:sldChg>
      <pc:sldChg chg="modSp add mod">
        <pc:chgData name="Sharma Computer Academy" userId="08476b32c11f4418" providerId="LiveId" clId="{5BFE5312-E6A4-4F7F-BC82-88FA5600FF01}" dt="2021-12-02T07:03:26.083" v="687" actId="255"/>
        <pc:sldMkLst>
          <pc:docMk/>
          <pc:sldMk cId="2829217541" sldId="419"/>
        </pc:sldMkLst>
        <pc:spChg chg="mod">
          <ac:chgData name="Sharma Computer Academy" userId="08476b32c11f4418" providerId="LiveId" clId="{5BFE5312-E6A4-4F7F-BC82-88FA5600FF01}" dt="2021-12-02T06:37:39.355" v="439" actId="20577"/>
          <ac:spMkLst>
            <pc:docMk/>
            <pc:sldMk cId="2829217541" sldId="419"/>
            <ac:spMk id="2" creationId="{00000000-0000-0000-0000-000000000000}"/>
          </ac:spMkLst>
        </pc:spChg>
        <pc:graphicFrameChg chg="mod modGraphic">
          <ac:chgData name="Sharma Computer Academy" userId="08476b32c11f4418" providerId="LiveId" clId="{5BFE5312-E6A4-4F7F-BC82-88FA5600FF01}" dt="2021-12-02T07:03:26.083" v="687" actId="255"/>
          <ac:graphicFrameMkLst>
            <pc:docMk/>
            <pc:sldMk cId="2829217541" sldId="419"/>
            <ac:graphicFrameMk id="4" creationId="{9C92F131-9CAB-4625-8E82-1B1EB73A6EE8}"/>
          </ac:graphicFrameMkLst>
        </pc:graphicFrameChg>
      </pc:sldChg>
      <pc:sldChg chg="modSp add mod ord">
        <pc:chgData name="Sharma Computer Academy" userId="08476b32c11f4418" providerId="LiveId" clId="{5BFE5312-E6A4-4F7F-BC82-88FA5600FF01}" dt="2021-12-02T07:03:42.041" v="689" actId="1076"/>
        <pc:sldMkLst>
          <pc:docMk/>
          <pc:sldMk cId="2723390391" sldId="420"/>
        </pc:sldMkLst>
        <pc:graphicFrameChg chg="mod modGraphic">
          <ac:chgData name="Sharma Computer Academy" userId="08476b32c11f4418" providerId="LiveId" clId="{5BFE5312-E6A4-4F7F-BC82-88FA5600FF01}" dt="2021-12-02T07:03:42.041" v="689" actId="1076"/>
          <ac:graphicFrameMkLst>
            <pc:docMk/>
            <pc:sldMk cId="2723390391" sldId="420"/>
            <ac:graphicFrameMk id="4" creationId="{9C92F131-9CAB-4625-8E82-1B1EB73A6EE8}"/>
          </ac:graphicFrameMkLst>
        </pc:graphicFrameChg>
      </pc:sldChg>
      <pc:sldChg chg="modSp add del mod">
        <pc:chgData name="Sharma Computer Academy" userId="08476b32c11f4418" providerId="LiveId" clId="{5BFE5312-E6A4-4F7F-BC82-88FA5600FF01}" dt="2021-12-07T12:08:39.623" v="1471" actId="47"/>
        <pc:sldMkLst>
          <pc:docMk/>
          <pc:sldMk cId="2472350965" sldId="421"/>
        </pc:sldMkLst>
        <pc:spChg chg="mod">
          <ac:chgData name="Sharma Computer Academy" userId="08476b32c11f4418" providerId="LiveId" clId="{5BFE5312-E6A4-4F7F-BC82-88FA5600FF01}" dt="2021-12-07T12:05:55.464" v="1453" actId="20577"/>
          <ac:spMkLst>
            <pc:docMk/>
            <pc:sldMk cId="2472350965" sldId="421"/>
            <ac:spMk id="2" creationId="{00000000-0000-0000-0000-000000000000}"/>
          </ac:spMkLst>
        </pc:spChg>
        <pc:graphicFrameChg chg="mod modGraphic">
          <ac:chgData name="Sharma Computer Academy" userId="08476b32c11f4418" providerId="LiveId" clId="{5BFE5312-E6A4-4F7F-BC82-88FA5600FF01}" dt="2021-12-07T12:08:25.636" v="1468" actId="21"/>
          <ac:graphicFrameMkLst>
            <pc:docMk/>
            <pc:sldMk cId="2472350965" sldId="421"/>
            <ac:graphicFrameMk id="4" creationId="{9C92F131-9CAB-4625-8E82-1B1EB73A6EE8}"/>
          </ac:graphicFrameMkLst>
        </pc:graphicFrameChg>
      </pc:sldChg>
      <pc:sldChg chg="modSp add mod">
        <pc:chgData name="Sharma Computer Academy" userId="08476b32c11f4418" providerId="LiveId" clId="{5BFE5312-E6A4-4F7F-BC82-88FA5600FF01}" dt="2021-12-07T15:59:31.404" v="1500" actId="20577"/>
        <pc:sldMkLst>
          <pc:docMk/>
          <pc:sldMk cId="1910898341" sldId="422"/>
        </pc:sldMkLst>
        <pc:graphicFrameChg chg="mod modGraphic">
          <ac:chgData name="Sharma Computer Academy" userId="08476b32c11f4418" providerId="LiveId" clId="{5BFE5312-E6A4-4F7F-BC82-88FA5600FF01}" dt="2021-12-07T15:59:31.404" v="1500" actId="20577"/>
          <ac:graphicFrameMkLst>
            <pc:docMk/>
            <pc:sldMk cId="1910898341" sldId="422"/>
            <ac:graphicFrameMk id="4" creationId="{9C92F131-9CAB-4625-8E82-1B1EB73A6EE8}"/>
          </ac:graphicFrameMkLst>
        </pc:graphicFrameChg>
      </pc:sldChg>
      <pc:sldChg chg="modSp add del mod">
        <pc:chgData name="Sharma Computer Academy" userId="08476b32c11f4418" providerId="LiveId" clId="{5BFE5312-E6A4-4F7F-BC82-88FA5600FF01}" dt="2021-12-07T12:12:06.030" v="1472" actId="14100"/>
        <pc:sldMkLst>
          <pc:docMk/>
          <pc:sldMk cId="14991807" sldId="423"/>
        </pc:sldMkLst>
        <pc:spChg chg="mod">
          <ac:chgData name="Sharma Computer Academy" userId="08476b32c11f4418" providerId="LiveId" clId="{5BFE5312-E6A4-4F7F-BC82-88FA5600FF01}" dt="2021-12-07T12:07:39.557" v="1462" actId="20577"/>
          <ac:spMkLst>
            <pc:docMk/>
            <pc:sldMk cId="14991807" sldId="423"/>
            <ac:spMk id="2" creationId="{00000000-0000-0000-0000-000000000000}"/>
          </ac:spMkLst>
        </pc:spChg>
        <pc:graphicFrameChg chg="mod modGraphic">
          <ac:chgData name="Sharma Computer Academy" userId="08476b32c11f4418" providerId="LiveId" clId="{5BFE5312-E6A4-4F7F-BC82-88FA5600FF01}" dt="2021-12-07T12:12:06.030" v="1472" actId="14100"/>
          <ac:graphicFrameMkLst>
            <pc:docMk/>
            <pc:sldMk cId="14991807" sldId="423"/>
            <ac:graphicFrameMk id="4" creationId="{9C92F131-9CAB-4625-8E82-1B1EB73A6EE8}"/>
          </ac:graphicFrameMkLst>
        </pc:graphicFrameChg>
      </pc:sldChg>
      <pc:sldChg chg="modSp add mod modAnim">
        <pc:chgData name="Sharma Computer Academy" userId="08476b32c11f4418" providerId="LiveId" clId="{5BFE5312-E6A4-4F7F-BC82-88FA5600FF01}" dt="2021-12-07T11:28:48.463" v="1326" actId="113"/>
        <pc:sldMkLst>
          <pc:docMk/>
          <pc:sldMk cId="1612760236" sldId="424"/>
        </pc:sldMkLst>
        <pc:spChg chg="mod">
          <ac:chgData name="Sharma Computer Academy" userId="08476b32c11f4418" providerId="LiveId" clId="{5BFE5312-E6A4-4F7F-BC82-88FA5600FF01}" dt="2021-12-07T08:09:36.027" v="1095" actId="20577"/>
          <ac:spMkLst>
            <pc:docMk/>
            <pc:sldMk cId="1612760236" sldId="424"/>
            <ac:spMk id="2" creationId="{00000000-0000-0000-0000-000000000000}"/>
          </ac:spMkLst>
        </pc:spChg>
        <pc:spChg chg="mod">
          <ac:chgData name="Sharma Computer Academy" userId="08476b32c11f4418" providerId="LiveId" clId="{5BFE5312-E6A4-4F7F-BC82-88FA5600FF01}" dt="2021-12-07T11:28:48.463" v="1326" actId="113"/>
          <ac:spMkLst>
            <pc:docMk/>
            <pc:sldMk cId="1612760236" sldId="424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5BFE5312-E6A4-4F7F-BC82-88FA5600FF01}" dt="2021-12-07T11:29:34.443" v="1340" actId="113"/>
        <pc:sldMkLst>
          <pc:docMk/>
          <pc:sldMk cId="4116968469" sldId="425"/>
        </pc:sldMkLst>
        <pc:spChg chg="mod">
          <ac:chgData name="Sharma Computer Academy" userId="08476b32c11f4418" providerId="LiveId" clId="{5BFE5312-E6A4-4F7F-BC82-88FA5600FF01}" dt="2021-12-07T11:29:34.443" v="1340" actId="113"/>
          <ac:spMkLst>
            <pc:docMk/>
            <pc:sldMk cId="4116968469" sldId="425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5BFE5312-E6A4-4F7F-BC82-88FA5600FF01}" dt="2021-12-07T11:30:32.606" v="1357" actId="113"/>
        <pc:sldMkLst>
          <pc:docMk/>
          <pc:sldMk cId="426432035" sldId="426"/>
        </pc:sldMkLst>
        <pc:spChg chg="mod">
          <ac:chgData name="Sharma Computer Academy" userId="08476b32c11f4418" providerId="LiveId" clId="{5BFE5312-E6A4-4F7F-BC82-88FA5600FF01}" dt="2021-12-07T11:30:32.606" v="1357" actId="113"/>
          <ac:spMkLst>
            <pc:docMk/>
            <pc:sldMk cId="426432035" sldId="426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5BFE5312-E6A4-4F7F-BC82-88FA5600FF01}" dt="2021-12-07T11:31:26.230" v="1374" actId="113"/>
        <pc:sldMkLst>
          <pc:docMk/>
          <pc:sldMk cId="503519242" sldId="427"/>
        </pc:sldMkLst>
        <pc:spChg chg="mod">
          <ac:chgData name="Sharma Computer Academy" userId="08476b32c11f4418" providerId="LiveId" clId="{5BFE5312-E6A4-4F7F-BC82-88FA5600FF01}" dt="2021-12-07T11:31:26.230" v="1374" actId="113"/>
          <ac:spMkLst>
            <pc:docMk/>
            <pc:sldMk cId="503519242" sldId="427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5BFE5312-E6A4-4F7F-BC82-88FA5600FF01}" dt="2021-12-07T11:32:19.352" v="1390" actId="113"/>
        <pc:sldMkLst>
          <pc:docMk/>
          <pc:sldMk cId="2625211204" sldId="428"/>
        </pc:sldMkLst>
        <pc:spChg chg="mod">
          <ac:chgData name="Sharma Computer Academy" userId="08476b32c11f4418" providerId="LiveId" clId="{5BFE5312-E6A4-4F7F-BC82-88FA5600FF01}" dt="2021-12-07T11:32:19.352" v="1390" actId="113"/>
          <ac:spMkLst>
            <pc:docMk/>
            <pc:sldMk cId="2625211204" sldId="428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5BFE5312-E6A4-4F7F-BC82-88FA5600FF01}" dt="2021-12-07T12:13:14.823" v="1477" actId="21"/>
        <pc:sldMkLst>
          <pc:docMk/>
          <pc:sldMk cId="3628850156" sldId="429"/>
        </pc:sldMkLst>
        <pc:graphicFrameChg chg="mod modGraphic">
          <ac:chgData name="Sharma Computer Academy" userId="08476b32c11f4418" providerId="LiveId" clId="{5BFE5312-E6A4-4F7F-BC82-88FA5600FF01}" dt="2021-12-07T12:13:14.823" v="1477" actId="21"/>
          <ac:graphicFrameMkLst>
            <pc:docMk/>
            <pc:sldMk cId="3628850156" sldId="429"/>
            <ac:graphicFrameMk id="4" creationId="{9C92F131-9CAB-4625-8E82-1B1EB73A6EE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B9F53-D895-4F6D-9E64-14EFE687C264}" type="datetimeFigureOut">
              <a:rPr lang="en-IN" smtClean="0"/>
              <a:pPr/>
              <a:t>07-12-2021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9A4CF-6B1E-428B-9451-2E393D0439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9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93A299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93A299">
                  <a:lumMod val="50000"/>
                </a:srgb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4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9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0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0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9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07-12-2021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1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124744"/>
            <a:ext cx="7929618" cy="1828800"/>
          </a:xfrm>
        </p:spPr>
        <p:txBody>
          <a:bodyPr>
            <a:normAutofit fontScale="90000"/>
          </a:bodyPr>
          <a:lstStyle/>
          <a:p>
            <a:r>
              <a:rPr lang="en-US" sz="8800" dirty="0" err="1"/>
              <a:t>ADVAnce</a:t>
            </a:r>
            <a:r>
              <a:rPr lang="en-US" sz="8800" dirty="0"/>
              <a:t> C++</a:t>
            </a:r>
            <a:endParaRPr lang="en-IN" sz="8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associative containers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7727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 have </a:t>
            </a:r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types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Associative Containers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they are: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keys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map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key-value pairs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keys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multiset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keys with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duplicates allowed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multimap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key-value pairs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duplicate keys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allowed</a:t>
            </a:r>
            <a:endParaRPr lang="en-IN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06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Unordered associative containers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7727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Unordered Associative containers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unsorted data structures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that can be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quickly searched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provide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access time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O(1)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 in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worst case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O(n)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1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Unordered associative containers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7727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 have </a:t>
            </a:r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types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Unordered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Associative Containers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they are: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unordered_set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keys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hashing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unordered_map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key-value pairs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keys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unique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hashed.</a:t>
            </a:r>
            <a:endParaRPr lang="en-US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unordered_multiset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stored using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hashing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with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duplicates allowed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unordered_multimap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key-value pairs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duplicate keys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allowed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stored using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hashing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67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First class containers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7727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First-class containers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a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characteristics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behavior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their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have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are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pure containers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in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 have total </a:t>
            </a:r>
            <a:r>
              <a:rPr lang="en-US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seven</a:t>
            </a:r>
            <a:r>
              <a:rPr lang="en-US" u="sng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class containers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they are: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dequeue</a:t>
            </a:r>
          </a:p>
          <a:p>
            <a:pPr lvl="1"/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list</a:t>
            </a:r>
          </a:p>
          <a:p>
            <a:pPr lvl="1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map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multimap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set</a:t>
            </a:r>
          </a:p>
          <a:p>
            <a:pPr lvl="1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multiset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91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quizz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7727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components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____________.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A.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B.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iterators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C.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D.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 lists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E.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vectors</a:t>
            </a:r>
          </a:p>
          <a:p>
            <a:pPr marL="114300" indent="0">
              <a:buNone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 Answer: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A,B,C</a:t>
            </a:r>
            <a:endParaRPr lang="en-IN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76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quizz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7727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types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____________.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A.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 containers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B.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containers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C.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associative containers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D.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 adapters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E.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wrapper containers</a:t>
            </a:r>
          </a:p>
          <a:p>
            <a:pPr marL="114300" indent="0">
              <a:buNone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 Answer: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A,C,D</a:t>
            </a:r>
            <a:endParaRPr lang="en-IN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96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quizz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7727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 containers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A.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B.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C.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deque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D.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E.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 Answer: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A,C</a:t>
            </a:r>
            <a:endParaRPr lang="en-IN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3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quizz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7727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associative containers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A.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B.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C.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deque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D.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E.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 Answer: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D,E</a:t>
            </a:r>
            <a:endParaRPr lang="en-IN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/>
              <a:t>quizz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7727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 adapters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A.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B.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C.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deque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D.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multimap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E.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  <a:p>
            <a:pPr marL="114300" indent="0">
              <a:buNone/>
            </a:pPr>
            <a:endParaRPr lang="en-US" b="1" u="sng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 Answer:</a:t>
            </a:r>
          </a:p>
          <a:p>
            <a:pPr marL="114300" indent="0">
              <a:buNone/>
            </a:pP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B,E</a:t>
            </a:r>
            <a:endParaRPr lang="en-IN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1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Common functions  for containers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7727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92F131-9CAB-4625-8E82-1B1EB73A6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005879"/>
              </p:ext>
            </p:extLst>
          </p:nvPr>
        </p:nvGraphicFramePr>
        <p:xfrm>
          <a:off x="199980" y="1778460"/>
          <a:ext cx="871296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127286177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45684061"/>
                    </a:ext>
                  </a:extLst>
                </a:gridCol>
              </a:tblGrid>
              <a:tr h="43157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 Function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Purpose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6149"/>
                  </a:ext>
                </a:extLst>
              </a:tr>
              <a:tr h="586417">
                <a:tc>
                  <a:txBody>
                    <a:bodyPr/>
                    <a:lstStyle/>
                    <a:p>
                      <a:pPr fontAlgn="t"/>
                      <a:r>
                        <a:rPr lang="en-IN" sz="22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Non-parametrized constructor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</a:t>
                      </a:r>
                      <a:r>
                        <a:rPr lang="en-US" sz="22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constructor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provide a </a:t>
                      </a:r>
                      <a:r>
                        <a:rPr lang="en-US" sz="22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default initialization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the </a:t>
                      </a: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container.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85576402"/>
                  </a:ext>
                </a:extLst>
              </a:tr>
              <a:tr h="843868">
                <a:tc>
                  <a:txBody>
                    <a:bodyPr/>
                    <a:lstStyle/>
                    <a:p>
                      <a:pPr fontAlgn="t"/>
                      <a:r>
                        <a:rPr lang="en-IN" sz="2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parametrized constructor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Normally, </a:t>
                      </a:r>
                      <a:r>
                        <a:rPr lang="en-US" sz="22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each container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 </a:t>
                      </a:r>
                      <a:r>
                        <a:rPr lang="en-US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several constructors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that provide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initialization methods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for the </a:t>
                      </a:r>
                      <a:r>
                        <a:rPr lang="en-US" sz="22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215064782"/>
                  </a:ext>
                </a:extLst>
              </a:tr>
              <a:tr h="843868">
                <a:tc>
                  <a:txBody>
                    <a:bodyPr/>
                    <a:lstStyle/>
                    <a:p>
                      <a:pPr fontAlgn="t"/>
                      <a:r>
                        <a:rPr lang="en-IN" sz="2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copy constructor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</a:t>
                      </a:r>
                      <a:r>
                        <a:rPr lang="en-US" sz="22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constructor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that </a:t>
                      </a: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initializes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sz="22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be a </a:t>
                      </a:r>
                      <a:r>
                        <a:rPr lang="en-US" sz="22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copy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an </a:t>
                      </a:r>
                      <a:r>
                        <a:rPr lang="en-US" sz="22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existing container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the </a:t>
                      </a:r>
                      <a:r>
                        <a:rPr lang="en-US" sz="22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same type.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215372903"/>
                  </a:ext>
                </a:extLst>
              </a:tr>
              <a:tr h="586417">
                <a:tc>
                  <a:txBody>
                    <a:bodyPr/>
                    <a:lstStyle/>
                    <a:p>
                      <a:pPr fontAlgn="t"/>
                      <a:r>
                        <a:rPr lang="en-IN" sz="22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destructor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Destructor function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</a:t>
                      </a:r>
                      <a:r>
                        <a:rPr lang="en-US" sz="22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cleanup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after a </a:t>
                      </a:r>
                      <a:r>
                        <a:rPr lang="en-US" sz="22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longer needed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07691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75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MODERN C++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Containers In STL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Types Of Containers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Common Functions In Containers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Common Operators </a:t>
            </a:r>
            <a:r>
              <a:rPr lang="en-US" sz="2800" b="1">
                <a:latin typeface="Arial" pitchFamily="34" charset="0"/>
                <a:cs typeface="Arial" pitchFamily="34" charset="0"/>
              </a:rPr>
              <a:t>In Containers</a:t>
            </a:r>
            <a:endParaRPr lang="en-IN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Common functions  for containers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7727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92F131-9CAB-4625-8E82-1B1EB73A6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41997"/>
              </p:ext>
            </p:extLst>
          </p:nvPr>
        </p:nvGraphicFramePr>
        <p:xfrm>
          <a:off x="215516" y="1778460"/>
          <a:ext cx="8712968" cy="50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127286177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45684061"/>
                    </a:ext>
                  </a:extLst>
                </a:gridCol>
              </a:tblGrid>
              <a:tr h="43157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 Function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Purpose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6149"/>
                  </a:ext>
                </a:extLst>
              </a:tr>
              <a:tr h="586417">
                <a:tc>
                  <a:txBody>
                    <a:bodyPr/>
                    <a:lstStyle/>
                    <a:p>
                      <a:pPr fontAlgn="t"/>
                      <a:r>
                        <a:rPr lang="en-IN" sz="22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empty()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 </a:t>
                      </a:r>
                      <a:r>
                        <a:rPr lang="en-US" sz="2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if there are </a:t>
                      </a: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elements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the </a:t>
                      </a:r>
                      <a:r>
                        <a:rPr lang="en-US" sz="2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otherwise, returns 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0287809"/>
                  </a:ext>
                </a:extLst>
              </a:tr>
              <a:tr h="586417">
                <a:tc>
                  <a:txBody>
                    <a:bodyPr/>
                    <a:lstStyle/>
                    <a:p>
                      <a:pPr fontAlgn="t"/>
                      <a:r>
                        <a:rPr lang="en-IN" sz="22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size()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 the </a:t>
                      </a: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elements 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currently in the </a:t>
                      </a:r>
                      <a:r>
                        <a:rPr lang="en-US" sz="2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08881882"/>
                  </a:ext>
                </a:extLst>
              </a:tr>
              <a:tr h="431571">
                <a:tc>
                  <a:txBody>
                    <a:bodyPr/>
                    <a:lstStyle/>
                    <a:p>
                      <a:pPr fontAlgn="t"/>
                      <a:r>
                        <a:rPr lang="en-IN" sz="22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swap()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Swaps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en-US" sz="22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elements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two </a:t>
                      </a:r>
                      <a:r>
                        <a:rPr lang="en-US" sz="22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containers</a:t>
                      </a:r>
                      <a:r>
                        <a:rPr lang="en-US" sz="2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662010681"/>
                  </a:ext>
                </a:extLst>
              </a:tr>
              <a:tr h="431571">
                <a:tc>
                  <a:txBody>
                    <a:bodyPr/>
                    <a:lstStyle/>
                    <a:p>
                      <a:pPr fontAlgn="t"/>
                      <a:r>
                        <a:rPr lang="en-IN" sz="20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begin()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returns an </a:t>
                      </a:r>
                      <a:r>
                        <a:rPr lang="en-US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iterator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that 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refers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the </a:t>
                      </a:r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element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the </a:t>
                      </a:r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62984365"/>
                  </a:ext>
                </a:extLst>
              </a:tr>
              <a:tr h="431571">
                <a:tc>
                  <a:txBody>
                    <a:bodyPr/>
                    <a:lstStyle/>
                    <a:p>
                      <a:pPr fontAlgn="t"/>
                      <a:r>
                        <a:rPr lang="en-IN" sz="20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end()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returns an </a:t>
                      </a:r>
                      <a:r>
                        <a:rPr lang="en-US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iterator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that 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refers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the </a:t>
                      </a:r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next position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after the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 element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the </a:t>
                      </a:r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7442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898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Common overloaded operators  for containers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7727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92F131-9CAB-4625-8E82-1B1EB73A6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15112"/>
              </p:ext>
            </p:extLst>
          </p:nvPr>
        </p:nvGraphicFramePr>
        <p:xfrm>
          <a:off x="199980" y="1831658"/>
          <a:ext cx="8712968" cy="461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127286177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45684061"/>
                    </a:ext>
                  </a:extLst>
                </a:gridCol>
              </a:tblGrid>
              <a:tr h="4315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Overloaded Operator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Purpose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6149"/>
                  </a:ext>
                </a:extLst>
              </a:tr>
              <a:tr h="586417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operator=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Assigns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 container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another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85576402"/>
                  </a:ext>
                </a:extLst>
              </a:tr>
              <a:tr h="843868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operator==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 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if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container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equal to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second container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otherwise, returns 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215064782"/>
                  </a:ext>
                </a:extLst>
              </a:tr>
              <a:tr h="843868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operator!=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 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if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container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equal to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second container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otherwise, returns 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215372903"/>
                  </a:ext>
                </a:extLst>
              </a:tr>
              <a:tr h="586417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operator&gt;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 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if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container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greater than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second container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otherwise, returns 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607691677"/>
                  </a:ext>
                </a:extLst>
              </a:tr>
              <a:tr h="586417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operator&lt;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 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if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container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than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second container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otherwise, returns 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0287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21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Common overloaded operators  for containers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7727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92F131-9CAB-4625-8E82-1B1EB73A6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10585"/>
              </p:ext>
            </p:extLst>
          </p:nvPr>
        </p:nvGraphicFramePr>
        <p:xfrm>
          <a:off x="215516" y="1909081"/>
          <a:ext cx="8712968" cy="2229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127286177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45684061"/>
                    </a:ext>
                  </a:extLst>
                </a:gridCol>
              </a:tblGrid>
              <a:tr h="43157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Overloaded Operator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Purpose</a:t>
                      </a:r>
                      <a:endParaRPr lang="en-IN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6149"/>
                  </a:ext>
                </a:extLst>
              </a:tr>
              <a:tr h="843868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operator&lt;=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 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if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container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less than or equal to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second container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otherwise, returns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false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215372903"/>
                  </a:ext>
                </a:extLst>
              </a:tr>
              <a:tr h="586417">
                <a:tc>
                  <a:txBody>
                    <a:bodyPr/>
                    <a:lstStyle/>
                    <a:p>
                      <a:pPr fontAlgn="t"/>
                      <a:r>
                        <a:rPr lang="en-IN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operator&gt;=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 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true 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container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greater than or equal to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second container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otherwise, returns 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false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70287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390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Functions common in first class containers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7727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92F131-9CAB-4625-8E82-1B1EB73A6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992278"/>
              </p:ext>
            </p:extLst>
          </p:nvPr>
        </p:nvGraphicFramePr>
        <p:xfrm>
          <a:off x="199980" y="1752600"/>
          <a:ext cx="8712968" cy="4988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127286177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45684061"/>
                    </a:ext>
                  </a:extLst>
                </a:gridCol>
              </a:tblGrid>
              <a:tr h="50542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 Function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Purpose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6149"/>
                  </a:ext>
                </a:extLst>
              </a:tr>
              <a:tr h="690742">
                <a:tc>
                  <a:txBody>
                    <a:bodyPr/>
                    <a:lstStyle/>
                    <a:p>
                      <a:pPr fontAlgn="t"/>
                      <a:r>
                        <a:rPr lang="en-IN" sz="1800" b="1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rbegin</a:t>
                      </a:r>
                      <a:r>
                        <a:rPr lang="en-IN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returns a </a:t>
                      </a:r>
                      <a:r>
                        <a:rPr lang="en-US" sz="1800" b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reverse_iterator</a:t>
                      </a:r>
                      <a:r>
                        <a:rPr lang="en-US" sz="18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that </a:t>
                      </a: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refers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the </a:t>
                      </a:r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 element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the </a:t>
                      </a:r>
                      <a:r>
                        <a:rPr 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85576402"/>
                  </a:ext>
                </a:extLst>
              </a:tr>
              <a:tr h="993994">
                <a:tc>
                  <a:txBody>
                    <a:bodyPr/>
                    <a:lstStyle/>
                    <a:p>
                      <a:pPr fontAlgn="t"/>
                      <a:r>
                        <a:rPr lang="en-IN" sz="18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rend()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returns a </a:t>
                      </a:r>
                      <a:r>
                        <a:rPr lang="en-US" sz="1800" b="1" dirty="0" err="1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reverse_iterator</a:t>
                      </a:r>
                      <a:r>
                        <a:rPr lang="en-US" sz="18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that </a:t>
                      </a:r>
                      <a:r>
                        <a:rPr lang="en-US" sz="18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refers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the </a:t>
                      </a:r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next position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after the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 element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the reversed </a:t>
                      </a:r>
                      <a:r>
                        <a:rPr 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215064782"/>
                  </a:ext>
                </a:extLst>
              </a:tr>
              <a:tr h="932870">
                <a:tc>
                  <a:txBody>
                    <a:bodyPr/>
                    <a:lstStyle/>
                    <a:p>
                      <a:pPr fontAlgn="t"/>
                      <a:r>
                        <a:rPr lang="en-IN" sz="18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erase()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Erases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one or more </a:t>
                      </a:r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elements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the </a:t>
                      </a:r>
                      <a:r>
                        <a:rPr 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215372903"/>
                  </a:ext>
                </a:extLst>
              </a:tr>
              <a:tr h="932870">
                <a:tc>
                  <a:txBody>
                    <a:bodyPr/>
                    <a:lstStyle/>
                    <a:p>
                      <a:pPr fontAlgn="t"/>
                      <a:r>
                        <a:rPr lang="en-IN" sz="18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clear()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Erases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</a:t>
                      </a:r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elements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the </a:t>
                      </a:r>
                      <a:r>
                        <a:rPr 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64587766"/>
                  </a:ext>
                </a:extLst>
              </a:tr>
              <a:tr h="932870">
                <a:tc>
                  <a:txBody>
                    <a:bodyPr/>
                    <a:lstStyle/>
                    <a:p>
                      <a:pPr fontAlgn="t"/>
                      <a:r>
                        <a:rPr lang="en-IN" sz="1800" b="1" dirty="0" err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max_size</a:t>
                      </a:r>
                      <a:r>
                        <a:rPr lang="en-IN" sz="18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 the </a:t>
                      </a:r>
                      <a:r>
                        <a:rPr lang="en-US" sz="18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maximum number 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</a:t>
                      </a:r>
                      <a:r>
                        <a:rPr lang="en-US" sz="18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elements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for a </a:t>
                      </a:r>
                      <a:r>
                        <a:rPr 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652036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1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Functions common in first class containers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77274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92F131-9CAB-4625-8E82-1B1EB73A6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342328"/>
              </p:ext>
            </p:extLst>
          </p:nvPr>
        </p:nvGraphicFramePr>
        <p:xfrm>
          <a:off x="199980" y="1752600"/>
          <a:ext cx="8712968" cy="2490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127286177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45684061"/>
                    </a:ext>
                  </a:extLst>
                </a:gridCol>
              </a:tblGrid>
              <a:tr h="50542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 Function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Purpose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456149"/>
                  </a:ext>
                </a:extLst>
              </a:tr>
              <a:tr h="690742">
                <a:tc>
                  <a:txBody>
                    <a:bodyPr/>
                    <a:lstStyle/>
                    <a:p>
                      <a:pPr fontAlgn="t"/>
                      <a:r>
                        <a:rPr lang="en-IN" sz="20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begin()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returns an </a:t>
                      </a:r>
                      <a:r>
                        <a:rPr lang="en-US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iterator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that 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refers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the </a:t>
                      </a:r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element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the </a:t>
                      </a:r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285576402"/>
                  </a:ext>
                </a:extLst>
              </a:tr>
              <a:tr h="993994">
                <a:tc>
                  <a:txBody>
                    <a:bodyPr/>
                    <a:lstStyle/>
                    <a:p>
                      <a:pPr fontAlgn="t"/>
                      <a:r>
                        <a:rPr lang="en-IN" sz="20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end()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returns an </a:t>
                      </a:r>
                      <a:r>
                        <a:rPr lang="en-US" sz="2000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iterator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that 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refers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the </a:t>
                      </a:r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next position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after the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the </a:t>
                      </a:r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container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215064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85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Containers in </a:t>
            </a:r>
            <a:r>
              <a:rPr lang="en-US" sz="3600" b="1" dirty="0" err="1"/>
              <a:t>stl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the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hold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can be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primitives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 even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our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Benefits of containers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create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growable array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 list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other data structures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writing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minimum amount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Moreover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these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contain </a:t>
            </a: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predefined methods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also which </a:t>
            </a:r>
            <a:r>
              <a:rPr lang="en-IN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it </a:t>
            </a:r>
            <a:r>
              <a:rPr lang="en-IN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very easy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for a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programmer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to use these </a:t>
            </a:r>
            <a:r>
              <a:rPr lang="en-IN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structures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in his </a:t>
            </a:r>
            <a:r>
              <a:rPr lang="en-IN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  <a:endParaRPr lang="en-US" b="1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68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An important point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point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remember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about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that they are </a:t>
            </a:r>
            <a:r>
              <a:rPr lang="en-US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 based classes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which means that they can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with collection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type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US" b="1" i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accent5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, many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 in nature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they can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resize themselves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and when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141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Types of containers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 STL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categorizes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into </a:t>
            </a:r>
            <a:r>
              <a:rPr lang="en-US" b="1" u="sng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types and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types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are: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 containers</a:t>
            </a:r>
          </a:p>
          <a:p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 container adapters</a:t>
            </a:r>
          </a:p>
          <a:p>
            <a:endParaRPr lang="en-US" b="1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Associative containers</a:t>
            </a: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Unordered associative containers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1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Sequence containers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77274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 Containers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structures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that can be accessed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sequentially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like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linked list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 have </a:t>
            </a:r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types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 Containers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they are: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array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represents a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contiguous array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represents a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 contiguous array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forward_list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represents a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singly-linked list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list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represents a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doubly-linked list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deque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represents a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double-ended queue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where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added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queue.</a:t>
            </a:r>
            <a:endParaRPr lang="en-IN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56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Sequence container Adapters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77274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 Container adapters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are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created by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some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pre-existing container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set of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we have </a:t>
            </a:r>
            <a:r>
              <a:rPr lang="en-US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types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Sequence Container Adapters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they are:</a:t>
            </a: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stack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providing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Last-In, First-Out (LIFO)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and it is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default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based upon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deque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queue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providing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First-In, First-Out (FIFO)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and it is also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default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upon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deque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b="1" dirty="0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priority_queue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: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specifically designed such that its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element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always the </a:t>
            </a:r>
            <a:r>
              <a:rPr lang="en-US" b="1" u="sng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greatest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 contains. It is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default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upon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10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associative containers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77274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Associative containers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nonlinear data structures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locate elements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stored in 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based upon a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information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They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store data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key–value pairs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which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key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has an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associated value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—for example, a program might </a:t>
            </a:r>
            <a:r>
              <a:rPr lang="en-US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associate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ROLLNO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NAME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1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2960</TotalTime>
  <Words>1274</Words>
  <Application>Microsoft Office PowerPoint</Application>
  <PresentationFormat>On-screen Show (4:3)</PresentationFormat>
  <Paragraphs>228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Book Antiqua</vt:lpstr>
      <vt:lpstr>Calibri</vt:lpstr>
      <vt:lpstr>Century Gothic</vt:lpstr>
      <vt:lpstr>Consolas</vt:lpstr>
      <vt:lpstr>Apothecary</vt:lpstr>
      <vt:lpstr>ADVAnce C++</vt:lpstr>
      <vt:lpstr>MODERN C++</vt:lpstr>
      <vt:lpstr>Containers in stl</vt:lpstr>
      <vt:lpstr>Benefits of containers</vt:lpstr>
      <vt:lpstr>An important point</vt:lpstr>
      <vt:lpstr>Types of containers</vt:lpstr>
      <vt:lpstr>Sequence containers</vt:lpstr>
      <vt:lpstr>Sequence container Adapters</vt:lpstr>
      <vt:lpstr>associative containers</vt:lpstr>
      <vt:lpstr>associative containers</vt:lpstr>
      <vt:lpstr>Unordered associative containers</vt:lpstr>
      <vt:lpstr>Unordered associative containers</vt:lpstr>
      <vt:lpstr>First class containers</vt:lpstr>
      <vt:lpstr>quizz</vt:lpstr>
      <vt:lpstr>quizz</vt:lpstr>
      <vt:lpstr>quizz</vt:lpstr>
      <vt:lpstr>quizz</vt:lpstr>
      <vt:lpstr>quizz</vt:lpstr>
      <vt:lpstr>Common functions  for containers</vt:lpstr>
      <vt:lpstr>Common functions  for containers</vt:lpstr>
      <vt:lpstr>Common overloaded operators  for containers</vt:lpstr>
      <vt:lpstr>Common overloaded operators  for containers</vt:lpstr>
      <vt:lpstr>Functions common in first class containers</vt:lpstr>
      <vt:lpstr>Functions common in first class containers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R R T</dc:title>
  <dc:creator>Windows7</dc:creator>
  <cp:lastModifiedBy>Sharma Computer Academy</cp:lastModifiedBy>
  <cp:revision>313</cp:revision>
  <dcterms:created xsi:type="dcterms:W3CDTF">2012-06-25T19:01:56Z</dcterms:created>
  <dcterms:modified xsi:type="dcterms:W3CDTF">2021-12-07T16:11:24Z</dcterms:modified>
</cp:coreProperties>
</file>