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357" r:id="rId3"/>
    <p:sldId id="342" r:id="rId4"/>
    <p:sldId id="410" r:id="rId5"/>
    <p:sldId id="412" r:id="rId6"/>
    <p:sldId id="408" r:id="rId7"/>
    <p:sldId id="430" r:id="rId8"/>
    <p:sldId id="413" r:id="rId9"/>
    <p:sldId id="417" r:id="rId10"/>
    <p:sldId id="414" r:id="rId11"/>
    <p:sldId id="422" r:id="rId12"/>
    <p:sldId id="421" r:id="rId13"/>
    <p:sldId id="354" r:id="rId14"/>
    <p:sldId id="368" r:id="rId15"/>
    <p:sldId id="369" r:id="rId16"/>
    <p:sldId id="419" r:id="rId17"/>
    <p:sldId id="395" r:id="rId18"/>
    <p:sldId id="420" r:id="rId19"/>
    <p:sldId id="367" r:id="rId20"/>
    <p:sldId id="371" r:id="rId21"/>
    <p:sldId id="399" r:id="rId22"/>
    <p:sldId id="424" r:id="rId23"/>
    <p:sldId id="423" r:id="rId24"/>
    <p:sldId id="425" r:id="rId25"/>
    <p:sldId id="426" r:id="rId26"/>
    <p:sldId id="427" r:id="rId27"/>
    <p:sldId id="428" r:id="rId28"/>
    <p:sldId id="42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8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60FEBD2-C3BA-4812-A587-9EB20A5B4BE0}"/>
    <pc:docChg chg="undo custSel addSld delSld modSld">
      <pc:chgData name="Sharma Computer Academy" userId="08476b32c11f4418" providerId="LiveId" clId="{E60FEBD2-C3BA-4812-A587-9EB20A5B4BE0}" dt="2021-12-02T10:55:07.800" v="5239" actId="113"/>
      <pc:docMkLst>
        <pc:docMk/>
      </pc:docMkLst>
      <pc:sldChg chg="modSp mod modAnim">
        <pc:chgData name="Sharma Computer Academy" userId="08476b32c11f4418" providerId="LiveId" clId="{E60FEBD2-C3BA-4812-A587-9EB20A5B4BE0}" dt="2021-12-02T10:55:07.800" v="5239" actId="113"/>
        <pc:sldMkLst>
          <pc:docMk/>
          <pc:sldMk cId="0" sldId="342"/>
        </pc:sldMkLst>
        <pc:spChg chg="mod">
          <ac:chgData name="Sharma Computer Academy" userId="08476b32c11f4418" providerId="LiveId" clId="{E60FEBD2-C3BA-4812-A587-9EB20A5B4BE0}" dt="2021-12-02T07:18:03.921" v="754"/>
          <ac:spMkLst>
            <pc:docMk/>
            <pc:sldMk cId="0" sldId="342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5:07.800" v="5239" actId="113"/>
          <ac:spMkLst>
            <pc:docMk/>
            <pc:sldMk cId="0" sldId="3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60FEBD2-C3BA-4812-A587-9EB20A5B4BE0}" dt="2021-12-02T10:53:02.453" v="5169" actId="255"/>
        <pc:sldMkLst>
          <pc:docMk/>
          <pc:sldMk cId="600839837" sldId="354"/>
        </pc:sldMkLst>
        <pc:spChg chg="mod">
          <ac:chgData name="Sharma Computer Academy" userId="08476b32c11f4418" providerId="LiveId" clId="{E60FEBD2-C3BA-4812-A587-9EB20A5B4BE0}" dt="2021-12-02T10:53:02.453" v="5169" actId="255"/>
          <ac:spMkLst>
            <pc:docMk/>
            <pc:sldMk cId="600839837" sldId="354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28:09.644" v="4153" actId="2711"/>
          <ac:spMkLst>
            <pc:docMk/>
            <pc:sldMk cId="60083983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60FEBD2-C3BA-4812-A587-9EB20A5B4BE0}" dt="2021-12-02T10:54:51.634" v="5237" actId="20577"/>
        <pc:sldMkLst>
          <pc:docMk/>
          <pc:sldMk cId="1233499612" sldId="357"/>
        </pc:sldMkLst>
        <pc:spChg chg="mod">
          <ac:chgData name="Sharma Computer Academy" userId="08476b32c11f4418" providerId="LiveId" clId="{E60FEBD2-C3BA-4812-A587-9EB20A5B4BE0}" dt="2021-12-02T10:54:51.634" v="5237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60FEBD2-C3BA-4812-A587-9EB20A5B4BE0}" dt="2021-12-02T10:53:46.587" v="5179" actId="2711"/>
        <pc:sldMkLst>
          <pc:docMk/>
          <pc:sldMk cId="1027846016" sldId="367"/>
        </pc:sldMkLst>
        <pc:spChg chg="mod">
          <ac:chgData name="Sharma Computer Academy" userId="08476b32c11f4418" providerId="LiveId" clId="{E60FEBD2-C3BA-4812-A587-9EB20A5B4BE0}" dt="2021-12-02T10:53:40.388" v="5178" actId="255"/>
          <ac:spMkLst>
            <pc:docMk/>
            <pc:sldMk cId="1027846016" sldId="367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3:46.587" v="5179" actId="2711"/>
          <ac:spMkLst>
            <pc:docMk/>
            <pc:sldMk cId="1027846016" sldId="367"/>
            <ac:spMk id="3" creationId="{00000000-0000-0000-0000-000000000000}"/>
          </ac:spMkLst>
        </pc:spChg>
        <pc:picChg chg="mod">
          <ac:chgData name="Sharma Computer Academy" userId="08476b32c11f4418" providerId="LiveId" clId="{E60FEBD2-C3BA-4812-A587-9EB20A5B4BE0}" dt="2021-12-02T09:59:37.406" v="4621" actId="14100"/>
          <ac:picMkLst>
            <pc:docMk/>
            <pc:sldMk cId="1027846016" sldId="367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E60FEBD2-C3BA-4812-A587-9EB20A5B4BE0}" dt="2021-12-02T10:53:09.218" v="5170" actId="255"/>
        <pc:sldMkLst>
          <pc:docMk/>
          <pc:sldMk cId="2110134732" sldId="368"/>
        </pc:sldMkLst>
        <pc:spChg chg="mod">
          <ac:chgData name="Sharma Computer Academy" userId="08476b32c11f4418" providerId="LiveId" clId="{E60FEBD2-C3BA-4812-A587-9EB20A5B4BE0}" dt="2021-12-02T10:53:09.218" v="5170" actId="255"/>
          <ac:spMkLst>
            <pc:docMk/>
            <pc:sldMk cId="2110134732" sldId="368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15:01.311" v="4743" actId="207"/>
          <ac:spMkLst>
            <pc:docMk/>
            <pc:sldMk cId="2110134732" sldId="36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60FEBD2-C3BA-4812-A587-9EB20A5B4BE0}" dt="2021-12-02T10:53:13.791" v="5171" actId="255"/>
        <pc:sldMkLst>
          <pc:docMk/>
          <pc:sldMk cId="1504622104" sldId="369"/>
        </pc:sldMkLst>
        <pc:spChg chg="mod">
          <ac:chgData name="Sharma Computer Academy" userId="08476b32c11f4418" providerId="LiveId" clId="{E60FEBD2-C3BA-4812-A587-9EB20A5B4BE0}" dt="2021-12-02T10:53:13.791" v="5171" actId="255"/>
          <ac:spMkLst>
            <pc:docMk/>
            <pc:sldMk cId="1504622104" sldId="36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30:21.548" v="4241" actId="207"/>
          <ac:spMkLst>
            <pc:docMk/>
            <pc:sldMk cId="1504622104" sldId="369"/>
            <ac:spMk id="3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15:16.936" v="4744" actId="20577"/>
          <ac:spMkLst>
            <pc:docMk/>
            <pc:sldMk cId="1504622104" sldId="369"/>
            <ac:spMk id="4" creationId="{00000000-0000-0000-0000-000000000000}"/>
          </ac:spMkLst>
        </pc:spChg>
      </pc:sldChg>
      <pc:sldChg chg="delSp del mod delAnim">
        <pc:chgData name="Sharma Computer Academy" userId="08476b32c11f4418" providerId="LiveId" clId="{E60FEBD2-C3BA-4812-A587-9EB20A5B4BE0}" dt="2021-12-02T09:22:42.809" v="4116" actId="47"/>
        <pc:sldMkLst>
          <pc:docMk/>
          <pc:sldMk cId="3550693407" sldId="370"/>
        </pc:sldMkLst>
        <pc:spChg chg="del">
          <ac:chgData name="Sharma Computer Academy" userId="08476b32c11f4418" providerId="LiveId" clId="{E60FEBD2-C3BA-4812-A587-9EB20A5B4BE0}" dt="2021-12-02T09:22:17.372" v="4104" actId="21"/>
          <ac:spMkLst>
            <pc:docMk/>
            <pc:sldMk cId="3550693407" sldId="370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E60FEBD2-C3BA-4812-A587-9EB20A5B4BE0}" dt="2021-12-02T10:53:52.826" v="5180" actId="255"/>
        <pc:sldMkLst>
          <pc:docMk/>
          <pc:sldMk cId="1210972426" sldId="371"/>
        </pc:sldMkLst>
        <pc:spChg chg="mod">
          <ac:chgData name="Sharma Computer Academy" userId="08476b32c11f4418" providerId="LiveId" clId="{E60FEBD2-C3BA-4812-A587-9EB20A5B4BE0}" dt="2021-12-02T10:53:52.826" v="5180" actId="255"/>
          <ac:spMkLst>
            <pc:docMk/>
            <pc:sldMk cId="1210972426" sldId="371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00:31.521" v="4625" actId="207"/>
          <ac:spMkLst>
            <pc:docMk/>
            <pc:sldMk cId="1210972426" sldId="37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60FEBD2-C3BA-4812-A587-9EB20A5B4BE0}" dt="2021-12-02T10:09:19.028" v="4627" actId="47"/>
        <pc:sldMkLst>
          <pc:docMk/>
          <pc:sldMk cId="3012269489" sldId="372"/>
        </pc:sldMkLst>
      </pc:sldChg>
      <pc:sldChg chg="del">
        <pc:chgData name="Sharma Computer Academy" userId="08476b32c11f4418" providerId="LiveId" clId="{E60FEBD2-C3BA-4812-A587-9EB20A5B4BE0}" dt="2021-12-02T10:09:09.298" v="4626" actId="47"/>
        <pc:sldMkLst>
          <pc:docMk/>
          <pc:sldMk cId="2657573609" sldId="373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2913534284" sldId="390"/>
        </pc:sldMkLst>
      </pc:sldChg>
      <pc:sldChg chg="modSp mod modAnim">
        <pc:chgData name="Sharma Computer Academy" userId="08476b32c11f4418" providerId="LiveId" clId="{E60FEBD2-C3BA-4812-A587-9EB20A5B4BE0}" dt="2021-12-02T10:53:29.758" v="5176" actId="255"/>
        <pc:sldMkLst>
          <pc:docMk/>
          <pc:sldMk cId="653951548" sldId="395"/>
        </pc:sldMkLst>
        <pc:spChg chg="mod">
          <ac:chgData name="Sharma Computer Academy" userId="08476b32c11f4418" providerId="LiveId" clId="{E60FEBD2-C3BA-4812-A587-9EB20A5B4BE0}" dt="2021-12-02T10:53:29.758" v="5176" actId="255"/>
          <ac:spMkLst>
            <pc:docMk/>
            <pc:sldMk cId="653951548" sldId="395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30:44.470" v="4245" actId="113"/>
          <ac:spMkLst>
            <pc:docMk/>
            <pc:sldMk cId="653951548" sldId="39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60FEBD2-C3BA-4812-A587-9EB20A5B4BE0}" dt="2021-12-02T10:54:19.643" v="5185"/>
        <pc:sldMkLst>
          <pc:docMk/>
          <pc:sldMk cId="3652140188" sldId="399"/>
        </pc:sldMkLst>
        <pc:spChg chg="mod">
          <ac:chgData name="Sharma Computer Academy" userId="08476b32c11f4418" providerId="LiveId" clId="{E60FEBD2-C3BA-4812-A587-9EB20A5B4BE0}" dt="2021-12-02T10:53:57.367" v="5181" actId="255"/>
          <ac:spMkLst>
            <pc:docMk/>
            <pc:sldMk cId="3652140188" sldId="39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0:42.438" v="5105" actId="20577"/>
          <ac:spMkLst>
            <pc:docMk/>
            <pc:sldMk cId="3652140188" sldId="39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1233499612" sldId="402"/>
        </pc:sldMkLst>
      </pc:sldChg>
      <pc:sldChg chg="modSp del mod">
        <pc:chgData name="Sharma Computer Academy" userId="08476b32c11f4418" providerId="LiveId" clId="{E60FEBD2-C3BA-4812-A587-9EB20A5B4BE0}" dt="2021-12-02T10:15:45.804" v="4745" actId="47"/>
        <pc:sldMkLst>
          <pc:docMk/>
          <pc:sldMk cId="395143826" sldId="403"/>
        </pc:sldMkLst>
        <pc:spChg chg="mod">
          <ac:chgData name="Sharma Computer Academy" userId="08476b32c11f4418" providerId="LiveId" clId="{E60FEBD2-C3BA-4812-A587-9EB20A5B4BE0}" dt="2021-11-30T09:00:00.209" v="686" actId="20577"/>
          <ac:spMkLst>
            <pc:docMk/>
            <pc:sldMk cId="395143826" sldId="403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1T06:09:39.406" v="719" actId="21"/>
          <ac:spMkLst>
            <pc:docMk/>
            <pc:sldMk cId="395143826" sldId="40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1824083050" sldId="404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3960631816" sldId="405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2352526972" sldId="406"/>
        </pc:sldMkLst>
      </pc:sldChg>
      <pc:sldChg chg="del">
        <pc:chgData name="Sharma Computer Academy" userId="08476b32c11f4418" providerId="LiveId" clId="{E60FEBD2-C3BA-4812-A587-9EB20A5B4BE0}" dt="2021-12-02T10:15:45.804" v="4745" actId="47"/>
        <pc:sldMkLst>
          <pc:docMk/>
          <pc:sldMk cId="1394607466" sldId="407"/>
        </pc:sldMkLst>
      </pc:sldChg>
      <pc:sldChg chg="modSp add mod modAnim">
        <pc:chgData name="Sharma Computer Academy" userId="08476b32c11f4418" providerId="LiveId" clId="{E60FEBD2-C3BA-4812-A587-9EB20A5B4BE0}" dt="2021-12-02T08:26:31.407" v="2993" actId="20577"/>
        <pc:sldMkLst>
          <pc:docMk/>
          <pc:sldMk cId="1376682473" sldId="408"/>
        </pc:sldMkLst>
        <pc:spChg chg="mod">
          <ac:chgData name="Sharma Computer Academy" userId="08476b32c11f4418" providerId="LiveId" clId="{E60FEBD2-C3BA-4812-A587-9EB20A5B4BE0}" dt="2021-12-02T08:19:39.391" v="2799"/>
          <ac:spMkLst>
            <pc:docMk/>
            <pc:sldMk cId="1376682473" sldId="408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8:26:31.407" v="2993" actId="20577"/>
          <ac:spMkLst>
            <pc:docMk/>
            <pc:sldMk cId="1376682473" sldId="408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E60FEBD2-C3BA-4812-A587-9EB20A5B4BE0}" dt="2021-12-02T10:15:45.804" v="4745" actId="47"/>
        <pc:sldMkLst>
          <pc:docMk/>
          <pc:sldMk cId="2414141116" sldId="409"/>
        </pc:sldMkLst>
        <pc:spChg chg="mod">
          <ac:chgData name="Sharma Computer Academy" userId="08476b32c11f4418" providerId="LiveId" clId="{E60FEBD2-C3BA-4812-A587-9EB20A5B4BE0}" dt="2021-12-02T08:48:11.312" v="3331" actId="20577"/>
          <ac:spMkLst>
            <pc:docMk/>
            <pc:sldMk cId="2414141116" sldId="40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1T06:10:41.674" v="733" actId="20577"/>
          <ac:spMkLst>
            <pc:docMk/>
            <pc:sldMk cId="2414141116" sldId="4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8:16:42.202" v="2769" actId="113"/>
        <pc:sldMkLst>
          <pc:docMk/>
          <pc:sldMk cId="2017312139" sldId="410"/>
        </pc:sldMkLst>
        <pc:spChg chg="mod">
          <ac:chgData name="Sharma Computer Academy" userId="08476b32c11f4418" providerId="LiveId" clId="{E60FEBD2-C3BA-4812-A587-9EB20A5B4BE0}" dt="2021-12-02T07:41:44.989" v="946" actId="20577"/>
          <ac:spMkLst>
            <pc:docMk/>
            <pc:sldMk cId="2017312139" sldId="410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8:16:42.202" v="2769" actId="113"/>
          <ac:spMkLst>
            <pc:docMk/>
            <pc:sldMk cId="2017312139" sldId="410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E60FEBD2-C3BA-4812-A587-9EB20A5B4BE0}" dt="2021-12-02T08:16:55.668" v="2774" actId="47"/>
        <pc:sldMkLst>
          <pc:docMk/>
          <pc:sldMk cId="2385504539" sldId="411"/>
        </pc:sldMkLst>
      </pc:sldChg>
      <pc:sldChg chg="modSp add mod modAnim">
        <pc:chgData name="Sharma Computer Academy" userId="08476b32c11f4418" providerId="LiveId" clId="{E60FEBD2-C3BA-4812-A587-9EB20A5B4BE0}" dt="2021-12-02T08:16:48.839" v="2773" actId="113"/>
        <pc:sldMkLst>
          <pc:docMk/>
          <pc:sldMk cId="1190824420" sldId="412"/>
        </pc:sldMkLst>
        <pc:spChg chg="mod">
          <ac:chgData name="Sharma Computer Academy" userId="08476b32c11f4418" providerId="LiveId" clId="{E60FEBD2-C3BA-4812-A587-9EB20A5B4BE0}" dt="2021-12-02T08:16:48.839" v="2773" actId="113"/>
          <ac:spMkLst>
            <pc:docMk/>
            <pc:sldMk cId="1190824420" sldId="4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9:01:44.435" v="3549" actId="115"/>
        <pc:sldMkLst>
          <pc:docMk/>
          <pc:sldMk cId="4185811393" sldId="413"/>
        </pc:sldMkLst>
        <pc:spChg chg="mod">
          <ac:chgData name="Sharma Computer Academy" userId="08476b32c11f4418" providerId="LiveId" clId="{E60FEBD2-C3BA-4812-A587-9EB20A5B4BE0}" dt="2021-12-02T08:28:24.612" v="3003" actId="20577"/>
          <ac:spMkLst>
            <pc:docMk/>
            <pc:sldMk cId="4185811393" sldId="413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01:44.435" v="3549" actId="115"/>
          <ac:spMkLst>
            <pc:docMk/>
            <pc:sldMk cId="4185811393" sldId="4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8:55:07.585" v="3432" actId="207"/>
        <pc:sldMkLst>
          <pc:docMk/>
          <pc:sldMk cId="3656831573" sldId="414"/>
        </pc:sldMkLst>
        <pc:spChg chg="mod">
          <ac:chgData name="Sharma Computer Academy" userId="08476b32c11f4418" providerId="LiveId" clId="{E60FEBD2-C3BA-4812-A587-9EB20A5B4BE0}" dt="2021-12-02T08:43:23.373" v="3248" actId="20577"/>
          <ac:spMkLst>
            <pc:docMk/>
            <pc:sldMk cId="3656831573" sldId="414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8:55:07.585" v="3432" actId="207"/>
          <ac:spMkLst>
            <pc:docMk/>
            <pc:sldMk cId="3656831573" sldId="414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E60FEBD2-C3BA-4812-A587-9EB20A5B4BE0}" dt="2021-12-02T10:09:31.779" v="4628" actId="47"/>
        <pc:sldMkLst>
          <pc:docMk/>
          <pc:sldMk cId="1563735207" sldId="415"/>
        </pc:sldMkLst>
        <pc:spChg chg="mod">
          <ac:chgData name="Sharma Computer Academy" userId="08476b32c11f4418" providerId="LiveId" clId="{E60FEBD2-C3BA-4812-A587-9EB20A5B4BE0}" dt="2021-12-02T09:07:54.780" v="3584"/>
          <ac:spMkLst>
            <pc:docMk/>
            <pc:sldMk cId="1563735207" sldId="415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14:00.752" v="3853" actId="113"/>
          <ac:spMkLst>
            <pc:docMk/>
            <pc:sldMk cId="1563735207" sldId="415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E60FEBD2-C3BA-4812-A587-9EB20A5B4BE0}" dt="2021-12-02T10:15:45.804" v="4745" actId="47"/>
        <pc:sldMkLst>
          <pc:docMk/>
          <pc:sldMk cId="4091137483" sldId="416"/>
        </pc:sldMkLst>
        <pc:spChg chg="mod">
          <ac:chgData name="Sharma Computer Academy" userId="08476b32c11f4418" providerId="LiveId" clId="{E60FEBD2-C3BA-4812-A587-9EB20A5B4BE0}" dt="2021-12-02T08:56:07.333" v="3451" actId="20577"/>
          <ac:spMkLst>
            <pc:docMk/>
            <pc:sldMk cId="4091137483" sldId="41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09:02:26.464" v="3557" actId="207"/>
        <pc:sldMkLst>
          <pc:docMk/>
          <pc:sldMk cId="1111957990" sldId="417"/>
        </pc:sldMkLst>
        <pc:spChg chg="mod">
          <ac:chgData name="Sharma Computer Academy" userId="08476b32c11f4418" providerId="LiveId" clId="{E60FEBD2-C3BA-4812-A587-9EB20A5B4BE0}" dt="2021-12-02T09:02:26.464" v="3557" actId="207"/>
          <ac:spMkLst>
            <pc:docMk/>
            <pc:sldMk cId="1111957990" sldId="417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E60FEBD2-C3BA-4812-A587-9EB20A5B4BE0}" dt="2021-12-02T10:09:34.367" v="4629" actId="47"/>
        <pc:sldMkLst>
          <pc:docMk/>
          <pc:sldMk cId="3704573133" sldId="418"/>
        </pc:sldMkLst>
        <pc:spChg chg="mod">
          <ac:chgData name="Sharma Computer Academy" userId="08476b32c11f4418" providerId="LiveId" clId="{E60FEBD2-C3BA-4812-A587-9EB20A5B4BE0}" dt="2021-12-02T09:15:15.424" v="3859"/>
          <ac:spMkLst>
            <pc:docMk/>
            <pc:sldMk cId="3704573133" sldId="418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15:47.072" v="3936" actId="20577"/>
          <ac:spMkLst>
            <pc:docMk/>
            <pc:sldMk cId="3704573133" sldId="418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E60FEBD2-C3BA-4812-A587-9EB20A5B4BE0}" dt="2021-12-02T10:53:22.389" v="5175" actId="255"/>
        <pc:sldMkLst>
          <pc:docMk/>
          <pc:sldMk cId="1682368670" sldId="419"/>
        </pc:sldMkLst>
        <pc:spChg chg="mod">
          <ac:chgData name="Sharma Computer Academy" userId="08476b32c11f4418" providerId="LiveId" clId="{E60FEBD2-C3BA-4812-A587-9EB20A5B4BE0}" dt="2021-12-02T10:53:22.389" v="5175" actId="255"/>
          <ac:spMkLst>
            <pc:docMk/>
            <pc:sldMk cId="1682368670" sldId="419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30:19.008" v="4240" actId="207"/>
          <ac:spMkLst>
            <pc:docMk/>
            <pc:sldMk cId="1682368670" sldId="419"/>
            <ac:spMk id="3" creationId="{00000000-0000-0000-0000-000000000000}"/>
          </ac:spMkLst>
        </pc:spChg>
        <pc:spChg chg="del">
          <ac:chgData name="Sharma Computer Academy" userId="08476b32c11f4418" providerId="LiveId" clId="{E60FEBD2-C3BA-4812-A587-9EB20A5B4BE0}" dt="2021-12-02T09:22:20.838" v="4105" actId="478"/>
          <ac:spMkLst>
            <pc:docMk/>
            <pc:sldMk cId="1682368670" sldId="419"/>
            <ac:spMk id="4" creationId="{00000000-0000-0000-0000-000000000000}"/>
          </ac:spMkLst>
        </pc:spChg>
        <pc:spChg chg="add mod">
          <ac:chgData name="Sharma Computer Academy" userId="08476b32c11f4418" providerId="LiveId" clId="{E60FEBD2-C3BA-4812-A587-9EB20A5B4BE0}" dt="2021-12-02T09:22:37.334" v="4115" actId="14100"/>
          <ac:spMkLst>
            <pc:docMk/>
            <pc:sldMk cId="1682368670" sldId="419"/>
            <ac:spMk id="5" creationId="{E3606E42-10C3-4EBF-B063-E5D91C2BA5A0}"/>
          </ac:spMkLst>
        </pc:spChg>
      </pc:sldChg>
      <pc:sldChg chg="modSp mod modAnim">
        <pc:chgData name="Sharma Computer Academy" userId="08476b32c11f4418" providerId="LiveId" clId="{E60FEBD2-C3BA-4812-A587-9EB20A5B4BE0}" dt="2021-12-02T10:53:35.152" v="5177" actId="255"/>
        <pc:sldMkLst>
          <pc:docMk/>
          <pc:sldMk cId="3901179569" sldId="420"/>
        </pc:sldMkLst>
        <pc:spChg chg="mod">
          <ac:chgData name="Sharma Computer Academy" userId="08476b32c11f4418" providerId="LiveId" clId="{E60FEBD2-C3BA-4812-A587-9EB20A5B4BE0}" dt="2021-12-02T10:53:35.152" v="5177" actId="255"/>
          <ac:spMkLst>
            <pc:docMk/>
            <pc:sldMk cId="3901179569" sldId="420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09:53:19.207" v="4395" actId="27636"/>
          <ac:spMkLst>
            <pc:docMk/>
            <pc:sldMk cId="3901179569" sldId="42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60FEBD2-C3BA-4812-A587-9EB20A5B4BE0}" dt="2021-12-02T10:14:03.985" v="4737" actId="113"/>
        <pc:sldMkLst>
          <pc:docMk/>
          <pc:sldMk cId="3810095879" sldId="422"/>
        </pc:sldMkLst>
        <pc:spChg chg="mod">
          <ac:chgData name="Sharma Computer Academy" userId="08476b32c11f4418" providerId="LiveId" clId="{E60FEBD2-C3BA-4812-A587-9EB20A5B4BE0}" dt="2021-12-02T10:10:06.305" v="4654" actId="20577"/>
          <ac:spMkLst>
            <pc:docMk/>
            <pc:sldMk cId="3810095879" sldId="422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14:03.985" v="4737" actId="113"/>
          <ac:spMkLst>
            <pc:docMk/>
            <pc:sldMk cId="3810095879" sldId="42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E60FEBD2-C3BA-4812-A587-9EB20A5B4BE0}" dt="2021-12-02T10:54:08.774" v="5183" actId="255"/>
        <pc:sldMkLst>
          <pc:docMk/>
          <pc:sldMk cId="1996568458" sldId="423"/>
        </pc:sldMkLst>
        <pc:spChg chg="mod">
          <ac:chgData name="Sharma Computer Academy" userId="08476b32c11f4418" providerId="LiveId" clId="{E60FEBD2-C3BA-4812-A587-9EB20A5B4BE0}" dt="2021-12-02T10:54:08.774" v="5183" actId="255"/>
          <ac:spMkLst>
            <pc:docMk/>
            <pc:sldMk cId="1996568458" sldId="423"/>
            <ac:spMk id="2" creationId="{00000000-0000-0000-0000-000000000000}"/>
          </ac:spMkLst>
        </pc:spChg>
      </pc:sldChg>
      <pc:sldChg chg="addSp delSp modSp mod">
        <pc:chgData name="Sharma Computer Academy" userId="08476b32c11f4418" providerId="LiveId" clId="{E60FEBD2-C3BA-4812-A587-9EB20A5B4BE0}" dt="2021-12-02T10:54:03.380" v="5182" actId="255"/>
        <pc:sldMkLst>
          <pc:docMk/>
          <pc:sldMk cId="2893171746" sldId="424"/>
        </pc:sldMkLst>
        <pc:spChg chg="mod">
          <ac:chgData name="Sharma Computer Academy" userId="08476b32c11f4418" providerId="LiveId" clId="{E60FEBD2-C3BA-4812-A587-9EB20A5B4BE0}" dt="2021-12-02T10:54:03.380" v="5182" actId="255"/>
          <ac:spMkLst>
            <pc:docMk/>
            <pc:sldMk cId="2893171746" sldId="424"/>
            <ac:spMk id="2" creationId="{00000000-0000-0000-0000-000000000000}"/>
          </ac:spMkLst>
        </pc:spChg>
        <pc:spChg chg="mod">
          <ac:chgData name="Sharma Computer Academy" userId="08476b32c11f4418" providerId="LiveId" clId="{E60FEBD2-C3BA-4812-A587-9EB20A5B4BE0}" dt="2021-12-02T10:51:59.050" v="5123"/>
          <ac:spMkLst>
            <pc:docMk/>
            <pc:sldMk cId="2893171746" sldId="424"/>
            <ac:spMk id="3" creationId="{00000000-0000-0000-0000-000000000000}"/>
          </ac:spMkLst>
        </pc:spChg>
        <pc:spChg chg="add del">
          <ac:chgData name="Sharma Computer Academy" userId="08476b32c11f4418" providerId="LiveId" clId="{E60FEBD2-C3BA-4812-A587-9EB20A5B4BE0}" dt="2021-12-02T10:51:16.072" v="5122"/>
          <ac:spMkLst>
            <pc:docMk/>
            <pc:sldMk cId="2893171746" sldId="424"/>
            <ac:spMk id="4" creationId="{480C2016-8304-4D4E-93D2-FA90D7A2955B}"/>
          </ac:spMkLst>
        </pc:spChg>
      </pc:sldChg>
    </pc:docChg>
  </pc:docChgLst>
  <pc:docChgLst>
    <pc:chgData name="Sharma Computer Academy" userId="08476b32c11f4418" providerId="LiveId" clId="{F6B4F683-1ECC-46B0-96EC-19FC6D4E7840}"/>
    <pc:docChg chg="undo custSel addSld modSld">
      <pc:chgData name="Sharma Computer Academy" userId="08476b32c11f4418" providerId="LiveId" clId="{F6B4F683-1ECC-46B0-96EC-19FC6D4E7840}" dt="2021-12-07T16:11:57.693" v="1470" actId="20577"/>
      <pc:docMkLst>
        <pc:docMk/>
      </pc:docMkLst>
      <pc:sldChg chg="modSp mod">
        <pc:chgData name="Sharma Computer Academy" userId="08476b32c11f4418" providerId="LiveId" clId="{F6B4F683-1ECC-46B0-96EC-19FC6D4E7840}" dt="2021-12-07T16:11:57.693" v="1470" actId="20577"/>
        <pc:sldMkLst>
          <pc:docMk/>
          <pc:sldMk cId="1233499612" sldId="357"/>
        </pc:sldMkLst>
        <pc:spChg chg="mod">
          <ac:chgData name="Sharma Computer Academy" userId="08476b32c11f4418" providerId="LiveId" clId="{F6B4F683-1ECC-46B0-96EC-19FC6D4E7840}" dt="2021-12-07T16:11:57.693" v="1470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B4F683-1ECC-46B0-96EC-19FC6D4E7840}" dt="2021-12-07T12:16:03.085" v="1401" actId="27636"/>
        <pc:sldMkLst>
          <pc:docMk/>
          <pc:sldMk cId="1376682473" sldId="408"/>
        </pc:sldMkLst>
        <pc:spChg chg="mod">
          <ac:chgData name="Sharma Computer Academy" userId="08476b32c11f4418" providerId="LiveId" clId="{F6B4F683-1ECC-46B0-96EC-19FC6D4E7840}" dt="2021-12-07T12:16:03.085" v="1401" actId="27636"/>
          <ac:spMkLst>
            <pc:docMk/>
            <pc:sldMk cId="1376682473" sldId="40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3:39:41.150" v="339"/>
        <pc:sldMkLst>
          <pc:docMk/>
          <pc:sldMk cId="1938074782" sldId="425"/>
        </pc:sldMkLst>
        <pc:spChg chg="mod">
          <ac:chgData name="Sharma Computer Academy" userId="08476b32c11f4418" providerId="LiveId" clId="{F6B4F683-1ECC-46B0-96EC-19FC6D4E7840}" dt="2021-12-05T13:33:58.214" v="33" actId="20577"/>
          <ac:spMkLst>
            <pc:docMk/>
            <pc:sldMk cId="1938074782" sldId="425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3:39:18.270" v="335" actId="113"/>
          <ac:spMkLst>
            <pc:docMk/>
            <pc:sldMk cId="1938074782" sldId="42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3:42:37.081" v="582" actId="27636"/>
        <pc:sldMkLst>
          <pc:docMk/>
          <pc:sldMk cId="3985336220" sldId="426"/>
        </pc:sldMkLst>
        <pc:spChg chg="mod">
          <ac:chgData name="Sharma Computer Academy" userId="08476b32c11f4418" providerId="LiveId" clId="{F6B4F683-1ECC-46B0-96EC-19FC6D4E7840}" dt="2021-12-05T13:39:54.445" v="358" actId="20577"/>
          <ac:spMkLst>
            <pc:docMk/>
            <pc:sldMk cId="3985336220" sldId="426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3:42:37.081" v="582" actId="27636"/>
          <ac:spMkLst>
            <pc:docMk/>
            <pc:sldMk cId="398533622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F6B4F683-1ECC-46B0-96EC-19FC6D4E7840}" dt="2021-12-05T13:50:54.317" v="713" actId="20577"/>
        <pc:sldMkLst>
          <pc:docMk/>
          <pc:sldMk cId="430508965" sldId="427"/>
        </pc:sldMkLst>
        <pc:spChg chg="mod">
          <ac:chgData name="Sharma Computer Academy" userId="08476b32c11f4418" providerId="LiveId" clId="{F6B4F683-1ECC-46B0-96EC-19FC6D4E7840}" dt="2021-12-05T13:43:48.774" v="600" actId="20577"/>
          <ac:spMkLst>
            <pc:docMk/>
            <pc:sldMk cId="430508965" sldId="427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3:50:54.317" v="713" actId="20577"/>
          <ac:spMkLst>
            <pc:docMk/>
            <pc:sldMk cId="430508965" sldId="42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4:49:27.938" v="1194" actId="113"/>
        <pc:sldMkLst>
          <pc:docMk/>
          <pc:sldMk cId="2185357055" sldId="428"/>
        </pc:sldMkLst>
        <pc:spChg chg="mod">
          <ac:chgData name="Sharma Computer Academy" userId="08476b32c11f4418" providerId="LiveId" clId="{F6B4F683-1ECC-46B0-96EC-19FC6D4E7840}" dt="2021-12-05T14:05:04.346" v="737" actId="20577"/>
          <ac:spMkLst>
            <pc:docMk/>
            <pc:sldMk cId="2185357055" sldId="428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5T14:49:27.938" v="1194" actId="113"/>
          <ac:spMkLst>
            <pc:docMk/>
            <pc:sldMk cId="2185357055" sldId="42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5T14:51:06.408" v="1264" actId="20577"/>
        <pc:sldMkLst>
          <pc:docMk/>
          <pc:sldMk cId="2846385067" sldId="429"/>
        </pc:sldMkLst>
        <pc:spChg chg="mod">
          <ac:chgData name="Sharma Computer Academy" userId="08476b32c11f4418" providerId="LiveId" clId="{F6B4F683-1ECC-46B0-96EC-19FC6D4E7840}" dt="2021-12-05T14:51:06.408" v="1264" actId="20577"/>
          <ac:spMkLst>
            <pc:docMk/>
            <pc:sldMk cId="2846385067" sldId="42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F6B4F683-1ECC-46B0-96EC-19FC6D4E7840}" dt="2021-12-07T12:17:16.117" v="1469" actId="113"/>
        <pc:sldMkLst>
          <pc:docMk/>
          <pc:sldMk cId="1307485369" sldId="430"/>
        </pc:sldMkLst>
        <pc:spChg chg="mod">
          <ac:chgData name="Sharma Computer Academy" userId="08476b32c11f4418" providerId="LiveId" clId="{F6B4F683-1ECC-46B0-96EC-19FC6D4E7840}" dt="2021-12-07T12:15:57.419" v="1399" actId="20577"/>
          <ac:spMkLst>
            <pc:docMk/>
            <pc:sldMk cId="1307485369" sldId="430"/>
            <ac:spMk id="2" creationId="{00000000-0000-0000-0000-000000000000}"/>
          </ac:spMkLst>
        </pc:spChg>
        <pc:spChg chg="mod">
          <ac:chgData name="Sharma Computer Academy" userId="08476b32c11f4418" providerId="LiveId" clId="{F6B4F683-1ECC-46B0-96EC-19FC6D4E7840}" dt="2021-12-07T12:17:16.117" v="1469" actId="113"/>
          <ac:spMkLst>
            <pc:docMk/>
            <pc:sldMk cId="1307485369" sldId="43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 to remember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omit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length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/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 10, 20,30,40,50 };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illegal, array length must be provided</a:t>
            </a:r>
          </a:p>
          <a:p>
            <a:pPr lvl="1"/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 10, 20,30,40,50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illegal, array length must be provided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8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Special case for </a:t>
            </a:r>
            <a:r>
              <a:rPr lang="en-US" sz="3600" b="1" dirty="0" err="1"/>
              <a:t>c++</a:t>
            </a:r>
            <a:r>
              <a:rPr lang="en-US" sz="3600" b="1" dirty="0"/>
              <a:t> 17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since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C++17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there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points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have to be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omitted together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but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one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must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explicitly initialized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type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09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Special case for </a:t>
            </a:r>
            <a:r>
              <a:rPr lang="en-US" sz="3600" b="1" dirty="0" err="1"/>
              <a:t>c++</a:t>
            </a:r>
            <a:r>
              <a:rPr lang="en-US" sz="3600" b="1" dirty="0"/>
              <a:t> 17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en-US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array 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{ 10,20,30,40,50}; 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// The type is deduced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std::array&lt;int, 5&gt;</a:t>
            </a:r>
          </a:p>
          <a:p>
            <a:endParaRPr 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array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arr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{ 9.7, 7.31,3.4 }; 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 // The type is deduced to 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std::array&lt;double, 2&gt;</a:t>
            </a:r>
            <a:endParaRPr lang="en-IN" sz="20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Accessing individual value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access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individual elements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ways:</a:t>
            </a:r>
          </a:p>
          <a:p>
            <a:pPr lvl="1"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the member function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at( )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IN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array&lt;int, 5&gt;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[2]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arr.at(2)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fontAlgn="base"/>
            <a:r>
              <a:rPr lang="en-IN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30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    30</a:t>
            </a:r>
          </a:p>
          <a:p>
            <a:pPr marL="114300" indent="0">
              <a:buNone/>
            </a:pP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8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!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at( 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different?</a:t>
            </a:r>
          </a:p>
          <a:p>
            <a:pPr fontAlgn="base"/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method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at( 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 checking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will throw </a:t>
            </a:r>
            <a:r>
              <a:rPr lang="en-US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out_of_range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exception if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beyond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no such exception occurs in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 operator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</a:t>
            </a:r>
            <a:r>
              <a:rPr lang="en-US" sz="4000" b="1" dirty="0"/>
              <a:t>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array&lt;int, 5&gt;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arr.at(6)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&lt;&lt;“Hello”;</a:t>
            </a: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out_of_range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exception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95892"/>
              <a:gd name="adj2" fmla="val 23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code is throwing exception since we are passing index 6 which out of the bounds. Also “Hello” will not be displayed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</a:t>
            </a:r>
            <a:r>
              <a:rPr lang="en-US" sz="4000" b="1" dirty="0"/>
              <a:t>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marL="114300" indent="0">
              <a:buNone/>
            </a:pP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array&lt;int, 5&gt;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[6]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&lt;&lt;“Hello”;</a:t>
            </a: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fontAlgn="base">
              <a:buNone/>
            </a:pP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</a:p>
        </p:txBody>
      </p:sp>
      <p:sp>
        <p:nvSpPr>
          <p:cNvPr id="5" name="Rectangular Callout 3">
            <a:extLst>
              <a:ext uri="{FF2B5EF4-FFF2-40B4-BE49-F238E27FC236}">
                <a16:creationId xmlns:a16="http://schemas.microsoft.com/office/drawing/2014/main" id="{E3606E42-10C3-4EBF-B063-E5D91C2BA5A0}"/>
              </a:ext>
            </a:extLst>
          </p:cNvPr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196897"/>
              <a:gd name="adj2" fmla="val 412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garbage data and can be anything . The point to understand here is that no exception is occurring and “Hello” gets printed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6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array length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435280" cy="455672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get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length of the 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we can use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 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IN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max_size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methods, which are </a:t>
            </a:r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class, and which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elements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a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fontAlgn="base"/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array&lt;int, 5&gt;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arr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= { 10, 20, 30, 40, 50 };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arr.size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cout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arr.max_size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&lt;&lt; </a:t>
            </a:r>
            <a:r>
              <a:rPr lang="en-IN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endl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114300" indent="0">
              <a:buNone/>
            </a:pPr>
            <a:endParaRPr lang="en-IN" sz="2000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 !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Question?</a:t>
            </a: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max_size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different?</a:t>
            </a:r>
          </a:p>
          <a:p>
            <a:pPr fontAlgn="base"/>
            <a:endParaRPr lang="en-US" b="1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Answer</a:t>
            </a: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conceptual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number of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max_size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 allows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Since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number of elements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exactly the same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can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 be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17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exercise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WAP to create an array of 5 integers .Now accept values from the user in it and display all the values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3143248"/>
            <a:ext cx="7560840" cy="33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Introduction To std::array Class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std::array V/s C-style array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Declaring And Initializing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Member Functions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&lt;iostream&gt;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array &lt;int,5&gt;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for(int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=0;i&lt;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arr.size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&lt;&lt;"Enter no:";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cin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&gt;&gt;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[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];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&lt;&lt;"Values are:"&lt;&lt;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for(int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=0;i&lt;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arr.size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[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]&lt;&lt;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return 0;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972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Passing array to 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Just like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objects of our class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, similarly we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can pass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as argument</a:t>
            </a:r>
          </a:p>
          <a:p>
            <a:pPr fontAlgn="base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as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mentioned previously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, it will be by default a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by value</a:t>
            </a:r>
            <a:endParaRPr lang="en-US" b="1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&lt;iostream&gt;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#include &lt;array&gt;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void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printArray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(array&lt;int, 5&gt; n)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&lt;&lt; "length: " &lt;&lt;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n.size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() &lt;&lt;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for (int j = 0; j &lt;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n.size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();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j++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&lt;&lt; "n[" &lt;&lt; j &lt;&lt; "] = " &lt;&lt; n[j] &lt;&lt;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int main()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array&lt;int, 5&gt; n = {1,2,3,4,5};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printArray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(n);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    return 0;</a:t>
            </a:r>
          </a:p>
          <a:p>
            <a:pPr fontAlgn="base">
              <a:buNone/>
            </a:pP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}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17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Checking for empty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check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whether the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we can use the method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empty()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which returns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value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indicating whether the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 is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</a:p>
          <a:p>
            <a:pPr fontAlgn="base"/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array&lt;int,0&gt; first;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array&lt;int,5&gt; second;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 &lt;&lt; "first is empty ? " &lt;&lt;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first.empty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 &lt;&lt; "second is empty ?" &lt;&lt;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second.empty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 ;</a:t>
            </a:r>
          </a:p>
          <a:p>
            <a:pPr lvl="1" fontAlgn="base">
              <a:buNone/>
            </a:pPr>
            <a:endParaRPr lang="en-US" sz="24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is empty ? 1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second is empty ? 0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56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Getting first and last element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obtain the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element of an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 using its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front()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back()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methods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respectively</a:t>
            </a:r>
          </a:p>
          <a:p>
            <a:pPr fontAlgn="base"/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 &lt;int,5&gt;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&lt;&lt;"First element:"&lt;&lt;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arr.front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&lt;&lt;"Last element:"&lt;&lt;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arr.back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  <a:endParaRPr lang="en-US" sz="24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None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element: 10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element: 50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An important point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On an </a:t>
            </a:r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uninitialized 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front()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back()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will return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garbage value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and on an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empty 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 they will generate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unreported runtime error</a:t>
            </a:r>
            <a:endParaRPr lang="en-US" b="1" u="sng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 &lt;int,5&gt;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&lt;&lt;"First element:"&lt;&lt;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arr.front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&lt;&lt;"Last element:"&lt;&lt;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arr.back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  <a:endParaRPr lang="en-US" sz="24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sz="2400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None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element: 8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 element: 8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3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Filling the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fill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I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 with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value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cells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its method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fill()</a:t>
            </a:r>
            <a:endParaRPr lang="en-US" b="1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 &lt;int,5&gt;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={10,20,30,40,50};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arr.fill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(15);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for(int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=0;i&lt;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arr.size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();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    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[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]&lt;&lt;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24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5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Swapping array objects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of two </a:t>
            </a:r>
            <a:r>
              <a:rPr lang="en-I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objects by calling the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swap()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method.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method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exchanges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object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object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passed as argument.</a:t>
            </a: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 to remember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that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objects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otherwise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error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will be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endParaRPr lang="en-US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5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Swapping array objects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 &lt;int,5&gt;arr1={10,20,30,40,50};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array &lt;int,5&gt;arr2={5,7,9,11,13};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arr1.swap(arr2);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&lt;&lt;"First array:"&lt;&lt;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for(int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=0;i&lt;arr1.size();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   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&lt;&lt;arr1[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]&lt;&lt;“ “;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&lt;&lt;"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Secnd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 array:"&lt;&lt;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for(int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=0;i&lt;arr2.size();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++)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    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&lt;&lt;arr2[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]&lt;&lt;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itchFamily="34" charset="0"/>
              </a:rPr>
              <a:t>;</a:t>
            </a:r>
            <a:endParaRPr lang="en-US" sz="2400" b="1" u="sng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array: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5 7 9 11 13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Secnd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array: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10 20 30 40 50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3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</a:t>
            </a:r>
            <a:r>
              <a:rPr lang="en-US" sz="3600" b="1" cap="none" dirty="0"/>
              <a:t>std::array </a:t>
            </a:r>
            <a:r>
              <a:rPr lang="en-US" sz="3600" b="1" dirty="0"/>
              <a:t>Class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simplest standard container class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which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just like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"C-style"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array.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are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, we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 include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header file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&lt;array&gt;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/>
              <a:t>std::array </a:t>
            </a:r>
            <a:r>
              <a:rPr lang="en-US" sz="3600" b="1" dirty="0"/>
              <a:t>v/s C-Style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class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 set of functionality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compared to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 over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try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questions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2 C-style arrays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operator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knows its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happens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pass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2 C-style arrays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a 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prevent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 overflow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1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cap="none" dirty="0"/>
              <a:t>std::array </a:t>
            </a:r>
            <a:r>
              <a:rPr lang="en-US" sz="3600" b="1" dirty="0"/>
              <a:t>v/s C-Style 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435280" cy="469702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answers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the questions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previous slide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either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unknown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Now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us answer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questions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2 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operator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since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== operator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been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Does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knows its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its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member function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happens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when you pass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It’s passed as </a:t>
            </a:r>
            <a:r>
              <a:rPr lang="en-US" b="1" u="sng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 by value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 2 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member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swap()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you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 an 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without writing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own logic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function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sort()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the header file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&lt;algorithm&gt;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a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prevent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boundary overflow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it gives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called </a:t>
            </a:r>
            <a:r>
              <a:rPr lang="en-US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out_of_range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82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Declaring an </a:t>
            </a:r>
            <a:r>
              <a:rPr lang="en-US" sz="3600" b="1" cap="none" dirty="0"/>
              <a:t>std::array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include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header file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&lt;array&gt;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&lt;array&gt;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datatype,array_size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obj_name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n-US" b="1" u="sng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Here '</a:t>
            </a:r>
            <a:r>
              <a:rPr lang="en-US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' is an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the class 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containing an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type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length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68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Point to remember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while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object an be any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 primitive type </a:t>
            </a:r>
          </a:p>
          <a:p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BE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constant.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4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an </a:t>
            </a:r>
            <a:r>
              <a:rPr lang="en-US" sz="3600" b="1" cap="none" dirty="0"/>
              <a:t>std::array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simply assigning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{10, 20, 30, 40, 50};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//called initializer list</a:t>
            </a:r>
          </a:p>
          <a:p>
            <a:pPr lvl="1"/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{10, 20, 30, 40, 50}; 		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// called as list initialization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			                                                     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{10, 20, 30, 40, 50};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81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initializing an </a:t>
            </a:r>
            <a:r>
              <a:rPr lang="en-US" sz="3600" b="1" cap="none" dirty="0"/>
              <a:t>std::array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C-style 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we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std::array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lesser 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but not with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 number of values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size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  <a:endParaRPr lang="en-U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 10, 20, 30, 40, 50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okay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 10, 20, 30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okay, elements 3 and 4 are set to zero!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array&lt;int, 5&gt; 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 { 10, 20, 30, 40, 50,60 }; </a:t>
            </a:r>
          </a:p>
          <a:p>
            <a:pPr marL="411480" lvl="1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not allowed, too many elements in initializer list!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19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2067</Words>
  <Application>Microsoft Office PowerPoint</Application>
  <PresentationFormat>On-screen Show (4:3)</PresentationFormat>
  <Paragraphs>303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Book Antiqua</vt:lpstr>
      <vt:lpstr>Calibri</vt:lpstr>
      <vt:lpstr>Century Gothic</vt:lpstr>
      <vt:lpstr>Consolas</vt:lpstr>
      <vt:lpstr>Apothecary</vt:lpstr>
      <vt:lpstr>ADVAnce C++</vt:lpstr>
      <vt:lpstr>MODERN C++</vt:lpstr>
      <vt:lpstr>The std::array Class</vt:lpstr>
      <vt:lpstr>std::array v/s C-Style array</vt:lpstr>
      <vt:lpstr>std::array v/s C-Style array</vt:lpstr>
      <vt:lpstr>Declaring an std::array</vt:lpstr>
      <vt:lpstr>Point to remember</vt:lpstr>
      <vt:lpstr>initializing an std::array</vt:lpstr>
      <vt:lpstr>initializing an std::array</vt:lpstr>
      <vt:lpstr>Point to remember</vt:lpstr>
      <vt:lpstr>Special case for c++ 17</vt:lpstr>
      <vt:lpstr>Special case for c++ 17</vt:lpstr>
      <vt:lpstr>Accessing individual value</vt:lpstr>
      <vt:lpstr>An important point !</vt:lpstr>
      <vt:lpstr>An important point !</vt:lpstr>
      <vt:lpstr>An important point !</vt:lpstr>
      <vt:lpstr>array length</vt:lpstr>
      <vt:lpstr>An important point !</vt:lpstr>
      <vt:lpstr>exercise</vt:lpstr>
      <vt:lpstr>solution</vt:lpstr>
      <vt:lpstr>Passing array to function</vt:lpstr>
      <vt:lpstr>Example</vt:lpstr>
      <vt:lpstr>Checking for empty Array</vt:lpstr>
      <vt:lpstr>Getting first and last element</vt:lpstr>
      <vt:lpstr>An important point</vt:lpstr>
      <vt:lpstr>Filling the array</vt:lpstr>
      <vt:lpstr>Swapping array objects</vt:lpstr>
      <vt:lpstr>Swapping array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304</cp:revision>
  <dcterms:created xsi:type="dcterms:W3CDTF">2012-06-25T19:01:56Z</dcterms:created>
  <dcterms:modified xsi:type="dcterms:W3CDTF">2021-12-07T16:55:05Z</dcterms:modified>
</cp:coreProperties>
</file>