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357" r:id="rId3"/>
    <p:sldId id="342" r:id="rId4"/>
    <p:sldId id="430" r:id="rId5"/>
    <p:sldId id="431" r:id="rId6"/>
    <p:sldId id="446" r:id="rId7"/>
    <p:sldId id="432" r:id="rId8"/>
    <p:sldId id="433" r:id="rId9"/>
    <p:sldId id="434" r:id="rId10"/>
    <p:sldId id="436" r:id="rId11"/>
    <p:sldId id="437" r:id="rId12"/>
    <p:sldId id="438" r:id="rId13"/>
    <p:sldId id="440" r:id="rId14"/>
    <p:sldId id="441" r:id="rId15"/>
    <p:sldId id="442" r:id="rId16"/>
    <p:sldId id="443" r:id="rId17"/>
    <p:sldId id="444" r:id="rId18"/>
    <p:sldId id="445" r:id="rId19"/>
    <p:sldId id="447" r:id="rId20"/>
    <p:sldId id="449" r:id="rId21"/>
    <p:sldId id="44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38" autoAdjust="0"/>
  </p:normalViewPr>
  <p:slideViewPr>
    <p:cSldViewPr>
      <p:cViewPr varScale="1">
        <p:scale>
          <a:sx n="81" d="100"/>
          <a:sy n="81" d="100"/>
        </p:scale>
        <p:origin x="1277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6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DE7927F6-3BC1-4939-9C13-D9C02DB12AEE}"/>
    <pc:docChg chg="delSld modSld">
      <pc:chgData name="Sharma Computer Academy" userId="08476b32c11f4418" providerId="LiveId" clId="{DE7927F6-3BC1-4939-9C13-D9C02DB12AEE}" dt="2021-12-14T05:42:52.583" v="9"/>
      <pc:docMkLst>
        <pc:docMk/>
      </pc:docMkLst>
      <pc:sldChg chg="modAnim">
        <pc:chgData name="Sharma Computer Academy" userId="08476b32c11f4418" providerId="LiveId" clId="{DE7927F6-3BC1-4939-9C13-D9C02DB12AEE}" dt="2021-12-14T05:29:55.995" v="1"/>
        <pc:sldMkLst>
          <pc:docMk/>
          <pc:sldMk cId="0" sldId="342"/>
        </pc:sldMkLst>
      </pc:sldChg>
      <pc:sldChg chg="modSp modAnim">
        <pc:chgData name="Sharma Computer Academy" userId="08476b32c11f4418" providerId="LiveId" clId="{DE7927F6-3BC1-4939-9C13-D9C02DB12AEE}" dt="2021-12-14T05:30:11.408" v="4"/>
        <pc:sldMkLst>
          <pc:docMk/>
          <pc:sldMk cId="3689384840" sldId="430"/>
        </pc:sldMkLst>
        <pc:spChg chg="mod">
          <ac:chgData name="Sharma Computer Academy" userId="08476b32c11f4418" providerId="LiveId" clId="{DE7927F6-3BC1-4939-9C13-D9C02DB12AEE}" dt="2021-12-14T05:30:08.395" v="3" actId="20577"/>
          <ac:spMkLst>
            <pc:docMk/>
            <pc:sldMk cId="3689384840" sldId="430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DE7927F6-3BC1-4939-9C13-D9C02DB12AEE}" dt="2021-12-14T05:32:54.919" v="6"/>
        <pc:sldMkLst>
          <pc:docMk/>
          <pc:sldMk cId="3390065230" sldId="433"/>
        </pc:sldMkLst>
      </pc:sldChg>
      <pc:sldChg chg="del">
        <pc:chgData name="Sharma Computer Academy" userId="08476b32c11f4418" providerId="LiveId" clId="{DE7927F6-3BC1-4939-9C13-D9C02DB12AEE}" dt="2021-12-14T05:33:34.682" v="7" actId="47"/>
        <pc:sldMkLst>
          <pc:docMk/>
          <pc:sldMk cId="3357806967" sldId="435"/>
        </pc:sldMkLst>
      </pc:sldChg>
      <pc:sldChg chg="modAnim">
        <pc:chgData name="Sharma Computer Academy" userId="08476b32c11f4418" providerId="LiveId" clId="{DE7927F6-3BC1-4939-9C13-D9C02DB12AEE}" dt="2021-12-14T05:42:52.583" v="9"/>
        <pc:sldMkLst>
          <pc:docMk/>
          <pc:sldMk cId="3823022389" sldId="442"/>
        </pc:sldMkLst>
      </pc:sldChg>
    </pc:docChg>
  </pc:docChgLst>
  <pc:docChgLst>
    <pc:chgData name="Sharma Computer Academy" userId="08476b32c11f4418" providerId="LiveId" clId="{A4E45CD3-78D8-4AFF-93E8-85D56C383A26}"/>
    <pc:docChg chg="undo custSel addSld delSld modSld sldOrd">
      <pc:chgData name="Sharma Computer Academy" userId="08476b32c11f4418" providerId="LiveId" clId="{A4E45CD3-78D8-4AFF-93E8-85D56C383A26}" dt="2021-12-09T12:05:03.365" v="2687" actId="20577"/>
      <pc:docMkLst>
        <pc:docMk/>
      </pc:docMkLst>
      <pc:sldChg chg="modSp mod">
        <pc:chgData name="Sharma Computer Academy" userId="08476b32c11f4418" providerId="LiveId" clId="{A4E45CD3-78D8-4AFF-93E8-85D56C383A26}" dt="2021-12-06T07:32:46.379" v="87" actId="113"/>
        <pc:sldMkLst>
          <pc:docMk/>
          <pc:sldMk cId="0" sldId="342"/>
        </pc:sldMkLst>
        <pc:spChg chg="mod">
          <ac:chgData name="Sharma Computer Academy" userId="08476b32c11f4418" providerId="LiveId" clId="{A4E45CD3-78D8-4AFF-93E8-85D56C383A26}" dt="2021-12-06T07:30:16.849" v="37" actId="20577"/>
          <ac:spMkLst>
            <pc:docMk/>
            <pc:sldMk cId="0" sldId="342"/>
            <ac:spMk id="2" creationId="{00000000-0000-0000-0000-000000000000}"/>
          </ac:spMkLst>
        </pc:spChg>
        <pc:spChg chg="mod">
          <ac:chgData name="Sharma Computer Academy" userId="08476b32c11f4418" providerId="LiveId" clId="{A4E45CD3-78D8-4AFF-93E8-85D56C383A26}" dt="2021-12-06T07:32:46.379" v="87" actId="113"/>
          <ac:spMkLst>
            <pc:docMk/>
            <pc:sldMk cId="0" sldId="342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A4E45CD3-78D8-4AFF-93E8-85D56C383A26}" dt="2021-12-07T05:51:27.090" v="1578" actId="47"/>
        <pc:sldMkLst>
          <pc:docMk/>
          <pc:sldMk cId="600839837" sldId="354"/>
        </pc:sldMkLst>
      </pc:sldChg>
      <pc:sldChg chg="modSp mod">
        <pc:chgData name="Sharma Computer Academy" userId="08476b32c11f4418" providerId="LiveId" clId="{A4E45CD3-78D8-4AFF-93E8-85D56C383A26}" dt="2021-12-07T05:52:34.052" v="1686" actId="27636"/>
        <pc:sldMkLst>
          <pc:docMk/>
          <pc:sldMk cId="1233499612" sldId="357"/>
        </pc:sldMkLst>
        <pc:spChg chg="mod">
          <ac:chgData name="Sharma Computer Academy" userId="08476b32c11f4418" providerId="LiveId" clId="{A4E45CD3-78D8-4AFF-93E8-85D56C383A26}" dt="2021-12-07T05:52:34.052" v="1686" actId="27636"/>
          <ac:spMkLst>
            <pc:docMk/>
            <pc:sldMk cId="1233499612" sldId="357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A4E45CD3-78D8-4AFF-93E8-85D56C383A26}" dt="2021-12-07T05:51:27.090" v="1578" actId="47"/>
        <pc:sldMkLst>
          <pc:docMk/>
          <pc:sldMk cId="1027846016" sldId="367"/>
        </pc:sldMkLst>
      </pc:sldChg>
      <pc:sldChg chg="del">
        <pc:chgData name="Sharma Computer Academy" userId="08476b32c11f4418" providerId="LiveId" clId="{A4E45CD3-78D8-4AFF-93E8-85D56C383A26}" dt="2021-12-07T05:51:27.090" v="1578" actId="47"/>
        <pc:sldMkLst>
          <pc:docMk/>
          <pc:sldMk cId="2110134732" sldId="368"/>
        </pc:sldMkLst>
      </pc:sldChg>
      <pc:sldChg chg="del">
        <pc:chgData name="Sharma Computer Academy" userId="08476b32c11f4418" providerId="LiveId" clId="{A4E45CD3-78D8-4AFF-93E8-85D56C383A26}" dt="2021-12-07T05:51:27.090" v="1578" actId="47"/>
        <pc:sldMkLst>
          <pc:docMk/>
          <pc:sldMk cId="1504622104" sldId="369"/>
        </pc:sldMkLst>
      </pc:sldChg>
      <pc:sldChg chg="del">
        <pc:chgData name="Sharma Computer Academy" userId="08476b32c11f4418" providerId="LiveId" clId="{A4E45CD3-78D8-4AFF-93E8-85D56C383A26}" dt="2021-12-07T05:51:27.090" v="1578" actId="47"/>
        <pc:sldMkLst>
          <pc:docMk/>
          <pc:sldMk cId="1210972426" sldId="371"/>
        </pc:sldMkLst>
      </pc:sldChg>
      <pc:sldChg chg="del">
        <pc:chgData name="Sharma Computer Academy" userId="08476b32c11f4418" providerId="LiveId" clId="{A4E45CD3-78D8-4AFF-93E8-85D56C383A26}" dt="2021-12-07T05:51:27.090" v="1578" actId="47"/>
        <pc:sldMkLst>
          <pc:docMk/>
          <pc:sldMk cId="653951548" sldId="395"/>
        </pc:sldMkLst>
      </pc:sldChg>
      <pc:sldChg chg="del">
        <pc:chgData name="Sharma Computer Academy" userId="08476b32c11f4418" providerId="LiveId" clId="{A4E45CD3-78D8-4AFF-93E8-85D56C383A26}" dt="2021-12-07T05:51:27.090" v="1578" actId="47"/>
        <pc:sldMkLst>
          <pc:docMk/>
          <pc:sldMk cId="3652140188" sldId="399"/>
        </pc:sldMkLst>
      </pc:sldChg>
      <pc:sldChg chg="del">
        <pc:chgData name="Sharma Computer Academy" userId="08476b32c11f4418" providerId="LiveId" clId="{A4E45CD3-78D8-4AFF-93E8-85D56C383A26}" dt="2021-12-07T05:51:27.090" v="1578" actId="47"/>
        <pc:sldMkLst>
          <pc:docMk/>
          <pc:sldMk cId="1376682473" sldId="408"/>
        </pc:sldMkLst>
      </pc:sldChg>
      <pc:sldChg chg="del">
        <pc:chgData name="Sharma Computer Academy" userId="08476b32c11f4418" providerId="LiveId" clId="{A4E45CD3-78D8-4AFF-93E8-85D56C383A26}" dt="2021-12-07T05:51:27.090" v="1578" actId="47"/>
        <pc:sldMkLst>
          <pc:docMk/>
          <pc:sldMk cId="2017312139" sldId="410"/>
        </pc:sldMkLst>
      </pc:sldChg>
      <pc:sldChg chg="del">
        <pc:chgData name="Sharma Computer Academy" userId="08476b32c11f4418" providerId="LiveId" clId="{A4E45CD3-78D8-4AFF-93E8-85D56C383A26}" dt="2021-12-07T05:51:27.090" v="1578" actId="47"/>
        <pc:sldMkLst>
          <pc:docMk/>
          <pc:sldMk cId="1190824420" sldId="412"/>
        </pc:sldMkLst>
      </pc:sldChg>
      <pc:sldChg chg="del">
        <pc:chgData name="Sharma Computer Academy" userId="08476b32c11f4418" providerId="LiveId" clId="{A4E45CD3-78D8-4AFF-93E8-85D56C383A26}" dt="2021-12-07T05:51:27.090" v="1578" actId="47"/>
        <pc:sldMkLst>
          <pc:docMk/>
          <pc:sldMk cId="4185811393" sldId="413"/>
        </pc:sldMkLst>
      </pc:sldChg>
      <pc:sldChg chg="del">
        <pc:chgData name="Sharma Computer Academy" userId="08476b32c11f4418" providerId="LiveId" clId="{A4E45CD3-78D8-4AFF-93E8-85D56C383A26}" dt="2021-12-07T05:51:27.090" v="1578" actId="47"/>
        <pc:sldMkLst>
          <pc:docMk/>
          <pc:sldMk cId="3656831573" sldId="414"/>
        </pc:sldMkLst>
      </pc:sldChg>
      <pc:sldChg chg="del">
        <pc:chgData name="Sharma Computer Academy" userId="08476b32c11f4418" providerId="LiveId" clId="{A4E45CD3-78D8-4AFF-93E8-85D56C383A26}" dt="2021-12-07T05:51:27.090" v="1578" actId="47"/>
        <pc:sldMkLst>
          <pc:docMk/>
          <pc:sldMk cId="1111957990" sldId="417"/>
        </pc:sldMkLst>
      </pc:sldChg>
      <pc:sldChg chg="del">
        <pc:chgData name="Sharma Computer Academy" userId="08476b32c11f4418" providerId="LiveId" clId="{A4E45CD3-78D8-4AFF-93E8-85D56C383A26}" dt="2021-12-07T05:51:27.090" v="1578" actId="47"/>
        <pc:sldMkLst>
          <pc:docMk/>
          <pc:sldMk cId="1682368670" sldId="419"/>
        </pc:sldMkLst>
      </pc:sldChg>
      <pc:sldChg chg="del">
        <pc:chgData name="Sharma Computer Academy" userId="08476b32c11f4418" providerId="LiveId" clId="{A4E45CD3-78D8-4AFF-93E8-85D56C383A26}" dt="2021-12-07T05:51:27.090" v="1578" actId="47"/>
        <pc:sldMkLst>
          <pc:docMk/>
          <pc:sldMk cId="3901179569" sldId="420"/>
        </pc:sldMkLst>
      </pc:sldChg>
      <pc:sldChg chg="del">
        <pc:chgData name="Sharma Computer Academy" userId="08476b32c11f4418" providerId="LiveId" clId="{A4E45CD3-78D8-4AFF-93E8-85D56C383A26}" dt="2021-12-07T05:51:27.090" v="1578" actId="47"/>
        <pc:sldMkLst>
          <pc:docMk/>
          <pc:sldMk cId="3300014764" sldId="421"/>
        </pc:sldMkLst>
      </pc:sldChg>
      <pc:sldChg chg="del">
        <pc:chgData name="Sharma Computer Academy" userId="08476b32c11f4418" providerId="LiveId" clId="{A4E45CD3-78D8-4AFF-93E8-85D56C383A26}" dt="2021-12-07T05:51:27.090" v="1578" actId="47"/>
        <pc:sldMkLst>
          <pc:docMk/>
          <pc:sldMk cId="3810095879" sldId="422"/>
        </pc:sldMkLst>
      </pc:sldChg>
      <pc:sldChg chg="del">
        <pc:chgData name="Sharma Computer Academy" userId="08476b32c11f4418" providerId="LiveId" clId="{A4E45CD3-78D8-4AFF-93E8-85D56C383A26}" dt="2021-12-07T05:51:27.090" v="1578" actId="47"/>
        <pc:sldMkLst>
          <pc:docMk/>
          <pc:sldMk cId="1996568458" sldId="423"/>
        </pc:sldMkLst>
      </pc:sldChg>
      <pc:sldChg chg="del">
        <pc:chgData name="Sharma Computer Academy" userId="08476b32c11f4418" providerId="LiveId" clId="{A4E45CD3-78D8-4AFF-93E8-85D56C383A26}" dt="2021-12-07T05:51:27.090" v="1578" actId="47"/>
        <pc:sldMkLst>
          <pc:docMk/>
          <pc:sldMk cId="2893171746" sldId="424"/>
        </pc:sldMkLst>
      </pc:sldChg>
      <pc:sldChg chg="del">
        <pc:chgData name="Sharma Computer Academy" userId="08476b32c11f4418" providerId="LiveId" clId="{A4E45CD3-78D8-4AFF-93E8-85D56C383A26}" dt="2021-12-07T05:51:27.090" v="1578" actId="47"/>
        <pc:sldMkLst>
          <pc:docMk/>
          <pc:sldMk cId="1938074782" sldId="425"/>
        </pc:sldMkLst>
      </pc:sldChg>
      <pc:sldChg chg="del">
        <pc:chgData name="Sharma Computer Academy" userId="08476b32c11f4418" providerId="LiveId" clId="{A4E45CD3-78D8-4AFF-93E8-85D56C383A26}" dt="2021-12-07T05:51:27.090" v="1578" actId="47"/>
        <pc:sldMkLst>
          <pc:docMk/>
          <pc:sldMk cId="3985336220" sldId="426"/>
        </pc:sldMkLst>
      </pc:sldChg>
      <pc:sldChg chg="del">
        <pc:chgData name="Sharma Computer Academy" userId="08476b32c11f4418" providerId="LiveId" clId="{A4E45CD3-78D8-4AFF-93E8-85D56C383A26}" dt="2021-12-07T05:51:27.090" v="1578" actId="47"/>
        <pc:sldMkLst>
          <pc:docMk/>
          <pc:sldMk cId="430508965" sldId="427"/>
        </pc:sldMkLst>
      </pc:sldChg>
      <pc:sldChg chg="del">
        <pc:chgData name="Sharma Computer Academy" userId="08476b32c11f4418" providerId="LiveId" clId="{A4E45CD3-78D8-4AFF-93E8-85D56C383A26}" dt="2021-12-07T05:51:27.090" v="1578" actId="47"/>
        <pc:sldMkLst>
          <pc:docMk/>
          <pc:sldMk cId="2185357055" sldId="428"/>
        </pc:sldMkLst>
      </pc:sldChg>
      <pc:sldChg chg="del">
        <pc:chgData name="Sharma Computer Academy" userId="08476b32c11f4418" providerId="LiveId" clId="{A4E45CD3-78D8-4AFF-93E8-85D56C383A26}" dt="2021-12-07T05:51:27.090" v="1578" actId="47"/>
        <pc:sldMkLst>
          <pc:docMk/>
          <pc:sldMk cId="2846385067" sldId="429"/>
        </pc:sldMkLst>
      </pc:sldChg>
      <pc:sldChg chg="modSp add mod">
        <pc:chgData name="Sharma Computer Academy" userId="08476b32c11f4418" providerId="LiveId" clId="{A4E45CD3-78D8-4AFF-93E8-85D56C383A26}" dt="2021-12-07T06:00:59.560" v="1708" actId="20577"/>
        <pc:sldMkLst>
          <pc:docMk/>
          <pc:sldMk cId="3689384840" sldId="430"/>
        </pc:sldMkLst>
        <pc:spChg chg="mod">
          <ac:chgData name="Sharma Computer Academy" userId="08476b32c11f4418" providerId="LiveId" clId="{A4E45CD3-78D8-4AFF-93E8-85D56C383A26}" dt="2021-12-07T06:00:59.560" v="1708" actId="20577"/>
          <ac:spMkLst>
            <pc:docMk/>
            <pc:sldMk cId="3689384840" sldId="430"/>
            <ac:spMk id="2" creationId="{00000000-0000-0000-0000-000000000000}"/>
          </ac:spMkLst>
        </pc:spChg>
        <pc:spChg chg="mod">
          <ac:chgData name="Sharma Computer Academy" userId="08476b32c11f4418" providerId="LiveId" clId="{A4E45CD3-78D8-4AFF-93E8-85D56C383A26}" dt="2021-12-06T07:48:53.326" v="168" actId="6549"/>
          <ac:spMkLst>
            <pc:docMk/>
            <pc:sldMk cId="3689384840" sldId="430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A4E45CD3-78D8-4AFF-93E8-85D56C383A26}" dt="2021-12-07T08:51:36.062" v="1890" actId="113"/>
        <pc:sldMkLst>
          <pc:docMk/>
          <pc:sldMk cId="4126608970" sldId="431"/>
        </pc:sldMkLst>
        <pc:spChg chg="mod">
          <ac:chgData name="Sharma Computer Academy" userId="08476b32c11f4418" providerId="LiveId" clId="{A4E45CD3-78D8-4AFF-93E8-85D56C383A26}" dt="2021-12-07T06:01:36.683" v="1732" actId="20577"/>
          <ac:spMkLst>
            <pc:docMk/>
            <pc:sldMk cId="4126608970" sldId="431"/>
            <ac:spMk id="2" creationId="{00000000-0000-0000-0000-000000000000}"/>
          </ac:spMkLst>
        </pc:spChg>
        <pc:spChg chg="mod">
          <ac:chgData name="Sharma Computer Academy" userId="08476b32c11f4418" providerId="LiveId" clId="{A4E45CD3-78D8-4AFF-93E8-85D56C383A26}" dt="2021-12-07T08:51:36.062" v="1890" actId="113"/>
          <ac:spMkLst>
            <pc:docMk/>
            <pc:sldMk cId="4126608970" sldId="431"/>
            <ac:spMk id="3" creationId="{00000000-0000-0000-0000-000000000000}"/>
          </ac:spMkLst>
        </pc:spChg>
      </pc:sldChg>
      <pc:sldChg chg="modSp add mod ord modAnim">
        <pc:chgData name="Sharma Computer Academy" userId="08476b32c11f4418" providerId="LiveId" clId="{A4E45CD3-78D8-4AFF-93E8-85D56C383A26}" dt="2021-12-07T04:19:08.542" v="960" actId="20577"/>
        <pc:sldMkLst>
          <pc:docMk/>
          <pc:sldMk cId="62827735" sldId="432"/>
        </pc:sldMkLst>
        <pc:spChg chg="mod">
          <ac:chgData name="Sharma Computer Academy" userId="08476b32c11f4418" providerId="LiveId" clId="{A4E45CD3-78D8-4AFF-93E8-85D56C383A26}" dt="2021-12-06T08:01:35.195" v="221" actId="20577"/>
          <ac:spMkLst>
            <pc:docMk/>
            <pc:sldMk cId="62827735" sldId="432"/>
            <ac:spMk id="2" creationId="{00000000-0000-0000-0000-000000000000}"/>
          </ac:spMkLst>
        </pc:spChg>
        <pc:spChg chg="mod">
          <ac:chgData name="Sharma Computer Academy" userId="08476b32c11f4418" providerId="LiveId" clId="{A4E45CD3-78D8-4AFF-93E8-85D56C383A26}" dt="2021-12-07T04:19:08.542" v="960" actId="20577"/>
          <ac:spMkLst>
            <pc:docMk/>
            <pc:sldMk cId="62827735" sldId="432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A4E45CD3-78D8-4AFF-93E8-85D56C383A26}" dt="2021-12-07T04:07:10.700" v="857" actId="20577"/>
        <pc:sldMkLst>
          <pc:docMk/>
          <pc:sldMk cId="3390065230" sldId="433"/>
        </pc:sldMkLst>
        <pc:spChg chg="mod">
          <ac:chgData name="Sharma Computer Academy" userId="08476b32c11f4418" providerId="LiveId" clId="{A4E45CD3-78D8-4AFF-93E8-85D56C383A26}" dt="2021-12-06T08:21:43.402" v="364" actId="5793"/>
          <ac:spMkLst>
            <pc:docMk/>
            <pc:sldMk cId="3390065230" sldId="433"/>
            <ac:spMk id="2" creationId="{00000000-0000-0000-0000-000000000000}"/>
          </ac:spMkLst>
        </pc:spChg>
        <pc:spChg chg="mod">
          <ac:chgData name="Sharma Computer Academy" userId="08476b32c11f4418" providerId="LiveId" clId="{A4E45CD3-78D8-4AFF-93E8-85D56C383A26}" dt="2021-12-07T04:07:10.700" v="857" actId="20577"/>
          <ac:spMkLst>
            <pc:docMk/>
            <pc:sldMk cId="3390065230" sldId="433"/>
            <ac:spMk id="3" creationId="{00000000-0000-0000-0000-000000000000}"/>
          </ac:spMkLst>
        </pc:spChg>
      </pc:sldChg>
      <pc:sldChg chg="addSp delSp modSp add mod">
        <pc:chgData name="Sharma Computer Academy" userId="08476b32c11f4418" providerId="LiveId" clId="{A4E45CD3-78D8-4AFF-93E8-85D56C383A26}" dt="2021-12-07T04:08:39.291" v="890" actId="931"/>
        <pc:sldMkLst>
          <pc:docMk/>
          <pc:sldMk cId="4145211255" sldId="434"/>
        </pc:sldMkLst>
        <pc:spChg chg="mod">
          <ac:chgData name="Sharma Computer Academy" userId="08476b32c11f4418" providerId="LiveId" clId="{A4E45CD3-78D8-4AFF-93E8-85D56C383A26}" dt="2021-12-07T04:08:26.367" v="889" actId="20577"/>
          <ac:spMkLst>
            <pc:docMk/>
            <pc:sldMk cId="4145211255" sldId="434"/>
            <ac:spMk id="2" creationId="{00000000-0000-0000-0000-000000000000}"/>
          </ac:spMkLst>
        </pc:spChg>
        <pc:spChg chg="del mod">
          <ac:chgData name="Sharma Computer Academy" userId="08476b32c11f4418" providerId="LiveId" clId="{A4E45CD3-78D8-4AFF-93E8-85D56C383A26}" dt="2021-12-07T04:08:39.291" v="890" actId="931"/>
          <ac:spMkLst>
            <pc:docMk/>
            <pc:sldMk cId="4145211255" sldId="434"/>
            <ac:spMk id="3" creationId="{00000000-0000-0000-0000-000000000000}"/>
          </ac:spMkLst>
        </pc:spChg>
        <pc:picChg chg="add mod">
          <ac:chgData name="Sharma Computer Academy" userId="08476b32c11f4418" providerId="LiveId" clId="{A4E45CD3-78D8-4AFF-93E8-85D56C383A26}" dt="2021-12-07T04:08:39.291" v="890" actId="931"/>
          <ac:picMkLst>
            <pc:docMk/>
            <pc:sldMk cId="4145211255" sldId="434"/>
            <ac:picMk id="5" creationId="{95BCBDDD-B7C8-4C4E-BF17-9E3121C9E559}"/>
          </ac:picMkLst>
        </pc:picChg>
      </pc:sldChg>
      <pc:sldChg chg="modSp mod modAnim">
        <pc:chgData name="Sharma Computer Academy" userId="08476b32c11f4418" providerId="LiveId" clId="{A4E45CD3-78D8-4AFF-93E8-85D56C383A26}" dt="2021-12-07T04:21:48.780" v="1060" actId="6549"/>
        <pc:sldMkLst>
          <pc:docMk/>
          <pc:sldMk cId="3357806967" sldId="435"/>
        </pc:sldMkLst>
        <pc:spChg chg="mod">
          <ac:chgData name="Sharma Computer Academy" userId="08476b32c11f4418" providerId="LiveId" clId="{A4E45CD3-78D8-4AFF-93E8-85D56C383A26}" dt="2021-12-07T04:21:35.968" v="994" actId="20577"/>
          <ac:spMkLst>
            <pc:docMk/>
            <pc:sldMk cId="3357806967" sldId="435"/>
            <ac:spMk id="2" creationId="{00000000-0000-0000-0000-000000000000}"/>
          </ac:spMkLst>
        </pc:spChg>
        <pc:spChg chg="mod">
          <ac:chgData name="Sharma Computer Academy" userId="08476b32c11f4418" providerId="LiveId" clId="{A4E45CD3-78D8-4AFF-93E8-85D56C383A26}" dt="2021-12-07T04:21:48.780" v="1060" actId="6549"/>
          <ac:spMkLst>
            <pc:docMk/>
            <pc:sldMk cId="3357806967" sldId="435"/>
            <ac:spMk id="3" creationId="{00000000-0000-0000-0000-000000000000}"/>
          </ac:spMkLst>
        </pc:spChg>
      </pc:sldChg>
      <pc:sldChg chg="addSp modSp add mod modAnim">
        <pc:chgData name="Sharma Computer Academy" userId="08476b32c11f4418" providerId="LiveId" clId="{A4E45CD3-78D8-4AFF-93E8-85D56C383A26}" dt="2021-12-07T04:30:48.506" v="1245" actId="1036"/>
        <pc:sldMkLst>
          <pc:docMk/>
          <pc:sldMk cId="1415647328" sldId="436"/>
        </pc:sldMkLst>
        <pc:spChg chg="mod">
          <ac:chgData name="Sharma Computer Academy" userId="08476b32c11f4418" providerId="LiveId" clId="{A4E45CD3-78D8-4AFF-93E8-85D56C383A26}" dt="2021-12-07T04:27:41.221" v="1218" actId="20577"/>
          <ac:spMkLst>
            <pc:docMk/>
            <pc:sldMk cId="1415647328" sldId="436"/>
            <ac:spMk id="3" creationId="{00000000-0000-0000-0000-000000000000}"/>
          </ac:spMkLst>
        </pc:spChg>
        <pc:spChg chg="add mod">
          <ac:chgData name="Sharma Computer Academy" userId="08476b32c11f4418" providerId="LiveId" clId="{A4E45CD3-78D8-4AFF-93E8-85D56C383A26}" dt="2021-12-07T04:26:21.270" v="1181" actId="1076"/>
          <ac:spMkLst>
            <pc:docMk/>
            <pc:sldMk cId="1415647328" sldId="436"/>
            <ac:spMk id="4" creationId="{A4C8A82A-5975-4A8A-B69A-0F59F5968270}"/>
          </ac:spMkLst>
        </pc:spChg>
        <pc:spChg chg="add mod">
          <ac:chgData name="Sharma Computer Academy" userId="08476b32c11f4418" providerId="LiveId" clId="{A4E45CD3-78D8-4AFF-93E8-85D56C383A26}" dt="2021-12-07T04:30:48.506" v="1245" actId="1036"/>
          <ac:spMkLst>
            <pc:docMk/>
            <pc:sldMk cId="1415647328" sldId="436"/>
            <ac:spMk id="5" creationId="{05748BF7-E331-4DBF-A197-5650C6D66407}"/>
          </ac:spMkLst>
        </pc:spChg>
        <pc:spChg chg="add mod">
          <ac:chgData name="Sharma Computer Academy" userId="08476b32c11f4418" providerId="LiveId" clId="{A4E45CD3-78D8-4AFF-93E8-85D56C383A26}" dt="2021-12-07T04:30:48.506" v="1245" actId="1036"/>
          <ac:spMkLst>
            <pc:docMk/>
            <pc:sldMk cId="1415647328" sldId="436"/>
            <ac:spMk id="7" creationId="{7DB841F9-F526-40E4-B6F7-2DD375160295}"/>
          </ac:spMkLst>
        </pc:spChg>
        <pc:spChg chg="add mod">
          <ac:chgData name="Sharma Computer Academy" userId="08476b32c11f4418" providerId="LiveId" clId="{A4E45CD3-78D8-4AFF-93E8-85D56C383A26}" dt="2021-12-07T04:28:07.706" v="1224" actId="255"/>
          <ac:spMkLst>
            <pc:docMk/>
            <pc:sldMk cId="1415647328" sldId="436"/>
            <ac:spMk id="8" creationId="{D7E92F15-31CC-4E19-8EF1-D52BDE8C259F}"/>
          </ac:spMkLst>
        </pc:spChg>
      </pc:sldChg>
      <pc:sldChg chg="addSp modSp mod">
        <pc:chgData name="Sharma Computer Academy" userId="08476b32c11f4418" providerId="LiveId" clId="{A4E45CD3-78D8-4AFF-93E8-85D56C383A26}" dt="2021-12-09T12:05:03.365" v="2687" actId="20577"/>
        <pc:sldMkLst>
          <pc:docMk/>
          <pc:sldMk cId="178236432" sldId="437"/>
        </pc:sldMkLst>
        <pc:spChg chg="mod">
          <ac:chgData name="Sharma Computer Academy" userId="08476b32c11f4418" providerId="LiveId" clId="{A4E45CD3-78D8-4AFF-93E8-85D56C383A26}" dt="2021-12-07T04:31:43.516" v="1279" actId="20577"/>
          <ac:spMkLst>
            <pc:docMk/>
            <pc:sldMk cId="178236432" sldId="437"/>
            <ac:spMk id="2" creationId="{00000000-0000-0000-0000-000000000000}"/>
          </ac:spMkLst>
        </pc:spChg>
        <pc:spChg chg="mod">
          <ac:chgData name="Sharma Computer Academy" userId="08476b32c11f4418" providerId="LiveId" clId="{A4E45CD3-78D8-4AFF-93E8-85D56C383A26}" dt="2021-12-07T04:39:44.853" v="1410" actId="6549"/>
          <ac:spMkLst>
            <pc:docMk/>
            <pc:sldMk cId="178236432" sldId="437"/>
            <ac:spMk id="3" creationId="{00000000-0000-0000-0000-000000000000}"/>
          </ac:spMkLst>
        </pc:spChg>
        <pc:graphicFrameChg chg="add mod modGraphic">
          <ac:chgData name="Sharma Computer Academy" userId="08476b32c11f4418" providerId="LiveId" clId="{A4E45CD3-78D8-4AFF-93E8-85D56C383A26}" dt="2021-12-09T12:05:03.365" v="2687" actId="20577"/>
          <ac:graphicFrameMkLst>
            <pc:docMk/>
            <pc:sldMk cId="178236432" sldId="437"/>
            <ac:graphicFrameMk id="4" creationId="{2D74C1B1-41F7-45E7-B002-3A9666A8E04A}"/>
          </ac:graphicFrameMkLst>
        </pc:graphicFrameChg>
      </pc:sldChg>
      <pc:sldChg chg="modSp mod">
        <pc:chgData name="Sharma Computer Academy" userId="08476b32c11f4418" providerId="LiveId" clId="{A4E45CD3-78D8-4AFF-93E8-85D56C383A26}" dt="2021-12-07T04:41:50.025" v="1436" actId="207"/>
        <pc:sldMkLst>
          <pc:docMk/>
          <pc:sldMk cId="773155964" sldId="438"/>
        </pc:sldMkLst>
        <pc:spChg chg="mod">
          <ac:chgData name="Sharma Computer Academy" userId="08476b32c11f4418" providerId="LiveId" clId="{A4E45CD3-78D8-4AFF-93E8-85D56C383A26}" dt="2021-12-07T04:41:26.597" v="1433" actId="20577"/>
          <ac:spMkLst>
            <pc:docMk/>
            <pc:sldMk cId="773155964" sldId="438"/>
            <ac:spMk id="2" creationId="{00000000-0000-0000-0000-000000000000}"/>
          </ac:spMkLst>
        </pc:spChg>
        <pc:spChg chg="mod">
          <ac:chgData name="Sharma Computer Academy" userId="08476b32c11f4418" providerId="LiveId" clId="{A4E45CD3-78D8-4AFF-93E8-85D56C383A26}" dt="2021-12-07T04:41:50.025" v="1436" actId="207"/>
          <ac:spMkLst>
            <pc:docMk/>
            <pc:sldMk cId="773155964" sldId="438"/>
            <ac:spMk id="3" creationId="{00000000-0000-0000-0000-000000000000}"/>
          </ac:spMkLst>
        </pc:spChg>
      </pc:sldChg>
      <pc:sldChg chg="add del">
        <pc:chgData name="Sharma Computer Academy" userId="08476b32c11f4418" providerId="LiveId" clId="{A4E45CD3-78D8-4AFF-93E8-85D56C383A26}" dt="2021-12-07T05:30:41.971" v="1468" actId="47"/>
        <pc:sldMkLst>
          <pc:docMk/>
          <pc:sldMk cId="4291651687" sldId="439"/>
        </pc:sldMkLst>
      </pc:sldChg>
      <pc:sldChg chg="modSp add mod">
        <pc:chgData name="Sharma Computer Academy" userId="08476b32c11f4418" providerId="LiveId" clId="{A4E45CD3-78D8-4AFF-93E8-85D56C383A26}" dt="2021-12-07T04:43:02.007" v="1453" actId="20577"/>
        <pc:sldMkLst>
          <pc:docMk/>
          <pc:sldMk cId="1312812536" sldId="440"/>
        </pc:sldMkLst>
        <pc:spChg chg="mod">
          <ac:chgData name="Sharma Computer Academy" userId="08476b32c11f4418" providerId="LiveId" clId="{A4E45CD3-78D8-4AFF-93E8-85D56C383A26}" dt="2021-12-07T04:43:02.007" v="1453" actId="20577"/>
          <ac:spMkLst>
            <pc:docMk/>
            <pc:sldMk cId="1312812536" sldId="440"/>
            <ac:spMk id="2" creationId="{00000000-0000-0000-0000-000000000000}"/>
          </ac:spMkLst>
        </pc:spChg>
        <pc:spChg chg="mod">
          <ac:chgData name="Sharma Computer Academy" userId="08476b32c11f4418" providerId="LiveId" clId="{A4E45CD3-78D8-4AFF-93E8-85D56C383A26}" dt="2021-12-07T04:42:56.714" v="1447" actId="207"/>
          <ac:spMkLst>
            <pc:docMk/>
            <pc:sldMk cId="1312812536" sldId="440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A4E45CD3-78D8-4AFF-93E8-85D56C383A26}" dt="2021-12-07T04:47:15.075" v="1467" actId="207"/>
        <pc:sldMkLst>
          <pc:docMk/>
          <pc:sldMk cId="399930836" sldId="441"/>
        </pc:sldMkLst>
        <pc:spChg chg="mod">
          <ac:chgData name="Sharma Computer Academy" userId="08476b32c11f4418" providerId="LiveId" clId="{A4E45CD3-78D8-4AFF-93E8-85D56C383A26}" dt="2021-12-07T04:45:56.489" v="1461" actId="20577"/>
          <ac:spMkLst>
            <pc:docMk/>
            <pc:sldMk cId="399930836" sldId="441"/>
            <ac:spMk id="2" creationId="{00000000-0000-0000-0000-000000000000}"/>
          </ac:spMkLst>
        </pc:spChg>
        <pc:spChg chg="mod">
          <ac:chgData name="Sharma Computer Academy" userId="08476b32c11f4418" providerId="LiveId" clId="{A4E45CD3-78D8-4AFF-93E8-85D56C383A26}" dt="2021-12-07T04:47:15.075" v="1467" actId="207"/>
          <ac:spMkLst>
            <pc:docMk/>
            <pc:sldMk cId="399930836" sldId="44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4E45CD3-78D8-4AFF-93E8-85D56C383A26}" dt="2021-12-07T05:44:34.597" v="1506" actId="20577"/>
        <pc:sldMkLst>
          <pc:docMk/>
          <pc:sldMk cId="3823022389" sldId="442"/>
        </pc:sldMkLst>
        <pc:spChg chg="mod">
          <ac:chgData name="Sharma Computer Academy" userId="08476b32c11f4418" providerId="LiveId" clId="{A4E45CD3-78D8-4AFF-93E8-85D56C383A26}" dt="2021-12-07T05:41:37.870" v="1477" actId="20577"/>
          <ac:spMkLst>
            <pc:docMk/>
            <pc:sldMk cId="3823022389" sldId="442"/>
            <ac:spMk id="2" creationId="{00000000-0000-0000-0000-000000000000}"/>
          </ac:spMkLst>
        </pc:spChg>
        <pc:spChg chg="mod">
          <ac:chgData name="Sharma Computer Academy" userId="08476b32c11f4418" providerId="LiveId" clId="{A4E45CD3-78D8-4AFF-93E8-85D56C383A26}" dt="2021-12-07T05:44:34.597" v="1506" actId="20577"/>
          <ac:spMkLst>
            <pc:docMk/>
            <pc:sldMk cId="3823022389" sldId="44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4E45CD3-78D8-4AFF-93E8-85D56C383A26}" dt="2021-12-07T05:45:52.729" v="1509" actId="14826"/>
        <pc:sldMkLst>
          <pc:docMk/>
          <pc:sldMk cId="3304066942" sldId="443"/>
        </pc:sldMkLst>
        <pc:spChg chg="mod">
          <ac:chgData name="Sharma Computer Academy" userId="08476b32c11f4418" providerId="LiveId" clId="{A4E45CD3-78D8-4AFF-93E8-85D56C383A26}" dt="2021-12-07T05:45:41.754" v="1508" actId="20577"/>
          <ac:spMkLst>
            <pc:docMk/>
            <pc:sldMk cId="3304066942" sldId="443"/>
            <ac:spMk id="2" creationId="{00000000-0000-0000-0000-000000000000}"/>
          </ac:spMkLst>
        </pc:spChg>
        <pc:picChg chg="mod">
          <ac:chgData name="Sharma Computer Academy" userId="08476b32c11f4418" providerId="LiveId" clId="{A4E45CD3-78D8-4AFF-93E8-85D56C383A26}" dt="2021-12-07T05:45:52.729" v="1509" actId="14826"/>
          <ac:picMkLst>
            <pc:docMk/>
            <pc:sldMk cId="3304066942" sldId="443"/>
            <ac:picMk id="5" creationId="{95BCBDDD-B7C8-4C4E-BF17-9E3121C9E559}"/>
          </ac:picMkLst>
        </pc:picChg>
      </pc:sldChg>
      <pc:sldChg chg="modSp mod">
        <pc:chgData name="Sharma Computer Academy" userId="08476b32c11f4418" providerId="LiveId" clId="{A4E45CD3-78D8-4AFF-93E8-85D56C383A26}" dt="2021-12-07T05:47:55.116" v="1552" actId="207"/>
        <pc:sldMkLst>
          <pc:docMk/>
          <pc:sldMk cId="521495644" sldId="444"/>
        </pc:sldMkLst>
        <pc:spChg chg="mod">
          <ac:chgData name="Sharma Computer Academy" userId="08476b32c11f4418" providerId="LiveId" clId="{A4E45CD3-78D8-4AFF-93E8-85D56C383A26}" dt="2021-12-07T05:47:55.116" v="1552" actId="207"/>
          <ac:spMkLst>
            <pc:docMk/>
            <pc:sldMk cId="521495644" sldId="444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A4E45CD3-78D8-4AFF-93E8-85D56C383A26}" dt="2021-12-07T05:50:52.742" v="1577" actId="20577"/>
        <pc:sldMkLst>
          <pc:docMk/>
          <pc:sldMk cId="3808320037" sldId="445"/>
        </pc:sldMkLst>
        <pc:spChg chg="mod">
          <ac:chgData name="Sharma Computer Academy" userId="08476b32c11f4418" providerId="LiveId" clId="{A4E45CD3-78D8-4AFF-93E8-85D56C383A26}" dt="2021-12-07T05:49:58.354" v="1558" actId="20577"/>
          <ac:spMkLst>
            <pc:docMk/>
            <pc:sldMk cId="3808320037" sldId="445"/>
            <ac:spMk id="2" creationId="{00000000-0000-0000-0000-000000000000}"/>
          </ac:spMkLst>
        </pc:spChg>
        <pc:spChg chg="mod">
          <ac:chgData name="Sharma Computer Academy" userId="08476b32c11f4418" providerId="LiveId" clId="{A4E45CD3-78D8-4AFF-93E8-85D56C383A26}" dt="2021-12-07T05:50:52.742" v="1577" actId="20577"/>
          <ac:spMkLst>
            <pc:docMk/>
            <pc:sldMk cId="3808320037" sldId="44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A4E45CD3-78D8-4AFF-93E8-85D56C383A26}" dt="2021-12-09T12:04:21.722" v="2680" actId="115"/>
        <pc:sldMkLst>
          <pc:docMk/>
          <pc:sldMk cId="674942629" sldId="446"/>
        </pc:sldMkLst>
        <pc:spChg chg="mod">
          <ac:chgData name="Sharma Computer Academy" userId="08476b32c11f4418" providerId="LiveId" clId="{A4E45CD3-78D8-4AFF-93E8-85D56C383A26}" dt="2021-12-07T09:20:38.436" v="1942" actId="20577"/>
          <ac:spMkLst>
            <pc:docMk/>
            <pc:sldMk cId="674942629" sldId="446"/>
            <ac:spMk id="2" creationId="{00000000-0000-0000-0000-000000000000}"/>
          </ac:spMkLst>
        </pc:spChg>
        <pc:spChg chg="mod">
          <ac:chgData name="Sharma Computer Academy" userId="08476b32c11f4418" providerId="LiveId" clId="{A4E45CD3-78D8-4AFF-93E8-85D56C383A26}" dt="2021-12-09T12:04:21.722" v="2680" actId="115"/>
          <ac:spMkLst>
            <pc:docMk/>
            <pc:sldMk cId="674942629" sldId="44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4E45CD3-78D8-4AFF-93E8-85D56C383A26}" dt="2021-12-07T06:14:57.156" v="1822" actId="20577"/>
        <pc:sldMkLst>
          <pc:docMk/>
          <pc:sldMk cId="2657429724" sldId="446"/>
        </pc:sldMkLst>
        <pc:spChg chg="mod">
          <ac:chgData name="Sharma Computer Academy" userId="08476b32c11f4418" providerId="LiveId" clId="{A4E45CD3-78D8-4AFF-93E8-85D56C383A26}" dt="2021-12-07T06:09:41.885" v="1816" actId="20577"/>
          <ac:spMkLst>
            <pc:docMk/>
            <pc:sldMk cId="2657429724" sldId="446"/>
            <ac:spMk id="2" creationId="{00000000-0000-0000-0000-000000000000}"/>
          </ac:spMkLst>
        </pc:spChg>
        <pc:spChg chg="mod">
          <ac:chgData name="Sharma Computer Academy" userId="08476b32c11f4418" providerId="LiveId" clId="{A4E45CD3-78D8-4AFF-93E8-85D56C383A26}" dt="2021-12-07T06:14:57.156" v="1822" actId="20577"/>
          <ac:spMkLst>
            <pc:docMk/>
            <pc:sldMk cId="2657429724" sldId="44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A4E45CD3-78D8-4AFF-93E8-85D56C383A26}" dt="2021-12-09T06:34:02.344" v="2172" actId="20577"/>
        <pc:sldMkLst>
          <pc:docMk/>
          <pc:sldMk cId="1492059366" sldId="447"/>
        </pc:sldMkLst>
        <pc:spChg chg="mod">
          <ac:chgData name="Sharma Computer Academy" userId="08476b32c11f4418" providerId="LiveId" clId="{A4E45CD3-78D8-4AFF-93E8-85D56C383A26}" dt="2021-12-09T06:30:30.752" v="2090" actId="20577"/>
          <ac:spMkLst>
            <pc:docMk/>
            <pc:sldMk cId="1492059366" sldId="447"/>
            <ac:spMk id="2" creationId="{00000000-0000-0000-0000-000000000000}"/>
          </ac:spMkLst>
        </pc:spChg>
        <pc:spChg chg="mod">
          <ac:chgData name="Sharma Computer Academy" userId="08476b32c11f4418" providerId="LiveId" clId="{A4E45CD3-78D8-4AFF-93E8-85D56C383A26}" dt="2021-12-09T06:34:02.344" v="2172" actId="20577"/>
          <ac:spMkLst>
            <pc:docMk/>
            <pc:sldMk cId="1492059366" sldId="447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A4E45CD3-78D8-4AFF-93E8-85D56C383A26}" dt="2021-12-09T09:07:40.776" v="2200" actId="14100"/>
        <pc:sldMkLst>
          <pc:docMk/>
          <pc:sldMk cId="1801730974" sldId="448"/>
        </pc:sldMkLst>
        <pc:spChg chg="mod">
          <ac:chgData name="Sharma Computer Academy" userId="08476b32c11f4418" providerId="LiveId" clId="{A4E45CD3-78D8-4AFF-93E8-85D56C383A26}" dt="2021-12-09T09:07:11.167" v="2192" actId="20577"/>
          <ac:spMkLst>
            <pc:docMk/>
            <pc:sldMk cId="1801730974" sldId="448"/>
            <ac:spMk id="2" creationId="{00000000-0000-0000-0000-000000000000}"/>
          </ac:spMkLst>
        </pc:spChg>
        <pc:spChg chg="del mod">
          <ac:chgData name="Sharma Computer Academy" userId="08476b32c11f4418" providerId="LiveId" clId="{A4E45CD3-78D8-4AFF-93E8-85D56C383A26}" dt="2021-12-09T09:07:27.876" v="2197" actId="931"/>
          <ac:spMkLst>
            <pc:docMk/>
            <pc:sldMk cId="1801730974" sldId="448"/>
            <ac:spMk id="3" creationId="{00000000-0000-0000-0000-000000000000}"/>
          </ac:spMkLst>
        </pc:spChg>
        <pc:picChg chg="add mod">
          <ac:chgData name="Sharma Computer Academy" userId="08476b32c11f4418" providerId="LiveId" clId="{A4E45CD3-78D8-4AFF-93E8-85D56C383A26}" dt="2021-12-09T09:07:40.776" v="2200" actId="14100"/>
          <ac:picMkLst>
            <pc:docMk/>
            <pc:sldMk cId="1801730974" sldId="448"/>
            <ac:picMk id="5" creationId="{48379D0B-5F1A-4C84-A618-E581C6197530}"/>
          </ac:picMkLst>
        </pc:picChg>
      </pc:sldChg>
      <pc:sldChg chg="modSp add mod modAnim">
        <pc:chgData name="Sharma Computer Academy" userId="08476b32c11f4418" providerId="LiveId" clId="{A4E45CD3-78D8-4AFF-93E8-85D56C383A26}" dt="2021-12-09T12:03:30.226" v="2676" actId="20577"/>
        <pc:sldMkLst>
          <pc:docMk/>
          <pc:sldMk cId="1496487494" sldId="449"/>
        </pc:sldMkLst>
        <pc:spChg chg="mod">
          <ac:chgData name="Sharma Computer Academy" userId="08476b32c11f4418" providerId="LiveId" clId="{A4E45CD3-78D8-4AFF-93E8-85D56C383A26}" dt="2021-12-09T11:58:02.894" v="2255" actId="20577"/>
          <ac:spMkLst>
            <pc:docMk/>
            <pc:sldMk cId="1496487494" sldId="449"/>
            <ac:spMk id="2" creationId="{00000000-0000-0000-0000-000000000000}"/>
          </ac:spMkLst>
        </pc:spChg>
        <pc:spChg chg="mod">
          <ac:chgData name="Sharma Computer Academy" userId="08476b32c11f4418" providerId="LiveId" clId="{A4E45CD3-78D8-4AFF-93E8-85D56C383A26}" dt="2021-12-09T12:03:30.226" v="2676" actId="20577"/>
          <ac:spMkLst>
            <pc:docMk/>
            <pc:sldMk cId="1496487494" sldId="44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B9F53-D895-4F6D-9E64-14EFE687C264}" type="datetimeFigureOut">
              <a:rPr lang="en-IN" smtClean="0"/>
              <a:pPr/>
              <a:t>14-12-2021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9A4CF-6B1E-428B-9451-2E393D0439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89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14-12-2021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6B9668-7F58-480B-9E0E-BABF2010CE37}" type="slidenum">
              <a:rPr lang="en-IN" smtClean="0">
                <a:solidFill>
                  <a:srgbClr val="93A299">
                    <a:lumMod val="50000"/>
                  </a:srgbClr>
                </a:solidFill>
              </a:rPr>
              <a:pPr/>
              <a:t>‹#›</a:t>
            </a:fld>
            <a:endParaRPr lang="en-IN">
              <a:solidFill>
                <a:srgbClr val="93A299">
                  <a:lumMod val="50000"/>
                </a:srgb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0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14-12-2021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91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14-12-2021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0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14-12-2021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44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14-12-2021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14-12-2021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09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14-12-2021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10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14-12-2021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81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14-12-2021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40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14-12-2021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6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14-12-2021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9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14-12-2021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1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124744"/>
            <a:ext cx="7929618" cy="1828800"/>
          </a:xfrm>
        </p:spPr>
        <p:txBody>
          <a:bodyPr>
            <a:normAutofit fontScale="90000"/>
          </a:bodyPr>
          <a:lstStyle/>
          <a:p>
            <a:r>
              <a:rPr lang="en-US" sz="8800" dirty="0" err="1"/>
              <a:t>ADVAnce</a:t>
            </a:r>
            <a:r>
              <a:rPr lang="en-US" sz="8800" dirty="0"/>
              <a:t> C++</a:t>
            </a:r>
            <a:endParaRPr lang="en-IN" sz="8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06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Code for initializing iterator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Examples: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endParaRPr lang="en-US" sz="1800" b="1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C8A82A-5975-4A8A-B69A-0F59F5968270}"/>
              </a:ext>
            </a:extLst>
          </p:cNvPr>
          <p:cNvSpPr txBox="1"/>
          <p:nvPr/>
        </p:nvSpPr>
        <p:spPr>
          <a:xfrm>
            <a:off x="971600" y="2564904"/>
            <a:ext cx="4801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array</a:t>
            </a:r>
            <a:r>
              <a:rPr lang="en-US" sz="1800" b="1" dirty="0">
                <a:latin typeface="Consolas" panose="020B0609020204030204" pitchFamily="49" charset="0"/>
                <a:cs typeface="Calibri" panose="020F0502020204030204" pitchFamily="34" charset="0"/>
              </a:rPr>
              <a:t>&lt;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int,5</a:t>
            </a:r>
            <a:r>
              <a:rPr lang="en-US" sz="1800" b="1" dirty="0">
                <a:latin typeface="Consolas" panose="020B0609020204030204" pitchFamily="49" charset="0"/>
                <a:cs typeface="Calibri" panose="020F0502020204030204" pitchFamily="34" charset="0"/>
              </a:rPr>
              <a:t>&gt;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</a:t>
            </a:r>
            <a:r>
              <a:rPr lang="en-US" sz="1800" b="1" dirty="0">
                <a:latin typeface="Consolas" panose="020B0609020204030204" pitchFamily="49" charset="0"/>
                <a:cs typeface="Calibri" panose="020F0502020204030204" pitchFamily="34" charset="0"/>
              </a:rPr>
              <a:t>={10,20,30,40,50};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</a:p>
          <a:p>
            <a:pPr marL="11430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array</a:t>
            </a:r>
            <a:r>
              <a:rPr lang="en-US" sz="1800" b="1" dirty="0">
                <a:latin typeface="Consolas" panose="020B0609020204030204" pitchFamily="49" charset="0"/>
                <a:cs typeface="Calibri" panose="020F0502020204030204" pitchFamily="34" charset="0"/>
              </a:rPr>
              <a:t>&lt;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int,5</a:t>
            </a:r>
            <a:r>
              <a:rPr lang="en-US" sz="1800" b="1" dirty="0">
                <a:latin typeface="Consolas" panose="020B0609020204030204" pitchFamily="49" charset="0"/>
                <a:cs typeface="Calibri" panose="020F0502020204030204" pitchFamily="34" charset="0"/>
              </a:rPr>
              <a:t>&gt;::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iterator</a:t>
            </a:r>
            <a:r>
              <a:rPr lang="en-US" sz="1800" b="1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istart</a:t>
            </a:r>
            <a:r>
              <a:rPr lang="en-US" sz="1800" b="1" dirty="0">
                <a:latin typeface="Consolas" panose="020B0609020204030204" pitchFamily="49" charset="0"/>
                <a:cs typeface="Calibri" panose="020F0502020204030204" pitchFamily="34" charset="0"/>
              </a:rPr>
              <a:t>; </a:t>
            </a:r>
          </a:p>
          <a:p>
            <a:pPr marL="11430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array</a:t>
            </a:r>
            <a:r>
              <a:rPr lang="en-US" sz="1800" b="1" dirty="0">
                <a:latin typeface="Consolas" panose="020B0609020204030204" pitchFamily="49" charset="0"/>
                <a:cs typeface="Calibri" panose="020F0502020204030204" pitchFamily="34" charset="0"/>
              </a:rPr>
              <a:t>&lt;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int,5</a:t>
            </a:r>
            <a:r>
              <a:rPr lang="en-US" sz="1800" b="1" dirty="0">
                <a:latin typeface="Consolas" panose="020B0609020204030204" pitchFamily="49" charset="0"/>
                <a:cs typeface="Calibri" panose="020F0502020204030204" pitchFamily="34" charset="0"/>
              </a:rPr>
              <a:t>&gt;::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iterator</a:t>
            </a:r>
            <a:r>
              <a:rPr lang="en-US" sz="1800" b="1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iend</a:t>
            </a:r>
            <a:r>
              <a:rPr lang="en-US" sz="1800" b="1" dirty="0"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114300" indent="0">
              <a:buNone/>
            </a:pP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istart</a:t>
            </a:r>
            <a:r>
              <a:rPr lang="en-US" sz="1800" b="1" dirty="0">
                <a:latin typeface="Consolas" panose="020B0609020204030204" pitchFamily="49" charset="0"/>
                <a:cs typeface="Calibri" panose="020F0502020204030204" pitchFamily="34" charset="0"/>
              </a:rPr>
              <a:t>=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.begin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1800" b="1" dirty="0"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114300" indent="0">
              <a:buNone/>
            </a:pP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iend</a:t>
            </a:r>
            <a:r>
              <a:rPr lang="en-US" sz="1800" b="1" dirty="0">
                <a:latin typeface="Consolas" panose="020B0609020204030204" pitchFamily="49" charset="0"/>
                <a:cs typeface="Calibri" panose="020F0502020204030204" pitchFamily="34" charset="0"/>
              </a:rPr>
              <a:t>=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.end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1800" b="1" dirty="0">
                <a:latin typeface="Consolas" panose="020B0609020204030204" pitchFamily="49" charset="0"/>
                <a:cs typeface="Calibri" panose="020F0502020204030204" pitchFamily="34" charset="0"/>
              </a:rPr>
              <a:t>;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748BF7-E331-4DBF-A197-5650C6D66407}"/>
              </a:ext>
            </a:extLst>
          </p:cNvPr>
          <p:cNvSpPr txBox="1"/>
          <p:nvPr/>
        </p:nvSpPr>
        <p:spPr>
          <a:xfrm>
            <a:off x="971600" y="5005625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array</a:t>
            </a:r>
            <a:r>
              <a:rPr lang="en-US" sz="1800" b="1" dirty="0">
                <a:latin typeface="Consolas" panose="020B0609020204030204" pitchFamily="49" charset="0"/>
                <a:cs typeface="Calibri" panose="020F0502020204030204" pitchFamily="34" charset="0"/>
              </a:rPr>
              <a:t>&lt;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int,5</a:t>
            </a:r>
            <a:r>
              <a:rPr lang="en-US" sz="1800" b="1" dirty="0">
                <a:latin typeface="Consolas" panose="020B0609020204030204" pitchFamily="49" charset="0"/>
                <a:cs typeface="Calibri" panose="020F0502020204030204" pitchFamily="34" charset="0"/>
              </a:rPr>
              <a:t>&gt;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</a:t>
            </a:r>
            <a:r>
              <a:rPr lang="en-US" sz="1800" b="1" dirty="0">
                <a:latin typeface="Consolas" panose="020B0609020204030204" pitchFamily="49" charset="0"/>
                <a:cs typeface="Calibri" panose="020F0502020204030204" pitchFamily="34" charset="0"/>
              </a:rPr>
              <a:t>={10,20,30,40,50};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uto 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istart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.begin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1800" b="1" dirty="0">
                <a:latin typeface="Consolas" panose="020B0609020204030204" pitchFamily="49" charset="0"/>
                <a:cs typeface="Calibri" panose="020F0502020204030204" pitchFamily="34" charset="0"/>
              </a:rPr>
              <a:t>;; 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uto 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iend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.end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1800" b="1" dirty="0">
                <a:latin typeface="Consolas" panose="020B0609020204030204" pitchFamily="49" charset="0"/>
                <a:cs typeface="Calibri" panose="020F0502020204030204" pitchFamily="34" charset="0"/>
              </a:rPr>
              <a:t>;;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B841F9-F526-40E4-B6F7-2DD375160295}"/>
              </a:ext>
            </a:extLst>
          </p:cNvPr>
          <p:cNvSpPr txBox="1"/>
          <p:nvPr/>
        </p:nvSpPr>
        <p:spPr>
          <a:xfrm>
            <a:off x="971600" y="4636293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b="1" u="sng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Second Way: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92F15-31CC-4E19-8EF1-D52BDE8C259F}"/>
              </a:ext>
            </a:extLst>
          </p:cNvPr>
          <p:cNvSpPr txBox="1"/>
          <p:nvPr/>
        </p:nvSpPr>
        <p:spPr>
          <a:xfrm>
            <a:off x="971600" y="2227838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b="1" u="sng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First Way:</a:t>
            </a:r>
          </a:p>
        </p:txBody>
      </p:sp>
    </p:spTree>
    <p:extLst>
      <p:ext uri="{BB962C8B-B14F-4D97-AF65-F5344CB8AC3E}">
        <p14:creationId xmlns:p14="http://schemas.microsoft.com/office/powerpoint/2010/main" val="141564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Operators supported by iterators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Almost every iterator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provides us following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operators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74C1B1-41F7-45E7-B002-3A9666A8E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49115"/>
              </p:ext>
            </p:extLst>
          </p:nvPr>
        </p:nvGraphicFramePr>
        <p:xfrm>
          <a:off x="971600" y="2780927"/>
          <a:ext cx="7416824" cy="3345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>
                  <a:extLst>
                    <a:ext uri="{9D8B030D-6E8A-4147-A177-3AD203B41FA5}">
                      <a16:colId xmlns:a16="http://schemas.microsoft.com/office/drawing/2014/main" val="1520687289"/>
                    </a:ext>
                  </a:extLst>
                </a:gridCol>
                <a:gridCol w="3708412">
                  <a:extLst>
                    <a:ext uri="{9D8B030D-6E8A-4147-A177-3AD203B41FA5}">
                      <a16:colId xmlns:a16="http://schemas.microsoft.com/office/drawing/2014/main" val="3458170360"/>
                    </a:ext>
                  </a:extLst>
                </a:gridCol>
              </a:tblGrid>
              <a:tr h="66904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Operator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Purpose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737167"/>
                  </a:ext>
                </a:extLst>
              </a:tr>
              <a:tr h="669047"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Operator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Returns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the 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element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of the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current position</a:t>
                      </a:r>
                      <a:endParaRPr lang="en-IN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775792"/>
                  </a:ext>
                </a:extLst>
              </a:tr>
              <a:tr h="669047"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Operator ++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Allows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the </a:t>
                      </a: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iterator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move 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the </a:t>
                      </a:r>
                      <a:r>
                        <a:rPr lang="en-US" b="1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next element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517909"/>
                  </a:ext>
                </a:extLst>
              </a:tr>
              <a:tr h="669047"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Operator == and 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Checks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whether </a:t>
                      </a: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two iterators 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represent the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same position 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 not.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197208"/>
                  </a:ext>
                </a:extLst>
              </a:tr>
              <a:tr h="669047"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Operator 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Assigns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an </a:t>
                      </a: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iterator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another</a:t>
                      </a:r>
                      <a:endParaRPr lang="en-IN" b="1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098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36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Final code-first way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#include &lt;iostream&gt;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#include &lt;array&gt;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#include &lt;iterator&gt;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using namespace std;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int main()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{</a:t>
            </a:r>
          </a:p>
          <a:p>
            <a:pPr fontAlgn="base">
              <a:buNone/>
            </a:pPr>
            <a:endParaRPr lang="en-IN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array &lt;int,5&gt;</a:t>
            </a:r>
            <a:r>
              <a:rPr lang="en-IN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arr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={10,20,30,40,50};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</a:t>
            </a:r>
            <a:r>
              <a:rPr lang="en-IN" b="1" dirty="0">
                <a:solidFill>
                  <a:srgbClr val="002060"/>
                </a:solidFill>
                <a:latin typeface="Consolas" panose="020B0609020204030204" pitchFamily="49" charset="0"/>
                <a:cs typeface="Arial" pitchFamily="34" charset="0"/>
              </a:rPr>
              <a:t>array&lt;int,5&gt;::iterator start;</a:t>
            </a:r>
          </a:p>
          <a:p>
            <a:pPr fontAlgn="base">
              <a:buNone/>
            </a:pPr>
            <a:r>
              <a:rPr lang="en-IN" b="1" dirty="0">
                <a:solidFill>
                  <a:srgbClr val="002060"/>
                </a:solidFill>
                <a:latin typeface="Consolas" panose="020B0609020204030204" pitchFamily="49" charset="0"/>
                <a:cs typeface="Arial" pitchFamily="34" charset="0"/>
              </a:rPr>
              <a:t>    array&lt;int,5&gt;::iterator finish;</a:t>
            </a:r>
          </a:p>
          <a:p>
            <a:pPr fontAlgn="base">
              <a:buNone/>
            </a:pPr>
            <a:r>
              <a:rPr lang="en-IN" b="1" dirty="0">
                <a:solidFill>
                  <a:srgbClr val="002060"/>
                </a:solidFill>
                <a:latin typeface="Consolas" panose="020B0609020204030204" pitchFamily="49" charset="0"/>
                <a:cs typeface="Arial" pitchFamily="34" charset="0"/>
              </a:rPr>
              <a:t>    start=</a:t>
            </a:r>
            <a:r>
              <a:rPr lang="en-IN" b="1" dirty="0" err="1">
                <a:solidFill>
                  <a:srgbClr val="002060"/>
                </a:solidFill>
                <a:latin typeface="Consolas" panose="020B0609020204030204" pitchFamily="49" charset="0"/>
                <a:cs typeface="Arial" pitchFamily="34" charset="0"/>
              </a:rPr>
              <a:t>arr.begin</a:t>
            </a:r>
            <a:r>
              <a:rPr lang="en-IN" b="1" dirty="0">
                <a:solidFill>
                  <a:srgbClr val="002060"/>
                </a:solidFill>
                <a:latin typeface="Consolas" panose="020B0609020204030204" pitchFamily="49" charset="0"/>
                <a:cs typeface="Arial" pitchFamily="34" charset="0"/>
              </a:rPr>
              <a:t>();</a:t>
            </a:r>
          </a:p>
          <a:p>
            <a:pPr fontAlgn="base">
              <a:buNone/>
            </a:pPr>
            <a:r>
              <a:rPr lang="en-IN" b="1" dirty="0">
                <a:solidFill>
                  <a:srgbClr val="002060"/>
                </a:solidFill>
                <a:latin typeface="Consolas" panose="020B0609020204030204" pitchFamily="49" charset="0"/>
                <a:cs typeface="Arial" pitchFamily="34" charset="0"/>
              </a:rPr>
              <a:t>    finish=</a:t>
            </a:r>
            <a:r>
              <a:rPr lang="en-IN" b="1" dirty="0" err="1">
                <a:solidFill>
                  <a:srgbClr val="002060"/>
                </a:solidFill>
                <a:latin typeface="Consolas" panose="020B0609020204030204" pitchFamily="49" charset="0"/>
                <a:cs typeface="Arial" pitchFamily="34" charset="0"/>
              </a:rPr>
              <a:t>arr.end</a:t>
            </a:r>
            <a:r>
              <a:rPr lang="en-IN" b="1" dirty="0">
                <a:solidFill>
                  <a:srgbClr val="002060"/>
                </a:solidFill>
                <a:latin typeface="Consolas" panose="020B0609020204030204" pitchFamily="49" charset="0"/>
                <a:cs typeface="Arial" pitchFamily="34" charset="0"/>
              </a:rPr>
              <a:t>();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for(;start!=</a:t>
            </a:r>
            <a:r>
              <a:rPr lang="en-IN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finish;</a:t>
            </a:r>
            <a:r>
              <a:rPr lang="en-IN" b="1" dirty="0" err="1">
                <a:solidFill>
                  <a:srgbClr val="00B050"/>
                </a:solidFill>
                <a:latin typeface="Consolas" panose="020B0609020204030204" pitchFamily="49" charset="0"/>
                <a:cs typeface="Arial" pitchFamily="34" charset="0"/>
              </a:rPr>
              <a:t>start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  <a:cs typeface="Arial" pitchFamily="34" charset="0"/>
              </a:rPr>
              <a:t>++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)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{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    </a:t>
            </a:r>
            <a:r>
              <a:rPr lang="en-IN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cout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&lt;&lt;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  <a:cs typeface="Arial" pitchFamily="34" charset="0"/>
              </a:rPr>
              <a:t>*start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&lt;&lt;</a:t>
            </a:r>
            <a:r>
              <a:rPr lang="en-IN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endl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;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}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return 0;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}</a:t>
            </a:r>
          </a:p>
          <a:p>
            <a:pPr fontAlgn="base">
              <a:buNone/>
            </a:pPr>
            <a:endParaRPr lang="en-IN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155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Final code-second way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#include &lt;iostream&gt;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#include &lt;array&gt;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#include &lt;iterator&gt;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using namespace std;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int main()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{</a:t>
            </a:r>
          </a:p>
          <a:p>
            <a:pPr fontAlgn="base">
              <a:buNone/>
            </a:pPr>
            <a:endParaRPr lang="en-IN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array &lt;int,5&gt;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arr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={10,20,30,40,50};</a:t>
            </a:r>
          </a:p>
          <a:p>
            <a:pPr fontAlgn="base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	  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Arial" pitchFamily="34" charset="0"/>
              </a:rPr>
              <a:t>auto start=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Arial" pitchFamily="34" charset="0"/>
              </a:rPr>
              <a:t>arr.begin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Arial" pitchFamily="34" charset="0"/>
              </a:rPr>
              <a:t>();</a:t>
            </a:r>
          </a:p>
          <a:p>
            <a:pPr fontAlgn="base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Arial" pitchFamily="34" charset="0"/>
              </a:rPr>
              <a:t>	  auto finish=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Arial" pitchFamily="34" charset="0"/>
              </a:rPr>
              <a:t>arr.end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Arial" pitchFamily="34" charset="0"/>
              </a:rPr>
              <a:t>();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for(;start!=</a:t>
            </a:r>
            <a:r>
              <a:rPr lang="en-IN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finish;</a:t>
            </a:r>
            <a:r>
              <a:rPr lang="en-IN" b="1" dirty="0" err="1">
                <a:solidFill>
                  <a:srgbClr val="00B050"/>
                </a:solidFill>
                <a:latin typeface="Consolas" panose="020B0609020204030204" pitchFamily="49" charset="0"/>
                <a:cs typeface="Arial" pitchFamily="34" charset="0"/>
              </a:rPr>
              <a:t>start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  <a:cs typeface="Arial" pitchFamily="34" charset="0"/>
              </a:rPr>
              <a:t>++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)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{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    </a:t>
            </a:r>
            <a:r>
              <a:rPr lang="en-IN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cout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&lt;&lt;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  <a:cs typeface="Arial" pitchFamily="34" charset="0"/>
              </a:rPr>
              <a:t>*start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&lt;&lt;</a:t>
            </a:r>
            <a:r>
              <a:rPr lang="en-IN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endl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;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}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return 0;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}</a:t>
            </a:r>
          </a:p>
          <a:p>
            <a:pPr fontAlgn="base">
              <a:buNone/>
            </a:pPr>
            <a:endParaRPr lang="en-IN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812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Final code-third way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IN" sz="21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#include &lt;iostream&gt;</a:t>
            </a:r>
          </a:p>
          <a:p>
            <a:pPr fontAlgn="base">
              <a:buNone/>
            </a:pPr>
            <a:r>
              <a:rPr lang="en-IN" sz="21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#include &lt;array&gt;</a:t>
            </a:r>
          </a:p>
          <a:p>
            <a:pPr fontAlgn="base">
              <a:buNone/>
            </a:pPr>
            <a:r>
              <a:rPr lang="en-IN" sz="21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#include &lt;iterator&gt;</a:t>
            </a:r>
          </a:p>
          <a:p>
            <a:pPr fontAlgn="base">
              <a:buNone/>
            </a:pPr>
            <a:r>
              <a:rPr lang="en-IN" sz="21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using namespace std;</a:t>
            </a:r>
          </a:p>
          <a:p>
            <a:pPr fontAlgn="base">
              <a:buNone/>
            </a:pPr>
            <a:r>
              <a:rPr lang="en-IN" sz="21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int main()</a:t>
            </a:r>
          </a:p>
          <a:p>
            <a:pPr fontAlgn="base">
              <a:buNone/>
            </a:pPr>
            <a:r>
              <a:rPr lang="en-IN" sz="21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{</a:t>
            </a:r>
          </a:p>
          <a:p>
            <a:pPr fontAlgn="base">
              <a:buNone/>
            </a:pPr>
            <a:r>
              <a:rPr lang="en-IN" sz="21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array &lt;int,5&gt;</a:t>
            </a:r>
            <a:r>
              <a:rPr lang="en-IN" sz="21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arr</a:t>
            </a:r>
            <a:r>
              <a:rPr lang="en-IN" sz="21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={10,20,30,40,50};</a:t>
            </a:r>
          </a:p>
          <a:p>
            <a:pPr fontAlgn="base">
              <a:buNone/>
            </a:pPr>
            <a:r>
              <a:rPr lang="en-IN" sz="21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for(</a:t>
            </a:r>
            <a:r>
              <a:rPr lang="en-IN" sz="2100" b="1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auto start=</a:t>
            </a:r>
            <a:r>
              <a:rPr lang="en-IN" sz="2100" b="1" dirty="0" err="1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arr.begin</a:t>
            </a:r>
            <a:r>
              <a:rPr lang="en-IN" sz="2100" b="1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();start!=</a:t>
            </a:r>
            <a:r>
              <a:rPr lang="en-IN" sz="2100" b="1" dirty="0" err="1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arr.end</a:t>
            </a:r>
            <a:r>
              <a:rPr lang="en-IN" sz="2100" b="1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()</a:t>
            </a:r>
            <a:r>
              <a:rPr lang="en-IN" sz="21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;start++)</a:t>
            </a:r>
          </a:p>
          <a:p>
            <a:pPr fontAlgn="base">
              <a:buNone/>
            </a:pPr>
            <a:r>
              <a:rPr lang="en-IN" sz="21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{</a:t>
            </a:r>
          </a:p>
          <a:p>
            <a:pPr fontAlgn="base">
              <a:buNone/>
            </a:pPr>
            <a:r>
              <a:rPr lang="en-IN" sz="21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    </a:t>
            </a:r>
            <a:r>
              <a:rPr lang="en-IN" sz="21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cout</a:t>
            </a:r>
            <a:r>
              <a:rPr lang="en-IN" sz="21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&lt;&lt;*start&lt;&lt;</a:t>
            </a:r>
            <a:r>
              <a:rPr lang="en-IN" sz="21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endl</a:t>
            </a:r>
            <a:r>
              <a:rPr lang="en-IN" sz="21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;</a:t>
            </a:r>
          </a:p>
          <a:p>
            <a:pPr fontAlgn="base">
              <a:buNone/>
            </a:pPr>
            <a:r>
              <a:rPr lang="en-IN" sz="21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}</a:t>
            </a:r>
          </a:p>
          <a:p>
            <a:pPr fontAlgn="base">
              <a:buNone/>
            </a:pPr>
            <a:r>
              <a:rPr lang="en-IN" sz="21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return 0;</a:t>
            </a:r>
          </a:p>
          <a:p>
            <a:pPr fontAlgn="base">
              <a:buNone/>
            </a:pPr>
            <a:r>
              <a:rPr lang="en-IN" sz="21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}</a:t>
            </a:r>
          </a:p>
          <a:p>
            <a:pPr fontAlgn="base">
              <a:buNone/>
            </a:pPr>
            <a:endParaRPr lang="en-IN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30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reverse iterators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we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want to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iterate backwards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through a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we can use a </a:t>
            </a:r>
            <a:r>
              <a:rPr lang="en-US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reverse_iterator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iterate backwards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rbegin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rend()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the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iterators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respectively.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02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rBegin</a:t>
            </a:r>
            <a:r>
              <a:rPr lang="en-US" sz="3600" b="1" dirty="0"/>
              <a:t>() and rend()</a:t>
            </a:r>
            <a:endParaRPr lang="en-IN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BCBDDD-B7C8-4C4E-BF17-9E3121C9E5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5863" y="2570490"/>
            <a:ext cx="6792273" cy="2737783"/>
          </a:xfrm>
        </p:spPr>
      </p:pic>
    </p:spTree>
    <p:extLst>
      <p:ext uri="{BB962C8B-B14F-4D97-AF65-F5344CB8AC3E}">
        <p14:creationId xmlns:p14="http://schemas.microsoft.com/office/powerpoint/2010/main" val="3304066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Final code-first way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#include &lt;iostream&gt;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#include &lt;array&gt;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#include &lt;iterator&gt;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using namespace std;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int main()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{</a:t>
            </a:r>
          </a:p>
          <a:p>
            <a:pPr fontAlgn="base">
              <a:buNone/>
            </a:pPr>
            <a:endParaRPr lang="en-IN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array &lt;int,5&gt;</a:t>
            </a:r>
            <a:r>
              <a:rPr lang="en-IN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arr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={10,20,30,40,50};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	  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array&lt;int,5&gt;::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reverse_iterator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 start;</a:t>
            </a:r>
          </a:p>
          <a:p>
            <a:pPr fontAlgn="base"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	  array&lt;int,5&gt;::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reverse_iterator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 finish;</a:t>
            </a:r>
          </a:p>
          <a:p>
            <a:pPr fontAlgn="base"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    start=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arr.rbegin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();</a:t>
            </a:r>
          </a:p>
          <a:p>
            <a:pPr fontAlgn="base"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    finish=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arr.rend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();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for(;start!=</a:t>
            </a:r>
            <a:r>
              <a:rPr lang="en-IN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finish;start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++)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	{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   	 </a:t>
            </a:r>
            <a:r>
              <a:rPr lang="en-IN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cout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&lt;&lt;*start&lt;&lt;</a:t>
            </a:r>
            <a:r>
              <a:rPr lang="en-IN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endl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;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	}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return 0;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}</a:t>
            </a:r>
          </a:p>
          <a:p>
            <a:pPr fontAlgn="base">
              <a:buNone/>
            </a:pPr>
            <a:endParaRPr lang="en-IN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495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Final code-</a:t>
            </a:r>
            <a:r>
              <a:rPr lang="en-US" sz="3600" b="1" dirty="0" err="1"/>
              <a:t>secnd</a:t>
            </a:r>
            <a:r>
              <a:rPr lang="en-US" sz="3600" b="1" dirty="0"/>
              <a:t> way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IN" sz="19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#</a:t>
            </a:r>
            <a:r>
              <a:rPr lang="en-IN" sz="21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include &lt;iostream&gt;</a:t>
            </a:r>
          </a:p>
          <a:p>
            <a:pPr fontAlgn="base">
              <a:buNone/>
            </a:pPr>
            <a:r>
              <a:rPr lang="en-IN" sz="21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#include &lt;array&gt;</a:t>
            </a:r>
          </a:p>
          <a:p>
            <a:pPr fontAlgn="base">
              <a:buNone/>
            </a:pPr>
            <a:r>
              <a:rPr lang="en-IN" sz="21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#include &lt;iterator&gt;</a:t>
            </a:r>
          </a:p>
          <a:p>
            <a:pPr fontAlgn="base">
              <a:buNone/>
            </a:pPr>
            <a:r>
              <a:rPr lang="en-IN" sz="21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using namespace std;</a:t>
            </a:r>
          </a:p>
          <a:p>
            <a:pPr fontAlgn="base">
              <a:buNone/>
            </a:pPr>
            <a:r>
              <a:rPr lang="en-IN" sz="21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int main()</a:t>
            </a:r>
          </a:p>
          <a:p>
            <a:pPr fontAlgn="base">
              <a:buNone/>
            </a:pPr>
            <a:r>
              <a:rPr lang="en-IN" sz="21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{</a:t>
            </a:r>
          </a:p>
          <a:p>
            <a:pPr fontAlgn="base">
              <a:buNone/>
            </a:pPr>
            <a:r>
              <a:rPr lang="en-IN" sz="21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array &lt;int,5&gt;</a:t>
            </a:r>
            <a:r>
              <a:rPr lang="en-IN" sz="21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arr</a:t>
            </a:r>
            <a:r>
              <a:rPr lang="en-IN" sz="21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={10,20,30,40,50};</a:t>
            </a:r>
          </a:p>
          <a:p>
            <a:pPr fontAlgn="base">
              <a:buNone/>
            </a:pPr>
            <a:r>
              <a:rPr lang="en-IN" sz="21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</a:t>
            </a:r>
            <a:r>
              <a:rPr lang="en-IN" sz="2100" b="1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for(auto start=</a:t>
            </a:r>
            <a:r>
              <a:rPr lang="en-IN" sz="2100" b="1" dirty="0" err="1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arr.rbegin</a:t>
            </a:r>
            <a:r>
              <a:rPr lang="en-IN" sz="2100" b="1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();start!=</a:t>
            </a:r>
            <a:r>
              <a:rPr lang="en-IN" sz="2100" b="1" dirty="0" err="1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arr.rend</a:t>
            </a:r>
            <a:r>
              <a:rPr lang="en-IN" sz="2100" b="1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();start++)</a:t>
            </a:r>
          </a:p>
          <a:p>
            <a:pPr fontAlgn="base">
              <a:buNone/>
            </a:pPr>
            <a:r>
              <a:rPr lang="en-IN" sz="2100" b="1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    {</a:t>
            </a:r>
          </a:p>
          <a:p>
            <a:pPr fontAlgn="base">
              <a:buNone/>
            </a:pPr>
            <a:r>
              <a:rPr lang="en-IN" sz="2100" b="1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        </a:t>
            </a:r>
            <a:r>
              <a:rPr lang="en-IN" sz="2100" b="1" dirty="0" err="1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cout</a:t>
            </a:r>
            <a:r>
              <a:rPr lang="en-IN" sz="2100" b="1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&lt;&lt;*start&lt;&lt;</a:t>
            </a:r>
            <a:r>
              <a:rPr lang="en-IN" sz="2100" b="1" dirty="0" err="1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endl</a:t>
            </a:r>
            <a:r>
              <a:rPr lang="en-IN" sz="2100" b="1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;</a:t>
            </a:r>
          </a:p>
          <a:p>
            <a:pPr fontAlgn="base">
              <a:buNone/>
            </a:pPr>
            <a:r>
              <a:rPr lang="en-IN" sz="2100" b="1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    }</a:t>
            </a:r>
          </a:p>
          <a:p>
            <a:pPr fontAlgn="base">
              <a:buNone/>
            </a:pPr>
            <a:r>
              <a:rPr lang="en-IN" sz="21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	  return 0;</a:t>
            </a:r>
          </a:p>
          <a:p>
            <a:pPr fontAlgn="base">
              <a:buNone/>
            </a:pPr>
            <a:r>
              <a:rPr lang="en-IN" sz="21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}</a:t>
            </a:r>
          </a:p>
          <a:p>
            <a:pPr fontAlgn="base">
              <a:buNone/>
            </a:pPr>
            <a:endParaRPr lang="en-IN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320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Drawbacks of iterators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Iterators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do not provide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bounds checking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so it is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overstep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bounds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a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resulting inrun time errors like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segmentation faults.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containers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support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iterators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so it is not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always possible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underlying container type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without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making changes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our code.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Iterators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can be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invalidated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if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underlying container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b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changed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significantly.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05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MODERN C++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buAutoNum type="arabicPeriod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Introduction To Iterators</a:t>
            </a:r>
          </a:p>
          <a:p>
            <a:pPr marL="628650" indent="-514350">
              <a:buAutoNum type="arabicPeriod"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buAutoNum type="arabicPeriod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Declaring Iterator</a:t>
            </a:r>
          </a:p>
          <a:p>
            <a:pPr marL="628650" indent="-514350">
              <a:buAutoNum type="arabicPeriod"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buAutoNum type="arabicPeriod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Initializing Iterator</a:t>
            </a:r>
          </a:p>
          <a:p>
            <a:pPr marL="628650" indent="-514350">
              <a:buAutoNum type="arabicPeriod"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buAutoNum type="arabicPeriod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Operators Supported By Iterator</a:t>
            </a:r>
          </a:p>
          <a:p>
            <a:pPr marL="628650" indent="-514350">
              <a:buAutoNum type="arabicPeriod"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buAutoNum type="arabicPeriod"/>
            </a:pPr>
            <a:r>
              <a:rPr lang="en-IN" sz="2800" b="1" dirty="0">
                <a:latin typeface="Arial" pitchFamily="34" charset="0"/>
                <a:cs typeface="Arial" pitchFamily="34" charset="0"/>
              </a:rPr>
              <a:t>Reverse Iterator</a:t>
            </a:r>
          </a:p>
          <a:p>
            <a:pPr marL="628650" indent="-514350">
              <a:buAutoNum type="arabicPeriod"/>
            </a:pPr>
            <a:endParaRPr lang="en-IN" sz="2800" b="1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buAutoNum type="arabicPeriod"/>
            </a:pPr>
            <a:r>
              <a:rPr lang="en-IN" sz="2800" b="1" dirty="0">
                <a:latin typeface="Arial" pitchFamily="34" charset="0"/>
                <a:cs typeface="Arial" pitchFamily="34" charset="0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Are iterators and pointer the same thing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Pointers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which can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point to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location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 its value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indirection operator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Iterators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generalized pointers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to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traverse ANY TYPE of container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like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,and even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,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which are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 continuous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48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Types of iterators</a:t>
            </a:r>
            <a:endParaRPr lang="en-IN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379D0B-5F1A-4C84-A618-E581C619753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52600"/>
            <a:ext cx="8784976" cy="4887081"/>
          </a:xfrm>
        </p:spPr>
      </p:pic>
    </p:spTree>
    <p:extLst>
      <p:ext uri="{BB962C8B-B14F-4D97-AF65-F5344CB8AC3E}">
        <p14:creationId xmlns:p14="http://schemas.microsoft.com/office/powerpoint/2010/main" val="180173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Introduction to iterators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concept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an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fundamental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understanding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 Standard Template Library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(STL) 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is because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iterators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provide a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accessing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stored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 classes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such a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,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etc.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an iterator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an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that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points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an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inside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can be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visualised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something similar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a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pointer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pointing to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location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we can </a:t>
            </a:r>
            <a:r>
              <a:rPr lang="en-US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at that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particular location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using them.</a:t>
            </a:r>
            <a:endParaRPr lang="en-IN" dirty="0"/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8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Advantages of iterators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advantage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an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to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common interface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types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Iterators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make the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independent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the </a:t>
            </a:r>
            <a:r>
              <a:rPr lang="en-US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used.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Iterators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provide a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generic approach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navigate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through the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a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Special Note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 adapters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 not support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iterators</a:t>
            </a:r>
            <a:endParaRPr lang="en-IN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60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Why container adapters do not support iterators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three container adapters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are not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classic containers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rather they are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 versions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underlying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They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specialized access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underlying containers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b="1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 they do not offer iterators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b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subscripting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94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Declaring iterator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must be declared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 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 type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will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iterate over. </a:t>
            </a:r>
          </a:p>
          <a:p>
            <a:endParaRPr lang="en-US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container-name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&lt;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data-type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&gt;::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iterator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iterator-name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endParaRPr lang="en-IN" dirty="0"/>
          </a:p>
          <a:p>
            <a:r>
              <a:rPr lang="en-US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Examples: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</a:t>
            </a:r>
            <a:r>
              <a:rPr lang="en-US" b="1" dirty="0">
                <a:latin typeface="Consolas" panose="020B0609020204030204" pitchFamily="49" charset="0"/>
                <a:cs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alibri" panose="020F0502020204030204" pitchFamily="34" charset="0"/>
              </a:rPr>
              <a:t>&gt;::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iterator</a:t>
            </a:r>
            <a:r>
              <a:rPr lang="en-US" b="1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vi</a:t>
            </a:r>
            <a:r>
              <a:rPr lang="en-US" b="1" dirty="0"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</a:p>
          <a:p>
            <a:pPr marL="114300" indent="0">
              <a:buNone/>
            </a:pPr>
            <a:r>
              <a:rPr lang="en-US" b="1" dirty="0"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list</a:t>
            </a:r>
            <a:r>
              <a:rPr lang="en-US" b="1" dirty="0">
                <a:latin typeface="Consolas" panose="020B0609020204030204" pitchFamily="49" charset="0"/>
                <a:cs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alibri" panose="020F0502020204030204" pitchFamily="34" charset="0"/>
              </a:rPr>
              <a:t>&gt;::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iterator</a:t>
            </a:r>
            <a:r>
              <a:rPr lang="en-US" b="1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li</a:t>
            </a:r>
            <a:r>
              <a:rPr lang="en-US" b="1" dirty="0"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114300" indent="0">
              <a:buNone/>
            </a:pPr>
            <a:r>
              <a:rPr lang="en-US" sz="28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array</a:t>
            </a:r>
            <a:r>
              <a:rPr lang="en-US" b="1" dirty="0">
                <a:latin typeface="Consolas" panose="020B0609020204030204" pitchFamily="49" charset="0"/>
                <a:cs typeface="Calibri" panose="020F0502020204030204" pitchFamily="34" charset="0"/>
              </a:rPr>
              <a:t>&lt;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int,5</a:t>
            </a:r>
            <a:r>
              <a:rPr lang="en-US" b="1" dirty="0">
                <a:latin typeface="Consolas" panose="020B0609020204030204" pitchFamily="49" charset="0"/>
                <a:cs typeface="Calibri" panose="020F0502020204030204" pitchFamily="34" charset="0"/>
              </a:rPr>
              <a:t>&gt;::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iterator</a:t>
            </a:r>
            <a:r>
              <a:rPr lang="en-US" b="1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ai</a:t>
            </a:r>
            <a:r>
              <a:rPr lang="en-US" b="1" dirty="0">
                <a:latin typeface="Consolas" panose="020B0609020204030204" pitchFamily="49" charset="0"/>
                <a:cs typeface="Calibri" panose="020F0502020204030204" pitchFamily="34" charset="0"/>
              </a:rPr>
              <a:t>; </a:t>
            </a:r>
          </a:p>
          <a:p>
            <a:pPr marL="11430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	// for array iterator size is </a:t>
            </a:r>
            <a:r>
              <a:rPr lang="en-US" sz="2000" b="1" dirty="0" err="1">
                <a:latin typeface="Consolas" panose="020B0609020204030204" pitchFamily="49" charset="0"/>
                <a:cs typeface="Calibri" panose="020F0502020204030204" pitchFamily="34" charset="0"/>
              </a:rPr>
              <a:t>reqd</a:t>
            </a:r>
            <a:endParaRPr lang="en-US" sz="2000" b="1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2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Initializing iterators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Almost every container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provides us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methods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called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begin()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end()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method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begin()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returns us an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the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element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while the method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end()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returns us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the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 element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06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Begin() and end()</a:t>
            </a:r>
            <a:endParaRPr lang="en-IN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BCBDDD-B7C8-4C4E-BF17-9E3121C9E5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63" y="2534248"/>
            <a:ext cx="6792273" cy="2810267"/>
          </a:xfrm>
        </p:spPr>
      </p:pic>
    </p:spTree>
    <p:extLst>
      <p:ext uri="{BB962C8B-B14F-4D97-AF65-F5344CB8AC3E}">
        <p14:creationId xmlns:p14="http://schemas.microsoft.com/office/powerpoint/2010/main" val="4145211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3237</TotalTime>
  <Words>1069</Words>
  <Application>Microsoft Office PowerPoint</Application>
  <PresentationFormat>On-screen Show (4:3)</PresentationFormat>
  <Paragraphs>194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Book Antiqua</vt:lpstr>
      <vt:lpstr>Calibri</vt:lpstr>
      <vt:lpstr>Century Gothic</vt:lpstr>
      <vt:lpstr>Consolas</vt:lpstr>
      <vt:lpstr>Apothecary</vt:lpstr>
      <vt:lpstr>ADVAnce C++</vt:lpstr>
      <vt:lpstr>MODERN C++</vt:lpstr>
      <vt:lpstr>Introduction to iterators</vt:lpstr>
      <vt:lpstr>What is an iterator ?</vt:lpstr>
      <vt:lpstr>Advantages of iterators</vt:lpstr>
      <vt:lpstr>Why container adapters do not support iterators ?</vt:lpstr>
      <vt:lpstr>Declaring iterator</vt:lpstr>
      <vt:lpstr>Initializing iterators</vt:lpstr>
      <vt:lpstr>Begin() and end()</vt:lpstr>
      <vt:lpstr>Code for initializing iterator</vt:lpstr>
      <vt:lpstr>Operators supported by iterators</vt:lpstr>
      <vt:lpstr>Final code-first way</vt:lpstr>
      <vt:lpstr>Final code-second way</vt:lpstr>
      <vt:lpstr>Final code-third way</vt:lpstr>
      <vt:lpstr>reverse iterators</vt:lpstr>
      <vt:lpstr>rBegin() and rend()</vt:lpstr>
      <vt:lpstr>Final code-first way</vt:lpstr>
      <vt:lpstr>Final code-secnd way</vt:lpstr>
      <vt:lpstr>Drawbacks of iterators</vt:lpstr>
      <vt:lpstr>Are iterators and pointer the same thing ?</vt:lpstr>
      <vt:lpstr>Types of iterators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R R T</dc:title>
  <dc:creator>Windows7</dc:creator>
  <cp:lastModifiedBy>Sharma Computer Academy</cp:lastModifiedBy>
  <cp:revision>312</cp:revision>
  <dcterms:created xsi:type="dcterms:W3CDTF">2012-06-25T19:01:56Z</dcterms:created>
  <dcterms:modified xsi:type="dcterms:W3CDTF">2021-12-14T05:43:05Z</dcterms:modified>
</cp:coreProperties>
</file>