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57" r:id="rId3"/>
    <p:sldId id="446" r:id="rId4"/>
    <p:sldId id="458" r:id="rId5"/>
    <p:sldId id="459" r:id="rId6"/>
    <p:sldId id="460" r:id="rId7"/>
    <p:sldId id="461" r:id="rId8"/>
    <p:sldId id="464" r:id="rId9"/>
    <p:sldId id="462" r:id="rId10"/>
    <p:sldId id="4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3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2E4522E-BBFD-47B8-ABE9-71C0E8570D1D}"/>
    <pc:docChg chg="undo custSel addSld delSld modSld">
      <pc:chgData name="Sharma Computer Academy" userId="08476b32c11f4418" providerId="LiveId" clId="{22E4522E-BBFD-47B8-ABE9-71C0E8570D1D}" dt="2021-12-21T06:29:23.692" v="281" actId="115"/>
      <pc:docMkLst>
        <pc:docMk/>
      </pc:docMkLst>
      <pc:sldChg chg="modSp mod">
        <pc:chgData name="Sharma Computer Academy" userId="08476b32c11f4418" providerId="LiveId" clId="{22E4522E-BBFD-47B8-ABE9-71C0E8570D1D}" dt="2021-12-16T06:13:26.383" v="280" actId="5793"/>
        <pc:sldMkLst>
          <pc:docMk/>
          <pc:sldMk cId="1233499612" sldId="357"/>
        </pc:sldMkLst>
        <pc:spChg chg="mod">
          <ac:chgData name="Sharma Computer Academy" userId="08476b32c11f4418" providerId="LiveId" clId="{22E4522E-BBFD-47B8-ABE9-71C0E8570D1D}" dt="2021-12-16T06:13:26.383" v="280" actId="5793"/>
          <ac:spMkLst>
            <pc:docMk/>
            <pc:sldMk cId="1233499612" sldId="3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4003861063" sldId="447"/>
        </pc:sldMkLst>
      </pc:sldChg>
      <pc:sldChg chg="modSp">
        <pc:chgData name="Sharma Computer Academy" userId="08476b32c11f4418" providerId="LiveId" clId="{22E4522E-BBFD-47B8-ABE9-71C0E8570D1D}" dt="2021-12-21T06:29:23.692" v="281" actId="115"/>
        <pc:sldMkLst>
          <pc:docMk/>
          <pc:sldMk cId="1153856115" sldId="459"/>
        </pc:sldMkLst>
        <pc:spChg chg="mod">
          <ac:chgData name="Sharma Computer Academy" userId="08476b32c11f4418" providerId="LiveId" clId="{22E4522E-BBFD-47B8-ABE9-71C0E8570D1D}" dt="2021-12-21T06:29:23.692" v="281" actId="115"/>
          <ac:spMkLst>
            <pc:docMk/>
            <pc:sldMk cId="1153856115" sldId="45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2559521099" sldId="465"/>
        </pc:sldMkLst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324997595" sldId="466"/>
        </pc:sldMkLst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1903067221" sldId="467"/>
        </pc:sldMkLst>
      </pc:sldChg>
      <pc:sldChg chg="modSp del mod">
        <pc:chgData name="Sharma Computer Academy" userId="08476b32c11f4418" providerId="LiveId" clId="{22E4522E-BBFD-47B8-ABE9-71C0E8570D1D}" dt="2021-12-16T06:13:12.235" v="277" actId="47"/>
        <pc:sldMkLst>
          <pc:docMk/>
          <pc:sldMk cId="1688455440" sldId="468"/>
        </pc:sldMkLst>
        <pc:spChg chg="mod">
          <ac:chgData name="Sharma Computer Academy" userId="08476b32c11f4418" providerId="LiveId" clId="{22E4522E-BBFD-47B8-ABE9-71C0E8570D1D}" dt="2021-12-14T07:03:57.895" v="7" actId="20577"/>
          <ac:spMkLst>
            <pc:docMk/>
            <pc:sldMk cId="1688455440" sldId="468"/>
            <ac:spMk id="2" creationId="{00000000-0000-0000-0000-000000000000}"/>
          </ac:spMkLst>
        </pc:spChg>
        <pc:graphicFrameChg chg="mod modGraphic">
          <ac:chgData name="Sharma Computer Academy" userId="08476b32c11f4418" providerId="LiveId" clId="{22E4522E-BBFD-47B8-ABE9-71C0E8570D1D}" dt="2021-12-14T07:15:50.939" v="58" actId="20577"/>
          <ac:graphicFrameMkLst>
            <pc:docMk/>
            <pc:sldMk cId="1688455440" sldId="468"/>
            <ac:graphicFrameMk id="4" creationId="{497713B8-66A8-4D3B-8581-9D0A954A3FAF}"/>
          </ac:graphicFrameMkLst>
        </pc:graphicFrameChg>
      </pc:sldChg>
      <pc:sldChg chg="modSp add del mod">
        <pc:chgData name="Sharma Computer Academy" userId="08476b32c11f4418" providerId="LiveId" clId="{22E4522E-BBFD-47B8-ABE9-71C0E8570D1D}" dt="2021-12-16T06:13:12.235" v="277" actId="47"/>
        <pc:sldMkLst>
          <pc:docMk/>
          <pc:sldMk cId="3994242478" sldId="469"/>
        </pc:sldMkLst>
        <pc:graphicFrameChg chg="mod modGraphic">
          <ac:chgData name="Sharma Computer Academy" userId="08476b32c11f4418" providerId="LiveId" clId="{22E4522E-BBFD-47B8-ABE9-71C0E8570D1D}" dt="2021-12-14T07:18:30.090" v="108" actId="113"/>
          <ac:graphicFrameMkLst>
            <pc:docMk/>
            <pc:sldMk cId="3994242478" sldId="469"/>
            <ac:graphicFrameMk id="4" creationId="{497713B8-66A8-4D3B-8581-9D0A954A3FAF}"/>
          </ac:graphicFrameMkLst>
        </pc:graphicFrameChg>
      </pc:sldChg>
      <pc:sldChg chg="modSp del mod">
        <pc:chgData name="Sharma Computer Academy" userId="08476b32c11f4418" providerId="LiveId" clId="{22E4522E-BBFD-47B8-ABE9-71C0E8570D1D}" dt="2021-12-16T06:13:12.235" v="277" actId="47"/>
        <pc:sldMkLst>
          <pc:docMk/>
          <pc:sldMk cId="834261410" sldId="470"/>
        </pc:sldMkLst>
        <pc:spChg chg="mod">
          <ac:chgData name="Sharma Computer Academy" userId="08476b32c11f4418" providerId="LiveId" clId="{22E4522E-BBFD-47B8-ABE9-71C0E8570D1D}" dt="2021-12-14T07:19:26.266" v="129" actId="5793"/>
          <ac:spMkLst>
            <pc:docMk/>
            <pc:sldMk cId="834261410" sldId="470"/>
            <ac:spMk id="2" creationId="{00000000-0000-0000-0000-000000000000}"/>
          </ac:spMkLst>
        </pc:spChg>
        <pc:graphicFrameChg chg="mod modGraphic">
          <ac:chgData name="Sharma Computer Academy" userId="08476b32c11f4418" providerId="LiveId" clId="{22E4522E-BBFD-47B8-ABE9-71C0E8570D1D}" dt="2021-12-14T07:22:01.723" v="166" actId="113"/>
          <ac:graphicFrameMkLst>
            <pc:docMk/>
            <pc:sldMk cId="834261410" sldId="470"/>
            <ac:graphicFrameMk id="4" creationId="{497713B8-66A8-4D3B-8581-9D0A954A3FAF}"/>
          </ac:graphicFrameMkLst>
        </pc:graphicFrameChg>
      </pc:sldChg>
      <pc:sldChg chg="modSp del mod">
        <pc:chgData name="Sharma Computer Academy" userId="08476b32c11f4418" providerId="LiveId" clId="{22E4522E-BBFD-47B8-ABE9-71C0E8570D1D}" dt="2021-12-16T06:13:12.235" v="277" actId="47"/>
        <pc:sldMkLst>
          <pc:docMk/>
          <pc:sldMk cId="2113137646" sldId="471"/>
        </pc:sldMkLst>
        <pc:spChg chg="mod">
          <ac:chgData name="Sharma Computer Academy" userId="08476b32c11f4418" providerId="LiveId" clId="{22E4522E-BBFD-47B8-ABE9-71C0E8570D1D}" dt="2021-12-16T06:12:06.024" v="276" actId="5793"/>
          <ac:spMkLst>
            <pc:docMk/>
            <pc:sldMk cId="2113137646" sldId="471"/>
            <ac:spMk id="2" creationId="{00000000-0000-0000-0000-000000000000}"/>
          </ac:spMkLst>
        </pc:spChg>
        <pc:graphicFrameChg chg="mod modGraphic">
          <ac:chgData name="Sharma Computer Academy" userId="08476b32c11f4418" providerId="LiveId" clId="{22E4522E-BBFD-47B8-ABE9-71C0E8570D1D}" dt="2021-12-14T07:31:44.405" v="266" actId="20577"/>
          <ac:graphicFrameMkLst>
            <pc:docMk/>
            <pc:sldMk cId="2113137646" sldId="471"/>
            <ac:graphicFrameMk id="4" creationId="{497713B8-66A8-4D3B-8581-9D0A954A3FAF}"/>
          </ac:graphicFrameMkLst>
        </pc:graphicFrameChg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3152649629" sldId="472"/>
        </pc:sldMkLst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230292498" sldId="473"/>
        </pc:sldMkLst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2738667692" sldId="474"/>
        </pc:sldMkLst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4117264193" sldId="475"/>
        </pc:sldMkLst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544694836" sldId="476"/>
        </pc:sldMkLst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1022194561" sldId="477"/>
        </pc:sldMkLst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2700094810" sldId="478"/>
        </pc:sldMkLst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2841880777" sldId="479"/>
        </pc:sldMkLst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4254710509" sldId="480"/>
        </pc:sldMkLst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1235546174" sldId="481"/>
        </pc:sldMkLst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4208824639" sldId="482"/>
        </pc:sldMkLst>
      </pc:sldChg>
      <pc:sldChg chg="del">
        <pc:chgData name="Sharma Computer Academy" userId="08476b32c11f4418" providerId="LiveId" clId="{22E4522E-BBFD-47B8-ABE9-71C0E8570D1D}" dt="2021-12-16T06:13:12.235" v="277" actId="47"/>
        <pc:sldMkLst>
          <pc:docMk/>
          <pc:sldMk cId="2051966606" sldId="483"/>
        </pc:sldMkLst>
      </pc:sldChg>
    </pc:docChg>
  </pc:docChgLst>
  <pc:docChgLst>
    <pc:chgData name="Sharma Computer Academy" userId="08476b32c11f4418" providerId="LiveId" clId="{716C59E7-90F7-427B-B910-328D47650BB6}"/>
    <pc:docChg chg="undo custSel addSld delSld modSld">
      <pc:chgData name="Sharma Computer Academy" userId="08476b32c11f4418" providerId="LiveId" clId="{716C59E7-90F7-427B-B910-328D47650BB6}" dt="2021-12-09T09:02:59.311" v="2069" actId="20577"/>
      <pc:docMkLst>
        <pc:docMk/>
      </pc:docMkLst>
      <pc:sldChg chg="modSp mod">
        <pc:chgData name="Sharma Computer Academy" userId="08476b32c11f4418" providerId="LiveId" clId="{716C59E7-90F7-427B-B910-328D47650BB6}" dt="2021-12-09T09:02:59.311" v="2069" actId="20577"/>
        <pc:sldMkLst>
          <pc:docMk/>
          <pc:sldMk cId="1233499612" sldId="357"/>
        </pc:sldMkLst>
        <pc:spChg chg="mod">
          <ac:chgData name="Sharma Computer Academy" userId="08476b32c11f4418" providerId="LiveId" clId="{716C59E7-90F7-427B-B910-328D47650BB6}" dt="2021-12-09T09:02:59.311" v="2069" actId="20577"/>
          <ac:spMkLst>
            <pc:docMk/>
            <pc:sldMk cId="1233499612" sldId="3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716C59E7-90F7-427B-B910-328D47650BB6}" dt="2021-12-09T09:01:18.065" v="1949" actId="47"/>
        <pc:sldMkLst>
          <pc:docMk/>
          <pc:sldMk cId="1027846016" sldId="367"/>
        </pc:sldMkLst>
      </pc:sldChg>
      <pc:sldChg chg="modSp mod modAnim">
        <pc:chgData name="Sharma Computer Academy" userId="08476b32c11f4418" providerId="LiveId" clId="{716C59E7-90F7-427B-B910-328D47650BB6}" dt="2021-12-09T09:02:21.257" v="2027" actId="27636"/>
        <pc:sldMkLst>
          <pc:docMk/>
          <pc:sldMk cId="4003861063" sldId="447"/>
        </pc:sldMkLst>
        <pc:spChg chg="mod">
          <ac:chgData name="Sharma Computer Academy" userId="08476b32c11f4418" providerId="LiveId" clId="{716C59E7-90F7-427B-B910-328D47650BB6}" dt="2021-12-09T07:51:36.205" v="1365" actId="20577"/>
          <ac:spMkLst>
            <pc:docMk/>
            <pc:sldMk cId="4003861063" sldId="447"/>
            <ac:spMk id="2" creationId="{00000000-0000-0000-0000-000000000000}"/>
          </ac:spMkLst>
        </pc:spChg>
        <pc:spChg chg="mod">
          <ac:chgData name="Sharma Computer Academy" userId="08476b32c11f4418" providerId="LiveId" clId="{716C59E7-90F7-427B-B910-328D47650BB6}" dt="2021-12-09T09:02:21.257" v="2027" actId="27636"/>
          <ac:spMkLst>
            <pc:docMk/>
            <pc:sldMk cId="4003861063" sldId="44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716C59E7-90F7-427B-B910-328D47650BB6}" dt="2021-12-09T09:01:18.065" v="1949" actId="47"/>
        <pc:sldMkLst>
          <pc:docMk/>
          <pc:sldMk cId="3263776472" sldId="448"/>
        </pc:sldMkLst>
      </pc:sldChg>
      <pc:sldChg chg="del">
        <pc:chgData name="Sharma Computer Academy" userId="08476b32c11f4418" providerId="LiveId" clId="{716C59E7-90F7-427B-B910-328D47650BB6}" dt="2021-12-09T09:01:18.065" v="1949" actId="47"/>
        <pc:sldMkLst>
          <pc:docMk/>
          <pc:sldMk cId="2868863764" sldId="451"/>
        </pc:sldMkLst>
      </pc:sldChg>
      <pc:sldChg chg="del">
        <pc:chgData name="Sharma Computer Academy" userId="08476b32c11f4418" providerId="LiveId" clId="{716C59E7-90F7-427B-B910-328D47650BB6}" dt="2021-12-09T09:01:18.065" v="1949" actId="47"/>
        <pc:sldMkLst>
          <pc:docMk/>
          <pc:sldMk cId="3792910989" sldId="452"/>
        </pc:sldMkLst>
      </pc:sldChg>
      <pc:sldChg chg="del">
        <pc:chgData name="Sharma Computer Academy" userId="08476b32c11f4418" providerId="LiveId" clId="{716C59E7-90F7-427B-B910-328D47650BB6}" dt="2021-12-09T09:01:18.065" v="1949" actId="47"/>
        <pc:sldMkLst>
          <pc:docMk/>
          <pc:sldMk cId="2868878367" sldId="453"/>
        </pc:sldMkLst>
      </pc:sldChg>
      <pc:sldChg chg="del">
        <pc:chgData name="Sharma Computer Academy" userId="08476b32c11f4418" providerId="LiveId" clId="{716C59E7-90F7-427B-B910-328D47650BB6}" dt="2021-12-09T09:01:18.065" v="1949" actId="47"/>
        <pc:sldMkLst>
          <pc:docMk/>
          <pc:sldMk cId="3210239887" sldId="454"/>
        </pc:sldMkLst>
      </pc:sldChg>
      <pc:sldChg chg="del">
        <pc:chgData name="Sharma Computer Academy" userId="08476b32c11f4418" providerId="LiveId" clId="{716C59E7-90F7-427B-B910-328D47650BB6}" dt="2021-12-09T09:01:18.065" v="1949" actId="47"/>
        <pc:sldMkLst>
          <pc:docMk/>
          <pc:sldMk cId="3799305359" sldId="455"/>
        </pc:sldMkLst>
      </pc:sldChg>
      <pc:sldChg chg="del">
        <pc:chgData name="Sharma Computer Academy" userId="08476b32c11f4418" providerId="LiveId" clId="{716C59E7-90F7-427B-B910-328D47650BB6}" dt="2021-12-09T09:01:18.065" v="1949" actId="47"/>
        <pc:sldMkLst>
          <pc:docMk/>
          <pc:sldMk cId="1784543060" sldId="456"/>
        </pc:sldMkLst>
      </pc:sldChg>
      <pc:sldChg chg="del">
        <pc:chgData name="Sharma Computer Academy" userId="08476b32c11f4418" providerId="LiveId" clId="{716C59E7-90F7-427B-B910-328D47650BB6}" dt="2021-12-09T09:01:18.065" v="1949" actId="47"/>
        <pc:sldMkLst>
          <pc:docMk/>
          <pc:sldMk cId="162372710" sldId="457"/>
        </pc:sldMkLst>
      </pc:sldChg>
      <pc:sldChg chg="modSp mod modAnim">
        <pc:chgData name="Sharma Computer Academy" userId="08476b32c11f4418" providerId="LiveId" clId="{716C59E7-90F7-427B-B910-328D47650BB6}" dt="2021-12-09T06:46:49.984" v="146" actId="113"/>
        <pc:sldMkLst>
          <pc:docMk/>
          <pc:sldMk cId="1153856115" sldId="459"/>
        </pc:sldMkLst>
        <pc:spChg chg="mod">
          <ac:chgData name="Sharma Computer Academy" userId="08476b32c11f4418" providerId="LiveId" clId="{716C59E7-90F7-427B-B910-328D47650BB6}" dt="2021-12-09T06:34:36.060" v="7" actId="20577"/>
          <ac:spMkLst>
            <pc:docMk/>
            <pc:sldMk cId="1153856115" sldId="459"/>
            <ac:spMk id="2" creationId="{00000000-0000-0000-0000-000000000000}"/>
          </ac:spMkLst>
        </pc:spChg>
        <pc:spChg chg="mod">
          <ac:chgData name="Sharma Computer Academy" userId="08476b32c11f4418" providerId="LiveId" clId="{716C59E7-90F7-427B-B910-328D47650BB6}" dt="2021-12-09T06:46:49.984" v="146" actId="113"/>
          <ac:spMkLst>
            <pc:docMk/>
            <pc:sldMk cId="1153856115" sldId="45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16C59E7-90F7-427B-B910-328D47650BB6}" dt="2021-12-09T07:08:44.155" v="460" actId="20577"/>
        <pc:sldMkLst>
          <pc:docMk/>
          <pc:sldMk cId="1470984906" sldId="460"/>
        </pc:sldMkLst>
        <pc:spChg chg="mod">
          <ac:chgData name="Sharma Computer Academy" userId="08476b32c11f4418" providerId="LiveId" clId="{716C59E7-90F7-427B-B910-328D47650BB6}" dt="2021-12-09T06:47:07.648" v="158" actId="5793"/>
          <ac:spMkLst>
            <pc:docMk/>
            <pc:sldMk cId="1470984906" sldId="460"/>
            <ac:spMk id="2" creationId="{00000000-0000-0000-0000-000000000000}"/>
          </ac:spMkLst>
        </pc:spChg>
        <pc:spChg chg="mod">
          <ac:chgData name="Sharma Computer Academy" userId="08476b32c11f4418" providerId="LiveId" clId="{716C59E7-90F7-427B-B910-328D47650BB6}" dt="2021-12-09T07:08:44.155" v="460" actId="20577"/>
          <ac:spMkLst>
            <pc:docMk/>
            <pc:sldMk cId="1470984906" sldId="46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16C59E7-90F7-427B-B910-328D47650BB6}" dt="2021-12-09T07:37:20.874" v="1215" actId="20577"/>
        <pc:sldMkLst>
          <pc:docMk/>
          <pc:sldMk cId="1857186527" sldId="461"/>
        </pc:sldMkLst>
        <pc:spChg chg="mod">
          <ac:chgData name="Sharma Computer Academy" userId="08476b32c11f4418" providerId="LiveId" clId="{716C59E7-90F7-427B-B910-328D47650BB6}" dt="2021-12-09T07:09:01.846" v="483" actId="20577"/>
          <ac:spMkLst>
            <pc:docMk/>
            <pc:sldMk cId="1857186527" sldId="461"/>
            <ac:spMk id="2" creationId="{00000000-0000-0000-0000-000000000000}"/>
          </ac:spMkLst>
        </pc:spChg>
        <pc:spChg chg="mod">
          <ac:chgData name="Sharma Computer Academy" userId="08476b32c11f4418" providerId="LiveId" clId="{716C59E7-90F7-427B-B910-328D47650BB6}" dt="2021-12-09T07:37:20.874" v="1215" actId="20577"/>
          <ac:spMkLst>
            <pc:docMk/>
            <pc:sldMk cId="1857186527" sldId="46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16C59E7-90F7-427B-B910-328D47650BB6}" dt="2021-12-09T07:33:38.950" v="1205" actId="20577"/>
        <pc:sldMkLst>
          <pc:docMk/>
          <pc:sldMk cId="1882506257" sldId="462"/>
        </pc:sldMkLst>
        <pc:spChg chg="mod">
          <ac:chgData name="Sharma Computer Academy" userId="08476b32c11f4418" providerId="LiveId" clId="{716C59E7-90F7-427B-B910-328D47650BB6}" dt="2021-12-09T07:33:38.950" v="1205" actId="20577"/>
          <ac:spMkLst>
            <pc:docMk/>
            <pc:sldMk cId="1882506257" sldId="46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16C59E7-90F7-427B-B910-328D47650BB6}" dt="2021-12-09T07:41:46.325" v="1305" actId="20577"/>
        <pc:sldMkLst>
          <pc:docMk/>
          <pc:sldMk cId="1578644222" sldId="463"/>
        </pc:sldMkLst>
        <pc:spChg chg="mod">
          <ac:chgData name="Sharma Computer Academy" userId="08476b32c11f4418" providerId="LiveId" clId="{716C59E7-90F7-427B-B910-328D47650BB6}" dt="2021-12-09T07:41:46.325" v="1305" actId="20577"/>
          <ac:spMkLst>
            <pc:docMk/>
            <pc:sldMk cId="1578644222" sldId="46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16C59E7-90F7-427B-B910-328D47650BB6}" dt="2021-12-09T07:40:48.732" v="1290" actId="20577"/>
        <pc:sldMkLst>
          <pc:docMk/>
          <pc:sldMk cId="1471335930" sldId="464"/>
        </pc:sldMkLst>
        <pc:spChg chg="mod">
          <ac:chgData name="Sharma Computer Academy" userId="08476b32c11f4418" providerId="LiveId" clId="{716C59E7-90F7-427B-B910-328D47650BB6}" dt="2021-12-09T07:40:48.732" v="1290" actId="20577"/>
          <ac:spMkLst>
            <pc:docMk/>
            <pc:sldMk cId="1471335930" sldId="464"/>
            <ac:spMk id="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716C59E7-90F7-427B-B910-328D47650BB6}" dt="2021-12-09T08:18:22.405" v="1844" actId="113"/>
        <pc:sldMkLst>
          <pc:docMk/>
          <pc:sldMk cId="2559521099" sldId="465"/>
        </pc:sldMkLst>
        <pc:spChg chg="mod">
          <ac:chgData name="Sharma Computer Academy" userId="08476b32c11f4418" providerId="LiveId" clId="{716C59E7-90F7-427B-B910-328D47650BB6}" dt="2021-12-09T08:00:13.820" v="1709" actId="20577"/>
          <ac:spMkLst>
            <pc:docMk/>
            <pc:sldMk cId="2559521099" sldId="465"/>
            <ac:spMk id="2" creationId="{00000000-0000-0000-0000-000000000000}"/>
          </ac:spMkLst>
        </pc:spChg>
        <pc:spChg chg="del mod">
          <ac:chgData name="Sharma Computer Academy" userId="08476b32c11f4418" providerId="LiveId" clId="{716C59E7-90F7-427B-B910-328D47650BB6}" dt="2021-12-09T08:00:29.841" v="1713" actId="3680"/>
          <ac:spMkLst>
            <pc:docMk/>
            <pc:sldMk cId="2559521099" sldId="465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716C59E7-90F7-427B-B910-328D47650BB6}" dt="2021-12-09T08:18:22.405" v="1844" actId="113"/>
          <ac:graphicFrameMkLst>
            <pc:docMk/>
            <pc:sldMk cId="2559521099" sldId="465"/>
            <ac:graphicFrameMk id="4" creationId="{497713B8-66A8-4D3B-8581-9D0A954A3FAF}"/>
          </ac:graphicFrameMkLst>
        </pc:graphicFrameChg>
      </pc:sldChg>
      <pc:sldChg chg="modSp add mod">
        <pc:chgData name="Sharma Computer Academy" userId="08476b32c11f4418" providerId="LiveId" clId="{716C59E7-90F7-427B-B910-328D47650BB6}" dt="2021-12-09T08:18:08.517" v="1838" actId="113"/>
        <pc:sldMkLst>
          <pc:docMk/>
          <pc:sldMk cId="324997595" sldId="466"/>
        </pc:sldMkLst>
        <pc:graphicFrameChg chg="mod modGraphic">
          <ac:chgData name="Sharma Computer Academy" userId="08476b32c11f4418" providerId="LiveId" clId="{716C59E7-90F7-427B-B910-328D47650BB6}" dt="2021-12-09T08:18:08.517" v="1838" actId="113"/>
          <ac:graphicFrameMkLst>
            <pc:docMk/>
            <pc:sldMk cId="324997595" sldId="466"/>
            <ac:graphicFrameMk id="4" creationId="{497713B8-66A8-4D3B-8581-9D0A954A3FAF}"/>
          </ac:graphicFrameMkLst>
        </pc:graphicFrameChg>
      </pc:sldChg>
      <pc:sldChg chg="modSp add mod">
        <pc:chgData name="Sharma Computer Academy" userId="08476b32c11f4418" providerId="LiveId" clId="{716C59E7-90F7-427B-B910-328D47650BB6}" dt="2021-12-09T08:55:54.469" v="1947" actId="113"/>
        <pc:sldMkLst>
          <pc:docMk/>
          <pc:sldMk cId="1903067221" sldId="467"/>
        </pc:sldMkLst>
        <pc:spChg chg="mod">
          <ac:chgData name="Sharma Computer Academy" userId="08476b32c11f4418" providerId="LiveId" clId="{716C59E7-90F7-427B-B910-328D47650BB6}" dt="2021-12-09T08:53:30.471" v="1855" actId="5793"/>
          <ac:spMkLst>
            <pc:docMk/>
            <pc:sldMk cId="1903067221" sldId="467"/>
            <ac:spMk id="2" creationId="{00000000-0000-0000-0000-000000000000}"/>
          </ac:spMkLst>
        </pc:spChg>
        <pc:graphicFrameChg chg="mod modGraphic">
          <ac:chgData name="Sharma Computer Academy" userId="08476b32c11f4418" providerId="LiveId" clId="{716C59E7-90F7-427B-B910-328D47650BB6}" dt="2021-12-09T08:55:54.469" v="1947" actId="113"/>
          <ac:graphicFrameMkLst>
            <pc:docMk/>
            <pc:sldMk cId="1903067221" sldId="467"/>
            <ac:graphicFrameMk id="4" creationId="{497713B8-66A8-4D3B-8581-9D0A954A3FAF}"/>
          </ac:graphicFrameMkLst>
        </pc:graphicFrameChg>
      </pc:sldChg>
      <pc:sldChg chg="add">
        <pc:chgData name="Sharma Computer Academy" userId="08476b32c11f4418" providerId="LiveId" clId="{716C59E7-90F7-427B-B910-328D47650BB6}" dt="2021-12-09T09:00:14.229" v="1948" actId="2890"/>
        <pc:sldMkLst>
          <pc:docMk/>
          <pc:sldMk cId="1688455440" sldId="4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9F53-D895-4F6D-9E64-14EFE687C264}" type="datetimeFigureOut">
              <a:rPr lang="en-IN" smtClean="0"/>
              <a:pPr/>
              <a:t>21-12-2021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A4CF-6B1E-428B-9451-2E393D0439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0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24744"/>
            <a:ext cx="7929618" cy="1828800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ADVAnce</a:t>
            </a:r>
            <a:r>
              <a:rPr lang="en-US" sz="8800" dirty="0"/>
              <a:t> C++</a:t>
            </a:r>
            <a:endParaRPr lang="en-IN" sz="8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Initializing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457200">
              <a:buAutoNum type="arabicPlain" startAt="3"/>
            </a:pP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Range Constructor: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use a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 constructor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 vectors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another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vector&lt;datatype&gt;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vector_name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start_addr,end_addr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endParaRPr lang="en-US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v1{10,20,30};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v2(v1.begin(),v1.end());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19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[]={10,20,30};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v3(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arr,arr+sizeof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)/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sizeof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(int));</a:t>
            </a:r>
          </a:p>
          <a:p>
            <a:pPr marL="114300" indent="0">
              <a:buNone/>
            </a:pPr>
            <a:endParaRPr lang="en-US" sz="22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4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MODERN C++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Introduction To std::vector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std::vector V/s std::array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Declaring The Vector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Initializing The Vector</a:t>
            </a:r>
          </a:p>
          <a:p>
            <a:pPr marL="11430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automatically handled storage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just as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 those in an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advantage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being that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change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to use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we need to use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templated class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std::vector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available in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header file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&lt;vector&gt;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742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none" dirty="0"/>
              <a:t>std::array </a:t>
            </a:r>
            <a:r>
              <a:rPr lang="en-US" sz="3600" b="1" dirty="0"/>
              <a:t>v/s </a:t>
            </a:r>
            <a:r>
              <a:rPr lang="en-US" sz="3600" b="1" cap="none" dirty="0"/>
              <a:t>std::vector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33FD9-5737-4596-9421-4DC882C409F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52600"/>
            <a:ext cx="8784976" cy="4988768"/>
          </a:xfrm>
        </p:spPr>
      </p:pic>
    </p:spTree>
    <p:extLst>
      <p:ext uri="{BB962C8B-B14F-4D97-AF65-F5344CB8AC3E}">
        <p14:creationId xmlns:p14="http://schemas.microsoft.com/office/powerpoint/2010/main" val="178106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declaring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declaration syntax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std::vector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as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 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with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it is </a:t>
            </a:r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compulsory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specify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along with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shown below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vector&lt;datatype&gt;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vector_name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</a:t>
            </a:r>
            <a:r>
              <a:rPr lang="en-US" sz="22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myvector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385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Other ways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needed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size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while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 as well as an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value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be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all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vector&lt;datatype&gt;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vector_name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(size);</a:t>
            </a:r>
          </a:p>
          <a:p>
            <a:pPr marL="41148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vector&lt;datatype&gt; 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vector_name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size,value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v1(5); 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vector of size 5 ,with all values set to 0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vector&lt;int&gt; v1(5,10);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vector of size 5 ,with all values set to 10</a:t>
            </a:r>
          </a:p>
          <a:p>
            <a:pPr marL="114300" indent="0">
              <a:buNone/>
            </a:pPr>
            <a:endParaRPr lang="en-US" sz="22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Initializing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us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popular ways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along with 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they are:</a:t>
            </a:r>
          </a:p>
          <a:p>
            <a:pPr marL="571500" indent="-457200">
              <a:buAutoNum type="arabicPeriod"/>
            </a:pPr>
            <a:endParaRPr lang="en-US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457200"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Initialization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4572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4572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Constructor</a:t>
            </a:r>
          </a:p>
          <a:p>
            <a:pPr marL="571500" indent="-4572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4572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 Constructor</a:t>
            </a:r>
            <a:endParaRPr lang="en-US" sz="2200" b="1" dirty="0">
              <a:solidFill>
                <a:srgbClr val="00206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8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Initializing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457200">
              <a:buAutoNum type="arabicPeriod"/>
            </a:pP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List Initialization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From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C++11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we can use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initializer lists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'{...}' to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71500" indent="-4572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vector&lt;datatype&gt; </a:t>
            </a:r>
            <a:r>
              <a:rPr lang="en-US" sz="21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vector_name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{val1, val2,. . ,</a:t>
            </a:r>
            <a:r>
              <a:rPr lang="en-US" sz="21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val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n};</a:t>
            </a:r>
          </a:p>
          <a:p>
            <a:pPr marL="41148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vector&lt;datatype&gt; </a:t>
            </a:r>
            <a:r>
              <a:rPr lang="en-US" sz="21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vector_name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={val1, val2,. . ,</a:t>
            </a:r>
            <a:r>
              <a:rPr lang="en-US" sz="21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val</a:t>
            </a:r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n};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v1{10,20,30};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v2={10,20,30};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23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v3;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v3={10,20,30};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Initializing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Arial" pitchFamily="34" charset="0"/>
              <a:buAutoNum type="arabicPlain" startAt="2"/>
            </a:pP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Copy Constructor: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use a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 constructor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vector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elements:</a:t>
            </a:r>
            <a:endParaRPr lang="en-US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vector&lt;datatype&gt;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vector_name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other_vector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endParaRPr lang="en-US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v1{10,20,30};</a:t>
            </a:r>
          </a:p>
          <a:p>
            <a:pPr marL="114300" indent="0">
              <a:buNone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v2(v1);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0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552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Century Gothic</vt:lpstr>
      <vt:lpstr>Consolas</vt:lpstr>
      <vt:lpstr>Apothecary</vt:lpstr>
      <vt:lpstr>ADVAnce C++</vt:lpstr>
      <vt:lpstr>MODERN C++</vt:lpstr>
      <vt:lpstr>Introduction to vector</vt:lpstr>
      <vt:lpstr>std::array v/s std::vector</vt:lpstr>
      <vt:lpstr>declaring a vector</vt:lpstr>
      <vt:lpstr>Other ways</vt:lpstr>
      <vt:lpstr>Initializing a vector</vt:lpstr>
      <vt:lpstr>Initializing a vector</vt:lpstr>
      <vt:lpstr>Initializing a vector</vt:lpstr>
      <vt:lpstr>Initializing a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R R T</dc:title>
  <dc:creator>Windows7</dc:creator>
  <cp:lastModifiedBy>Sharma Computer Academy</cp:lastModifiedBy>
  <cp:revision>324</cp:revision>
  <dcterms:created xsi:type="dcterms:W3CDTF">2012-06-25T19:01:56Z</dcterms:created>
  <dcterms:modified xsi:type="dcterms:W3CDTF">2021-12-21T06:32:21Z</dcterms:modified>
</cp:coreProperties>
</file>