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57" r:id="rId3"/>
    <p:sldId id="483" r:id="rId4"/>
    <p:sldId id="484" r:id="rId5"/>
    <p:sldId id="485" r:id="rId6"/>
    <p:sldId id="486" r:id="rId7"/>
    <p:sldId id="487" r:id="rId8"/>
    <p:sldId id="488" r:id="rId9"/>
    <p:sldId id="489" r:id="rId10"/>
    <p:sldId id="490" r:id="rId11"/>
    <p:sldId id="491" r:id="rId12"/>
    <p:sldId id="492" r:id="rId13"/>
    <p:sldId id="493" r:id="rId14"/>
    <p:sldId id="518" r:id="rId15"/>
    <p:sldId id="494" r:id="rId16"/>
    <p:sldId id="495" r:id="rId17"/>
    <p:sldId id="496" r:id="rId18"/>
    <p:sldId id="49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3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6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9592B01-73D8-4851-B6C7-274BD259F134}"/>
    <pc:docChg chg="undo redo custSel addSld delSld modSld sldOrd">
      <pc:chgData name="Sharma Computer Academy" userId="08476b32c11f4418" providerId="LiveId" clId="{E9592B01-73D8-4851-B6C7-274BD259F134}" dt="2021-12-21T08:01:25.597" v="4092" actId="6549"/>
      <pc:docMkLst>
        <pc:docMk/>
      </pc:docMkLst>
      <pc:sldChg chg="modSp mod">
        <pc:chgData name="Sharma Computer Academy" userId="08476b32c11f4418" providerId="LiveId" clId="{E9592B01-73D8-4851-B6C7-274BD259F134}" dt="2021-12-16T06:14:27.354" v="1257" actId="27636"/>
        <pc:sldMkLst>
          <pc:docMk/>
          <pc:sldMk cId="1233499612" sldId="357"/>
        </pc:sldMkLst>
        <pc:spChg chg="mod">
          <ac:chgData name="Sharma Computer Academy" userId="08476b32c11f4418" providerId="LiveId" clId="{E9592B01-73D8-4851-B6C7-274BD259F134}" dt="2021-12-16T06:14:27.354" v="1257" actId="27636"/>
          <ac:spMkLst>
            <pc:docMk/>
            <pc:sldMk cId="1233499612" sldId="357"/>
            <ac:spMk id="3" creationId="{00000000-0000-0000-0000-000000000000}"/>
          </ac:spMkLst>
        </pc:spChg>
      </pc:sldChg>
      <pc:sldChg chg="modSp mod ord">
        <pc:chgData name="Sharma Computer Academy" userId="08476b32c11f4418" providerId="LiveId" clId="{E9592B01-73D8-4851-B6C7-274BD259F134}" dt="2021-12-21T07:33:23.445" v="3678"/>
        <pc:sldMkLst>
          <pc:docMk/>
          <pc:sldMk cId="2913534284" sldId="390"/>
        </pc:sldMkLst>
        <pc:spChg chg="mod">
          <ac:chgData name="Sharma Computer Academy" userId="08476b32c11f4418" providerId="LiveId" clId="{E9592B01-73D8-4851-B6C7-274BD259F134}" dt="2021-12-21T07:30:40.228" v="3675" actId="113"/>
          <ac:spMkLst>
            <pc:docMk/>
            <pc:sldMk cId="2913534284" sldId="390"/>
            <ac:spMk id="3" creationId="{00000000-0000-0000-0000-000000000000}"/>
          </ac:spMkLst>
        </pc:spChg>
      </pc:sldChg>
      <pc:sldChg chg="addSp modSp del mod modAnim">
        <pc:chgData name="Sharma Computer Academy" userId="08476b32c11f4418" providerId="LiveId" clId="{E9592B01-73D8-4851-B6C7-274BD259F134}" dt="2021-12-16T06:15:28.296" v="1273" actId="47"/>
        <pc:sldMkLst>
          <pc:docMk/>
          <pc:sldMk cId="2657429724" sldId="446"/>
        </pc:sldMkLst>
        <pc:spChg chg="mod">
          <ac:chgData name="Sharma Computer Academy" userId="08476b32c11f4418" providerId="LiveId" clId="{E9592B01-73D8-4851-B6C7-274BD259F134}" dt="2021-12-16T05:52:13.910" v="635" actId="20577"/>
          <ac:spMkLst>
            <pc:docMk/>
            <pc:sldMk cId="2657429724" sldId="446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5:58:35.090" v="828" actId="207"/>
          <ac:spMkLst>
            <pc:docMk/>
            <pc:sldMk cId="2657429724" sldId="446"/>
            <ac:spMk id="3" creationId="{00000000-0000-0000-0000-000000000000}"/>
          </ac:spMkLst>
        </pc:spChg>
        <pc:spChg chg="add mod">
          <ac:chgData name="Sharma Computer Academy" userId="08476b32c11f4418" providerId="LiveId" clId="{E9592B01-73D8-4851-B6C7-274BD259F134}" dt="2021-12-16T06:02:50.872" v="943" actId="1036"/>
          <ac:spMkLst>
            <pc:docMk/>
            <pc:sldMk cId="2657429724" sldId="446"/>
            <ac:spMk id="4" creationId="{C90CBD70-0989-4F73-B471-FF95D8150959}"/>
          </ac:spMkLst>
        </pc:spChg>
      </pc:sldChg>
      <pc:sldChg chg="del">
        <pc:chgData name="Sharma Computer Academy" userId="08476b32c11f4418" providerId="LiveId" clId="{E9592B01-73D8-4851-B6C7-274BD259F134}" dt="2021-12-16T06:15:28.296" v="1273" actId="47"/>
        <pc:sldMkLst>
          <pc:docMk/>
          <pc:sldMk cId="4003861063" sldId="447"/>
        </pc:sldMkLst>
      </pc:sldChg>
      <pc:sldChg chg="del">
        <pc:chgData name="Sharma Computer Academy" userId="08476b32c11f4418" providerId="LiveId" clId="{E9592B01-73D8-4851-B6C7-274BD259F134}" dt="2021-12-16T06:15:28.296" v="1273" actId="47"/>
        <pc:sldMkLst>
          <pc:docMk/>
          <pc:sldMk cId="1781063425" sldId="458"/>
        </pc:sldMkLst>
      </pc:sldChg>
      <pc:sldChg chg="modSp del mod modAnim">
        <pc:chgData name="Sharma Computer Academy" userId="08476b32c11f4418" providerId="LiveId" clId="{E9592B01-73D8-4851-B6C7-274BD259F134}" dt="2021-12-16T07:24:31.421" v="2062" actId="113"/>
        <pc:sldMkLst>
          <pc:docMk/>
          <pc:sldMk cId="1153856115" sldId="459"/>
        </pc:sldMkLst>
        <pc:spChg chg="mod">
          <ac:chgData name="Sharma Computer Academy" userId="08476b32c11f4418" providerId="LiveId" clId="{E9592B01-73D8-4851-B6C7-274BD259F134}" dt="2021-12-16T07:24:14.469" v="2056" actId="20577"/>
          <ac:spMkLst>
            <pc:docMk/>
            <pc:sldMk cId="1153856115" sldId="459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7:24:31.421" v="2062" actId="113"/>
          <ac:spMkLst>
            <pc:docMk/>
            <pc:sldMk cId="1153856115" sldId="459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9592B01-73D8-4851-B6C7-274BD259F134}" dt="2021-12-16T06:15:28.296" v="1273" actId="47"/>
        <pc:sldMkLst>
          <pc:docMk/>
          <pc:sldMk cId="1470984906" sldId="460"/>
        </pc:sldMkLst>
      </pc:sldChg>
      <pc:sldChg chg="del">
        <pc:chgData name="Sharma Computer Academy" userId="08476b32c11f4418" providerId="LiveId" clId="{E9592B01-73D8-4851-B6C7-274BD259F134}" dt="2021-12-16T06:15:28.296" v="1273" actId="47"/>
        <pc:sldMkLst>
          <pc:docMk/>
          <pc:sldMk cId="1857186527" sldId="461"/>
        </pc:sldMkLst>
      </pc:sldChg>
      <pc:sldChg chg="del">
        <pc:chgData name="Sharma Computer Academy" userId="08476b32c11f4418" providerId="LiveId" clId="{E9592B01-73D8-4851-B6C7-274BD259F134}" dt="2021-12-16T06:15:28.296" v="1273" actId="47"/>
        <pc:sldMkLst>
          <pc:docMk/>
          <pc:sldMk cId="1882506257" sldId="462"/>
        </pc:sldMkLst>
      </pc:sldChg>
      <pc:sldChg chg="del">
        <pc:chgData name="Sharma Computer Academy" userId="08476b32c11f4418" providerId="LiveId" clId="{E9592B01-73D8-4851-B6C7-274BD259F134}" dt="2021-12-16T06:15:28.296" v="1273" actId="47"/>
        <pc:sldMkLst>
          <pc:docMk/>
          <pc:sldMk cId="1578644222" sldId="463"/>
        </pc:sldMkLst>
      </pc:sldChg>
      <pc:sldChg chg="del">
        <pc:chgData name="Sharma Computer Academy" userId="08476b32c11f4418" providerId="LiveId" clId="{E9592B01-73D8-4851-B6C7-274BD259F134}" dt="2021-12-16T06:15:28.296" v="1273" actId="47"/>
        <pc:sldMkLst>
          <pc:docMk/>
          <pc:sldMk cId="1471335930" sldId="464"/>
        </pc:sldMkLst>
      </pc:sldChg>
      <pc:sldChg chg="del">
        <pc:chgData name="Sharma Computer Academy" userId="08476b32c11f4418" providerId="LiveId" clId="{E9592B01-73D8-4851-B6C7-274BD259F134}" dt="2021-12-16T06:15:28.296" v="1273" actId="47"/>
        <pc:sldMkLst>
          <pc:docMk/>
          <pc:sldMk cId="2559521099" sldId="465"/>
        </pc:sldMkLst>
      </pc:sldChg>
      <pc:sldChg chg="del">
        <pc:chgData name="Sharma Computer Academy" userId="08476b32c11f4418" providerId="LiveId" clId="{E9592B01-73D8-4851-B6C7-274BD259F134}" dt="2021-12-16T06:15:28.296" v="1273" actId="47"/>
        <pc:sldMkLst>
          <pc:docMk/>
          <pc:sldMk cId="324997595" sldId="466"/>
        </pc:sldMkLst>
      </pc:sldChg>
      <pc:sldChg chg="del">
        <pc:chgData name="Sharma Computer Academy" userId="08476b32c11f4418" providerId="LiveId" clId="{E9592B01-73D8-4851-B6C7-274BD259F134}" dt="2021-12-16T06:15:28.296" v="1273" actId="47"/>
        <pc:sldMkLst>
          <pc:docMk/>
          <pc:sldMk cId="1903067221" sldId="467"/>
        </pc:sldMkLst>
      </pc:sldChg>
      <pc:sldChg chg="del">
        <pc:chgData name="Sharma Computer Academy" userId="08476b32c11f4418" providerId="LiveId" clId="{E9592B01-73D8-4851-B6C7-274BD259F134}" dt="2021-12-16T06:15:28.296" v="1273" actId="47"/>
        <pc:sldMkLst>
          <pc:docMk/>
          <pc:sldMk cId="1688455440" sldId="468"/>
        </pc:sldMkLst>
      </pc:sldChg>
      <pc:sldChg chg="del">
        <pc:chgData name="Sharma Computer Academy" userId="08476b32c11f4418" providerId="LiveId" clId="{E9592B01-73D8-4851-B6C7-274BD259F134}" dt="2021-12-16T06:15:28.296" v="1273" actId="47"/>
        <pc:sldMkLst>
          <pc:docMk/>
          <pc:sldMk cId="3994242478" sldId="469"/>
        </pc:sldMkLst>
      </pc:sldChg>
      <pc:sldChg chg="del">
        <pc:chgData name="Sharma Computer Academy" userId="08476b32c11f4418" providerId="LiveId" clId="{E9592B01-73D8-4851-B6C7-274BD259F134}" dt="2021-12-16T06:15:28.296" v="1273" actId="47"/>
        <pc:sldMkLst>
          <pc:docMk/>
          <pc:sldMk cId="834261410" sldId="470"/>
        </pc:sldMkLst>
      </pc:sldChg>
      <pc:sldChg chg="del">
        <pc:chgData name="Sharma Computer Academy" userId="08476b32c11f4418" providerId="LiveId" clId="{E9592B01-73D8-4851-B6C7-274BD259F134}" dt="2021-12-16T06:15:28.296" v="1273" actId="47"/>
        <pc:sldMkLst>
          <pc:docMk/>
          <pc:sldMk cId="2113137646" sldId="471"/>
        </pc:sldMkLst>
      </pc:sldChg>
      <pc:sldChg chg="modSp add del mod modAnim">
        <pc:chgData name="Sharma Computer Academy" userId="08476b32c11f4418" providerId="LiveId" clId="{E9592B01-73D8-4851-B6C7-274BD259F134}" dt="2021-12-16T06:15:28.296" v="1273" actId="47"/>
        <pc:sldMkLst>
          <pc:docMk/>
          <pc:sldMk cId="2051966606" sldId="472"/>
        </pc:sldMkLst>
        <pc:spChg chg="mod">
          <ac:chgData name="Sharma Computer Academy" userId="08476b32c11f4418" providerId="LiveId" clId="{E9592B01-73D8-4851-B6C7-274BD259F134}" dt="2021-12-16T05:18:21.993" v="79" actId="6549"/>
          <ac:spMkLst>
            <pc:docMk/>
            <pc:sldMk cId="2051966606" sldId="472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5:24:29.910" v="158" actId="207"/>
          <ac:spMkLst>
            <pc:docMk/>
            <pc:sldMk cId="2051966606" sldId="472"/>
            <ac:spMk id="3" creationId="{00000000-0000-0000-0000-000000000000}"/>
          </ac:spMkLst>
        </pc:spChg>
      </pc:sldChg>
      <pc:sldChg chg="addSp modSp add del mod modAnim">
        <pc:chgData name="Sharma Computer Academy" userId="08476b32c11f4418" providerId="LiveId" clId="{E9592B01-73D8-4851-B6C7-274BD259F134}" dt="2021-12-16T06:15:28.296" v="1273" actId="47"/>
        <pc:sldMkLst>
          <pc:docMk/>
          <pc:sldMk cId="230292498" sldId="473"/>
        </pc:sldMkLst>
        <pc:spChg chg="mod">
          <ac:chgData name="Sharma Computer Academy" userId="08476b32c11f4418" providerId="LiveId" clId="{E9592B01-73D8-4851-B6C7-274BD259F134}" dt="2021-12-16T05:20:08.517" v="113" actId="20577"/>
          <ac:spMkLst>
            <pc:docMk/>
            <pc:sldMk cId="230292498" sldId="473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5:24:25.579" v="157" actId="207"/>
          <ac:spMkLst>
            <pc:docMk/>
            <pc:sldMk cId="230292498" sldId="473"/>
            <ac:spMk id="3" creationId="{00000000-0000-0000-0000-000000000000}"/>
          </ac:spMkLst>
        </pc:spChg>
        <pc:spChg chg="add mod">
          <ac:chgData name="Sharma Computer Academy" userId="08476b32c11f4418" providerId="LiveId" clId="{E9592B01-73D8-4851-B6C7-274BD259F134}" dt="2021-12-16T05:33:16.910" v="383" actId="1076"/>
          <ac:spMkLst>
            <pc:docMk/>
            <pc:sldMk cId="230292498" sldId="473"/>
            <ac:spMk id="4" creationId="{21DDE492-4980-4C58-9933-DC0F462314C2}"/>
          </ac:spMkLst>
        </pc:spChg>
      </pc:sldChg>
      <pc:sldChg chg="addSp modSp add del mod modAnim">
        <pc:chgData name="Sharma Computer Academy" userId="08476b32c11f4418" providerId="LiveId" clId="{E9592B01-73D8-4851-B6C7-274BD259F134}" dt="2021-12-16T06:15:28.296" v="1273" actId="47"/>
        <pc:sldMkLst>
          <pc:docMk/>
          <pc:sldMk cId="2738667692" sldId="474"/>
        </pc:sldMkLst>
        <pc:spChg chg="mod">
          <ac:chgData name="Sharma Computer Academy" userId="08476b32c11f4418" providerId="LiveId" clId="{E9592B01-73D8-4851-B6C7-274BD259F134}" dt="2021-12-16T05:23:39.257" v="148" actId="20577"/>
          <ac:spMkLst>
            <pc:docMk/>
            <pc:sldMk cId="2738667692" sldId="474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5:24:19.662" v="156" actId="207"/>
          <ac:spMkLst>
            <pc:docMk/>
            <pc:sldMk cId="2738667692" sldId="474"/>
            <ac:spMk id="3" creationId="{00000000-0000-0000-0000-000000000000}"/>
          </ac:spMkLst>
        </pc:spChg>
        <pc:spChg chg="add mod">
          <ac:chgData name="Sharma Computer Academy" userId="08476b32c11f4418" providerId="LiveId" clId="{E9592B01-73D8-4851-B6C7-274BD259F134}" dt="2021-12-16T05:29:25.990" v="348" actId="20577"/>
          <ac:spMkLst>
            <pc:docMk/>
            <pc:sldMk cId="2738667692" sldId="474"/>
            <ac:spMk id="4" creationId="{9231FE8E-2915-43DD-831C-329CF5233FFB}"/>
          </ac:spMkLst>
        </pc:spChg>
      </pc:sldChg>
      <pc:sldChg chg="addSp modSp add del mod modAnim">
        <pc:chgData name="Sharma Computer Academy" userId="08476b32c11f4418" providerId="LiveId" clId="{E9592B01-73D8-4851-B6C7-274BD259F134}" dt="2021-12-16T06:15:28.296" v="1273" actId="47"/>
        <pc:sldMkLst>
          <pc:docMk/>
          <pc:sldMk cId="4117264193" sldId="475"/>
        </pc:sldMkLst>
        <pc:spChg chg="mod">
          <ac:chgData name="Sharma Computer Academy" userId="08476b32c11f4418" providerId="LiveId" clId="{E9592B01-73D8-4851-B6C7-274BD259F134}" dt="2021-12-16T05:25:08.077" v="179" actId="20577"/>
          <ac:spMkLst>
            <pc:docMk/>
            <pc:sldMk cId="4117264193" sldId="475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5:26:00.429" v="191" actId="6549"/>
          <ac:spMkLst>
            <pc:docMk/>
            <pc:sldMk cId="4117264193" sldId="475"/>
            <ac:spMk id="3" creationId="{00000000-0000-0000-0000-000000000000}"/>
          </ac:spMkLst>
        </pc:spChg>
        <pc:spChg chg="add mod">
          <ac:chgData name="Sharma Computer Academy" userId="08476b32c11f4418" providerId="LiveId" clId="{E9592B01-73D8-4851-B6C7-274BD259F134}" dt="2021-12-16T05:27:54.729" v="282" actId="113"/>
          <ac:spMkLst>
            <pc:docMk/>
            <pc:sldMk cId="4117264193" sldId="475"/>
            <ac:spMk id="4" creationId="{321CB3C0-81BD-4BB6-8A4E-61F71DA5E41F}"/>
          </ac:spMkLst>
        </pc:spChg>
      </pc:sldChg>
      <pc:sldChg chg="addSp delSp modSp add del mod modAnim">
        <pc:chgData name="Sharma Computer Academy" userId="08476b32c11f4418" providerId="LiveId" clId="{E9592B01-73D8-4851-B6C7-274BD259F134}" dt="2021-12-16T06:15:28.296" v="1273" actId="47"/>
        <pc:sldMkLst>
          <pc:docMk/>
          <pc:sldMk cId="544694836" sldId="476"/>
        </pc:sldMkLst>
        <pc:spChg chg="mod">
          <ac:chgData name="Sharma Computer Academy" userId="08476b32c11f4418" providerId="LiveId" clId="{E9592B01-73D8-4851-B6C7-274BD259F134}" dt="2021-12-16T05:37:30.207" v="394" actId="20577"/>
          <ac:spMkLst>
            <pc:docMk/>
            <pc:sldMk cId="544694836" sldId="476"/>
            <ac:spMk id="2" creationId="{00000000-0000-0000-0000-000000000000}"/>
          </ac:spMkLst>
        </pc:spChg>
        <pc:spChg chg="del mod">
          <ac:chgData name="Sharma Computer Academy" userId="08476b32c11f4418" providerId="LiveId" clId="{E9592B01-73D8-4851-B6C7-274BD259F134}" dt="2021-12-16T05:37:50.150" v="400" actId="931"/>
          <ac:spMkLst>
            <pc:docMk/>
            <pc:sldMk cId="544694836" sldId="476"/>
            <ac:spMk id="3" creationId="{00000000-0000-0000-0000-000000000000}"/>
          </ac:spMkLst>
        </pc:spChg>
        <pc:picChg chg="add mod">
          <ac:chgData name="Sharma Computer Academy" userId="08476b32c11f4418" providerId="LiveId" clId="{E9592B01-73D8-4851-B6C7-274BD259F134}" dt="2021-12-16T05:37:58.596" v="402" actId="14100"/>
          <ac:picMkLst>
            <pc:docMk/>
            <pc:sldMk cId="544694836" sldId="476"/>
            <ac:picMk id="5" creationId="{15F1DB2C-CA79-499D-ACC7-3BB5E7E4D70E}"/>
          </ac:picMkLst>
        </pc:picChg>
        <pc:picChg chg="add mod">
          <ac:chgData name="Sharma Computer Academy" userId="08476b32c11f4418" providerId="LiveId" clId="{E9592B01-73D8-4851-B6C7-274BD259F134}" dt="2021-12-16T05:38:28.996" v="407" actId="14100"/>
          <ac:picMkLst>
            <pc:docMk/>
            <pc:sldMk cId="544694836" sldId="476"/>
            <ac:picMk id="7" creationId="{BDD04593-6376-4E7F-996A-261177A1A989}"/>
          </ac:picMkLst>
        </pc:picChg>
      </pc:sldChg>
      <pc:sldChg chg="add del">
        <pc:chgData name="Sharma Computer Academy" userId="08476b32c11f4418" providerId="LiveId" clId="{E9592B01-73D8-4851-B6C7-274BD259F134}" dt="2021-12-16T06:15:28.296" v="1273" actId="47"/>
        <pc:sldMkLst>
          <pc:docMk/>
          <pc:sldMk cId="1022194561" sldId="477"/>
        </pc:sldMkLst>
      </pc:sldChg>
      <pc:sldChg chg="addSp delSp modSp add del mod delAnim modAnim">
        <pc:chgData name="Sharma Computer Academy" userId="08476b32c11f4418" providerId="LiveId" clId="{E9592B01-73D8-4851-B6C7-274BD259F134}" dt="2021-12-16T06:15:28.296" v="1273" actId="47"/>
        <pc:sldMkLst>
          <pc:docMk/>
          <pc:sldMk cId="2700094810" sldId="478"/>
        </pc:sldMkLst>
        <pc:spChg chg="mod">
          <ac:chgData name="Sharma Computer Academy" userId="08476b32c11f4418" providerId="LiveId" clId="{E9592B01-73D8-4851-B6C7-274BD259F134}" dt="2021-12-16T05:53:20.380" v="658" actId="20577"/>
          <ac:spMkLst>
            <pc:docMk/>
            <pc:sldMk cId="2700094810" sldId="478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5:59:08.240" v="835" actId="207"/>
          <ac:spMkLst>
            <pc:docMk/>
            <pc:sldMk cId="2700094810" sldId="478"/>
            <ac:spMk id="3" creationId="{00000000-0000-0000-0000-000000000000}"/>
          </ac:spMkLst>
        </pc:spChg>
        <pc:spChg chg="del">
          <ac:chgData name="Sharma Computer Academy" userId="08476b32c11f4418" providerId="LiveId" clId="{E9592B01-73D8-4851-B6C7-274BD259F134}" dt="2021-12-16T06:03:22.951" v="944" actId="478"/>
          <ac:spMkLst>
            <pc:docMk/>
            <pc:sldMk cId="2700094810" sldId="478"/>
            <ac:spMk id="4" creationId="{C90CBD70-0989-4F73-B471-FF95D8150959}"/>
          </ac:spMkLst>
        </pc:spChg>
        <pc:spChg chg="add mod">
          <ac:chgData name="Sharma Computer Academy" userId="08476b32c11f4418" providerId="LiveId" clId="{E9592B01-73D8-4851-B6C7-274BD259F134}" dt="2021-12-16T06:03:25.860" v="945"/>
          <ac:spMkLst>
            <pc:docMk/>
            <pc:sldMk cId="2700094810" sldId="478"/>
            <ac:spMk id="5" creationId="{D3B39E99-C201-41D4-82C1-CB73A41CCDA3}"/>
          </ac:spMkLst>
        </pc:spChg>
      </pc:sldChg>
      <pc:sldChg chg="addSp delSp modSp add del mod delAnim modAnim">
        <pc:chgData name="Sharma Computer Academy" userId="08476b32c11f4418" providerId="LiveId" clId="{E9592B01-73D8-4851-B6C7-274BD259F134}" dt="2021-12-16T06:15:28.296" v="1273" actId="47"/>
        <pc:sldMkLst>
          <pc:docMk/>
          <pc:sldMk cId="2841880777" sldId="479"/>
        </pc:sldMkLst>
        <pc:spChg chg="mod">
          <ac:chgData name="Sharma Computer Academy" userId="08476b32c11f4418" providerId="LiveId" clId="{E9592B01-73D8-4851-B6C7-274BD259F134}" dt="2021-12-16T05:54:07.970" v="689" actId="27636"/>
          <ac:spMkLst>
            <pc:docMk/>
            <pc:sldMk cId="2841880777" sldId="479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5:59:50.060" v="842" actId="207"/>
          <ac:spMkLst>
            <pc:docMk/>
            <pc:sldMk cId="2841880777" sldId="479"/>
            <ac:spMk id="3" creationId="{00000000-0000-0000-0000-000000000000}"/>
          </ac:spMkLst>
        </pc:spChg>
        <pc:spChg chg="del">
          <ac:chgData name="Sharma Computer Academy" userId="08476b32c11f4418" providerId="LiveId" clId="{E9592B01-73D8-4851-B6C7-274BD259F134}" dt="2021-12-16T06:04:13.382" v="946" actId="478"/>
          <ac:spMkLst>
            <pc:docMk/>
            <pc:sldMk cId="2841880777" sldId="479"/>
            <ac:spMk id="4" creationId="{C90CBD70-0989-4F73-B471-FF95D8150959}"/>
          </ac:spMkLst>
        </pc:spChg>
        <pc:spChg chg="add mod">
          <ac:chgData name="Sharma Computer Academy" userId="08476b32c11f4418" providerId="LiveId" clId="{E9592B01-73D8-4851-B6C7-274BD259F134}" dt="2021-12-16T06:04:55.093" v="1008" actId="20577"/>
          <ac:spMkLst>
            <pc:docMk/>
            <pc:sldMk cId="2841880777" sldId="479"/>
            <ac:spMk id="5" creationId="{569F68E1-6C74-4996-84D0-D64828F942E3}"/>
          </ac:spMkLst>
        </pc:spChg>
      </pc:sldChg>
      <pc:sldChg chg="addSp delSp modSp add del mod delAnim modAnim">
        <pc:chgData name="Sharma Computer Academy" userId="08476b32c11f4418" providerId="LiveId" clId="{E9592B01-73D8-4851-B6C7-274BD259F134}" dt="2021-12-16T06:15:28.296" v="1273" actId="47"/>
        <pc:sldMkLst>
          <pc:docMk/>
          <pc:sldMk cId="4254710509" sldId="480"/>
        </pc:sldMkLst>
        <pc:spChg chg="mod">
          <ac:chgData name="Sharma Computer Academy" userId="08476b32c11f4418" providerId="LiveId" clId="{E9592B01-73D8-4851-B6C7-274BD259F134}" dt="2021-12-16T05:54:53.200" v="731" actId="20577"/>
          <ac:spMkLst>
            <pc:docMk/>
            <pc:sldMk cId="4254710509" sldId="480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6:00:28.869" v="849" actId="207"/>
          <ac:spMkLst>
            <pc:docMk/>
            <pc:sldMk cId="4254710509" sldId="480"/>
            <ac:spMk id="3" creationId="{00000000-0000-0000-0000-000000000000}"/>
          </ac:spMkLst>
        </pc:spChg>
        <pc:spChg chg="del">
          <ac:chgData name="Sharma Computer Academy" userId="08476b32c11f4418" providerId="LiveId" clId="{E9592B01-73D8-4851-B6C7-274BD259F134}" dt="2021-12-16T06:05:58.480" v="1011" actId="478"/>
          <ac:spMkLst>
            <pc:docMk/>
            <pc:sldMk cId="4254710509" sldId="480"/>
            <ac:spMk id="4" creationId="{C90CBD70-0989-4F73-B471-FF95D8150959}"/>
          </ac:spMkLst>
        </pc:spChg>
        <pc:spChg chg="add mod">
          <ac:chgData name="Sharma Computer Academy" userId="08476b32c11f4418" providerId="LiveId" clId="{E9592B01-73D8-4851-B6C7-274BD259F134}" dt="2021-12-16T06:06:46.469" v="1047" actId="20577"/>
          <ac:spMkLst>
            <pc:docMk/>
            <pc:sldMk cId="4254710509" sldId="480"/>
            <ac:spMk id="5" creationId="{2C003958-C93A-485B-9314-A735518D1D91}"/>
          </ac:spMkLst>
        </pc:spChg>
      </pc:sldChg>
      <pc:sldChg chg="modSp add del mod modAnim">
        <pc:chgData name="Sharma Computer Academy" userId="08476b32c11f4418" providerId="LiveId" clId="{E9592B01-73D8-4851-B6C7-274BD259F134}" dt="2021-12-16T06:15:28.296" v="1273" actId="47"/>
        <pc:sldMkLst>
          <pc:docMk/>
          <pc:sldMk cId="1235546174" sldId="481"/>
        </pc:sldMkLst>
        <pc:spChg chg="mod">
          <ac:chgData name="Sharma Computer Academy" userId="08476b32c11f4418" providerId="LiveId" clId="{E9592B01-73D8-4851-B6C7-274BD259F134}" dt="2021-12-16T05:55:55.421" v="773" actId="20577"/>
          <ac:spMkLst>
            <pc:docMk/>
            <pc:sldMk cId="1235546174" sldId="481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6:08:11.744" v="1088" actId="20577"/>
          <ac:spMkLst>
            <pc:docMk/>
            <pc:sldMk cId="1235546174" sldId="481"/>
            <ac:spMk id="3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6:09:34.866" v="1140" actId="6549"/>
          <ac:spMkLst>
            <pc:docMk/>
            <pc:sldMk cId="1235546174" sldId="481"/>
            <ac:spMk id="4" creationId="{C90CBD70-0989-4F73-B471-FF95D8150959}"/>
          </ac:spMkLst>
        </pc:spChg>
      </pc:sldChg>
      <pc:sldChg chg="addSp delSp modSp add del mod delAnim modAnim">
        <pc:chgData name="Sharma Computer Academy" userId="08476b32c11f4418" providerId="LiveId" clId="{E9592B01-73D8-4851-B6C7-274BD259F134}" dt="2021-12-16T06:15:28.296" v="1273" actId="47"/>
        <pc:sldMkLst>
          <pc:docMk/>
          <pc:sldMk cId="4208824639" sldId="482"/>
        </pc:sldMkLst>
        <pc:spChg chg="mod">
          <ac:chgData name="Sharma Computer Academy" userId="08476b32c11f4418" providerId="LiveId" clId="{E9592B01-73D8-4851-B6C7-274BD259F134}" dt="2021-12-16T05:57:05.429" v="787" actId="20577"/>
          <ac:spMkLst>
            <pc:docMk/>
            <pc:sldMk cId="4208824639" sldId="482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6:01:40.287" v="863" actId="207"/>
          <ac:spMkLst>
            <pc:docMk/>
            <pc:sldMk cId="4208824639" sldId="482"/>
            <ac:spMk id="3" creationId="{00000000-0000-0000-0000-000000000000}"/>
          </ac:spMkLst>
        </pc:spChg>
        <pc:spChg chg="del">
          <ac:chgData name="Sharma Computer Academy" userId="08476b32c11f4418" providerId="LiveId" clId="{E9592B01-73D8-4851-B6C7-274BD259F134}" dt="2021-12-16T06:08:26.369" v="1092" actId="478"/>
          <ac:spMkLst>
            <pc:docMk/>
            <pc:sldMk cId="4208824639" sldId="482"/>
            <ac:spMk id="4" creationId="{C90CBD70-0989-4F73-B471-FF95D8150959}"/>
          </ac:spMkLst>
        </pc:spChg>
        <pc:spChg chg="add mod">
          <ac:chgData name="Sharma Computer Academy" userId="08476b32c11f4418" providerId="LiveId" clId="{E9592B01-73D8-4851-B6C7-274BD259F134}" dt="2021-12-16T06:09:31.546" v="1139" actId="6549"/>
          <ac:spMkLst>
            <pc:docMk/>
            <pc:sldMk cId="4208824639" sldId="482"/>
            <ac:spMk id="5" creationId="{5783BD80-FCB8-415B-9533-700015A25AAA}"/>
          </ac:spMkLst>
        </pc:spChg>
      </pc:sldChg>
      <pc:sldChg chg="modSp mod">
        <pc:chgData name="Sharma Computer Academy" userId="08476b32c11f4418" providerId="LiveId" clId="{E9592B01-73D8-4851-B6C7-274BD259F134}" dt="2021-12-16T06:14:45.773" v="1272" actId="20577"/>
        <pc:sldMkLst>
          <pc:docMk/>
          <pc:sldMk cId="3222042352" sldId="483"/>
        </pc:sldMkLst>
        <pc:spChg chg="mod">
          <ac:chgData name="Sharma Computer Academy" userId="08476b32c11f4418" providerId="LiveId" clId="{E9592B01-73D8-4851-B6C7-274BD259F134}" dt="2021-12-16T06:14:45.773" v="1272" actId="20577"/>
          <ac:spMkLst>
            <pc:docMk/>
            <pc:sldMk cId="3222042352" sldId="483"/>
            <ac:spMk id="2" creationId="{00000000-0000-0000-0000-000000000000}"/>
          </ac:spMkLst>
        </pc:spChg>
      </pc:sldChg>
      <pc:sldChg chg="modSp add mod ord modAnim">
        <pc:chgData name="Sharma Computer Academy" userId="08476b32c11f4418" providerId="LiveId" clId="{E9592B01-73D8-4851-B6C7-274BD259F134}" dt="2021-12-16T06:35:41.887" v="1426"/>
        <pc:sldMkLst>
          <pc:docMk/>
          <pc:sldMk cId="2041107280" sldId="503"/>
        </pc:sldMkLst>
        <pc:spChg chg="mod">
          <ac:chgData name="Sharma Computer Academy" userId="08476b32c11f4418" providerId="LiveId" clId="{E9592B01-73D8-4851-B6C7-274BD259F134}" dt="2021-12-16T06:31:38.898" v="1298" actId="20577"/>
          <ac:spMkLst>
            <pc:docMk/>
            <pc:sldMk cId="2041107280" sldId="503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6:34:08.691" v="1352" actId="207"/>
          <ac:spMkLst>
            <pc:docMk/>
            <pc:sldMk cId="2041107280" sldId="503"/>
            <ac:spMk id="3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6:35:14.068" v="1419" actId="20577"/>
          <ac:spMkLst>
            <pc:docMk/>
            <pc:sldMk cId="2041107280" sldId="503"/>
            <ac:spMk id="4" creationId="{321CB3C0-81BD-4BB6-8A4E-61F71DA5E41F}"/>
          </ac:spMkLst>
        </pc:spChg>
      </pc:sldChg>
      <pc:sldChg chg="modSp add mod modAnim">
        <pc:chgData name="Sharma Computer Academy" userId="08476b32c11f4418" providerId="LiveId" clId="{E9592B01-73D8-4851-B6C7-274BD259F134}" dt="2021-12-16T08:19:35.468" v="3141" actId="20577"/>
        <pc:sldMkLst>
          <pc:docMk/>
          <pc:sldMk cId="2180372954" sldId="504"/>
        </pc:sldMkLst>
        <pc:spChg chg="mod">
          <ac:chgData name="Sharma Computer Academy" userId="08476b32c11f4418" providerId="LiveId" clId="{E9592B01-73D8-4851-B6C7-274BD259F134}" dt="2021-12-16T08:19:35.468" v="3141" actId="20577"/>
          <ac:spMkLst>
            <pc:docMk/>
            <pc:sldMk cId="2180372954" sldId="504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6:41:40.666" v="1464" actId="207"/>
          <ac:spMkLst>
            <pc:docMk/>
            <pc:sldMk cId="2180372954" sldId="504"/>
            <ac:spMk id="3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6:42:35.238" v="1545" actId="20577"/>
          <ac:spMkLst>
            <pc:docMk/>
            <pc:sldMk cId="2180372954" sldId="504"/>
            <ac:spMk id="4" creationId="{321CB3C0-81BD-4BB6-8A4E-61F71DA5E41F}"/>
          </ac:spMkLst>
        </pc:spChg>
      </pc:sldChg>
      <pc:sldChg chg="modSp add mod modAnim">
        <pc:chgData name="Sharma Computer Academy" userId="08476b32c11f4418" providerId="LiveId" clId="{E9592B01-73D8-4851-B6C7-274BD259F134}" dt="2021-12-16T08:08:44.200" v="2898" actId="20577"/>
        <pc:sldMkLst>
          <pc:docMk/>
          <pc:sldMk cId="1965001014" sldId="505"/>
        </pc:sldMkLst>
        <pc:spChg chg="mod">
          <ac:chgData name="Sharma Computer Academy" userId="08476b32c11f4418" providerId="LiveId" clId="{E9592B01-73D8-4851-B6C7-274BD259F134}" dt="2021-12-16T06:55:32.732" v="1569" actId="20577"/>
          <ac:spMkLst>
            <pc:docMk/>
            <pc:sldMk cId="1965001014" sldId="505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6:57:37.760" v="1592" actId="207"/>
          <ac:spMkLst>
            <pc:docMk/>
            <pc:sldMk cId="1965001014" sldId="505"/>
            <ac:spMk id="3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8:08:44.200" v="2898" actId="20577"/>
          <ac:spMkLst>
            <pc:docMk/>
            <pc:sldMk cId="1965001014" sldId="505"/>
            <ac:spMk id="4" creationId="{321CB3C0-81BD-4BB6-8A4E-61F71DA5E41F}"/>
          </ac:spMkLst>
        </pc:spChg>
      </pc:sldChg>
      <pc:sldChg chg="modSp add mod modAnim">
        <pc:chgData name="Sharma Computer Academy" userId="08476b32c11f4418" providerId="LiveId" clId="{E9592B01-73D8-4851-B6C7-274BD259F134}" dt="2021-12-16T08:08:42.020" v="2897" actId="20577"/>
        <pc:sldMkLst>
          <pc:docMk/>
          <pc:sldMk cId="1911759109" sldId="506"/>
        </pc:sldMkLst>
        <pc:spChg chg="mod">
          <ac:chgData name="Sharma Computer Academy" userId="08476b32c11f4418" providerId="LiveId" clId="{E9592B01-73D8-4851-B6C7-274BD259F134}" dt="2021-12-16T07:03:38.719" v="1654" actId="20577"/>
          <ac:spMkLst>
            <pc:docMk/>
            <pc:sldMk cId="1911759109" sldId="506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7:12:10.033" v="1816" actId="207"/>
          <ac:spMkLst>
            <pc:docMk/>
            <pc:sldMk cId="1911759109" sldId="506"/>
            <ac:spMk id="3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8:08:42.020" v="2897" actId="20577"/>
          <ac:spMkLst>
            <pc:docMk/>
            <pc:sldMk cId="1911759109" sldId="506"/>
            <ac:spMk id="4" creationId="{321CB3C0-81BD-4BB6-8A4E-61F71DA5E41F}"/>
          </ac:spMkLst>
        </pc:spChg>
      </pc:sldChg>
      <pc:sldChg chg="modSp add mod">
        <pc:chgData name="Sharma Computer Academy" userId="08476b32c11f4418" providerId="LiveId" clId="{E9592B01-73D8-4851-B6C7-274BD259F134}" dt="2021-12-16T08:08:39.229" v="2896" actId="20577"/>
        <pc:sldMkLst>
          <pc:docMk/>
          <pc:sldMk cId="2888736451" sldId="507"/>
        </pc:sldMkLst>
        <pc:spChg chg="mod">
          <ac:chgData name="Sharma Computer Academy" userId="08476b32c11f4418" providerId="LiveId" clId="{E9592B01-73D8-4851-B6C7-274BD259F134}" dt="2021-12-16T07:11:08.154" v="1805" actId="20577"/>
          <ac:spMkLst>
            <pc:docMk/>
            <pc:sldMk cId="2888736451" sldId="507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8:08:39.229" v="2896" actId="20577"/>
          <ac:spMkLst>
            <pc:docMk/>
            <pc:sldMk cId="2888736451" sldId="507"/>
            <ac:spMk id="4" creationId="{321CB3C0-81BD-4BB6-8A4E-61F71DA5E41F}"/>
          </ac:spMkLst>
        </pc:spChg>
      </pc:sldChg>
      <pc:sldChg chg="addSp delSp modSp add mod ord delAnim modAnim">
        <pc:chgData name="Sharma Computer Academy" userId="08476b32c11f4418" providerId="LiveId" clId="{E9592B01-73D8-4851-B6C7-274BD259F134}" dt="2021-12-16T07:53:29.174" v="2643"/>
        <pc:sldMkLst>
          <pc:docMk/>
          <pc:sldMk cId="3640378866" sldId="508"/>
        </pc:sldMkLst>
        <pc:spChg chg="mod">
          <ac:chgData name="Sharma Computer Academy" userId="08476b32c11f4418" providerId="LiveId" clId="{E9592B01-73D8-4851-B6C7-274BD259F134}" dt="2021-12-16T07:26:08.396" v="2157" actId="20577"/>
          <ac:spMkLst>
            <pc:docMk/>
            <pc:sldMk cId="3640378866" sldId="508"/>
            <ac:spMk id="2" creationId="{00000000-0000-0000-0000-000000000000}"/>
          </ac:spMkLst>
        </pc:spChg>
        <pc:spChg chg="del mod">
          <ac:chgData name="Sharma Computer Academy" userId="08476b32c11f4418" providerId="LiveId" clId="{E9592B01-73D8-4851-B6C7-274BD259F134}" dt="2021-12-16T07:26:34.667" v="2161" actId="3680"/>
          <ac:spMkLst>
            <pc:docMk/>
            <pc:sldMk cId="3640378866" sldId="508"/>
            <ac:spMk id="3" creationId="{00000000-0000-0000-0000-000000000000}"/>
          </ac:spMkLst>
        </pc:spChg>
        <pc:spChg chg="add mod">
          <ac:chgData name="Sharma Computer Academy" userId="08476b32c11f4418" providerId="LiveId" clId="{E9592B01-73D8-4851-B6C7-274BD259F134}" dt="2021-12-16T07:36:34.401" v="2536" actId="113"/>
          <ac:spMkLst>
            <pc:docMk/>
            <pc:sldMk cId="3640378866" sldId="508"/>
            <ac:spMk id="5" creationId="{D69FB029-9D9E-46A0-A3B1-477C7D6ED8C9}"/>
          </ac:spMkLst>
        </pc:spChg>
        <pc:graphicFrameChg chg="add mod ord modGraphic">
          <ac:chgData name="Sharma Computer Academy" userId="08476b32c11f4418" providerId="LiveId" clId="{E9592B01-73D8-4851-B6C7-274BD259F134}" dt="2021-12-16T07:32:05.409" v="2340" actId="14100"/>
          <ac:graphicFrameMkLst>
            <pc:docMk/>
            <pc:sldMk cId="3640378866" sldId="508"/>
            <ac:graphicFrameMk id="4" creationId="{4EC953CE-7791-4399-B810-DB2862FA3510}"/>
          </ac:graphicFrameMkLst>
        </pc:graphicFrameChg>
      </pc:sldChg>
      <pc:sldChg chg="modSp mod modAnim">
        <pc:chgData name="Sharma Computer Academy" userId="08476b32c11f4418" providerId="LiveId" clId="{E9592B01-73D8-4851-B6C7-274BD259F134}" dt="2021-12-16T07:25:29.908" v="2107" actId="20577"/>
        <pc:sldMkLst>
          <pc:docMk/>
          <pc:sldMk cId="2304796477" sldId="509"/>
        </pc:sldMkLst>
        <pc:spChg chg="mod">
          <ac:chgData name="Sharma Computer Academy" userId="08476b32c11f4418" providerId="LiveId" clId="{E9592B01-73D8-4851-B6C7-274BD259F134}" dt="2021-12-16T07:24:52.629" v="2087" actId="20577"/>
          <ac:spMkLst>
            <pc:docMk/>
            <pc:sldMk cId="2304796477" sldId="509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7:25:15.230" v="2091" actId="207"/>
          <ac:spMkLst>
            <pc:docMk/>
            <pc:sldMk cId="2304796477" sldId="509"/>
            <ac:spMk id="3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7:25:29.908" v="2107" actId="20577"/>
          <ac:spMkLst>
            <pc:docMk/>
            <pc:sldMk cId="2304796477" sldId="509"/>
            <ac:spMk id="4" creationId="{321CB3C0-81BD-4BB6-8A4E-61F71DA5E41F}"/>
          </ac:spMkLst>
        </pc:spChg>
      </pc:sldChg>
      <pc:sldChg chg="modSp add mod modAnim">
        <pc:chgData name="Sharma Computer Academy" userId="08476b32c11f4418" providerId="LiveId" clId="{E9592B01-73D8-4851-B6C7-274BD259F134}" dt="2021-12-16T07:45:24.693" v="2641" actId="20577"/>
        <pc:sldMkLst>
          <pc:docMk/>
          <pc:sldMk cId="1669134680" sldId="510"/>
        </pc:sldMkLst>
        <pc:spChg chg="mod">
          <ac:chgData name="Sharma Computer Academy" userId="08476b32c11f4418" providerId="LiveId" clId="{E9592B01-73D8-4851-B6C7-274BD259F134}" dt="2021-12-16T07:43:36.345" v="2557" actId="20577"/>
          <ac:spMkLst>
            <pc:docMk/>
            <pc:sldMk cId="1669134680" sldId="510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7:45:24.693" v="2641" actId="20577"/>
          <ac:spMkLst>
            <pc:docMk/>
            <pc:sldMk cId="1669134680" sldId="510"/>
            <ac:spMk id="3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7:45:16.449" v="2639" actId="1037"/>
          <ac:spMkLst>
            <pc:docMk/>
            <pc:sldMk cId="1669134680" sldId="510"/>
            <ac:spMk id="4" creationId="{321CB3C0-81BD-4BB6-8A4E-61F71DA5E41F}"/>
          </ac:spMkLst>
        </pc:spChg>
      </pc:sldChg>
      <pc:sldChg chg="modSp add mod modAnim">
        <pc:chgData name="Sharma Computer Academy" userId="08476b32c11f4418" providerId="LiveId" clId="{E9592B01-73D8-4851-B6C7-274BD259F134}" dt="2021-12-16T08:08:29.439" v="2894" actId="20577"/>
        <pc:sldMkLst>
          <pc:docMk/>
          <pc:sldMk cId="2783754639" sldId="511"/>
        </pc:sldMkLst>
        <pc:spChg chg="mod">
          <ac:chgData name="Sharma Computer Academy" userId="08476b32c11f4418" providerId="LiveId" clId="{E9592B01-73D8-4851-B6C7-274BD259F134}" dt="2021-12-16T07:53:41.676" v="2662" actId="20577"/>
          <ac:spMkLst>
            <pc:docMk/>
            <pc:sldMk cId="2783754639" sldId="511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8:03:23.050" v="2868" actId="207"/>
          <ac:spMkLst>
            <pc:docMk/>
            <pc:sldMk cId="2783754639" sldId="511"/>
            <ac:spMk id="3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8:08:29.439" v="2894" actId="20577"/>
          <ac:spMkLst>
            <pc:docMk/>
            <pc:sldMk cId="2783754639" sldId="511"/>
            <ac:spMk id="4" creationId="{321CB3C0-81BD-4BB6-8A4E-61F71DA5E41F}"/>
          </ac:spMkLst>
        </pc:spChg>
      </pc:sldChg>
      <pc:sldChg chg="modSp mod modAnim">
        <pc:chgData name="Sharma Computer Academy" userId="08476b32c11f4418" providerId="LiveId" clId="{E9592B01-73D8-4851-B6C7-274BD259F134}" dt="2021-12-16T08:02:17.570" v="2834" actId="20577"/>
        <pc:sldMkLst>
          <pc:docMk/>
          <pc:sldMk cId="687894585" sldId="512"/>
        </pc:sldMkLst>
        <pc:spChg chg="mod">
          <ac:chgData name="Sharma Computer Academy" userId="08476b32c11f4418" providerId="LiveId" clId="{E9592B01-73D8-4851-B6C7-274BD259F134}" dt="2021-12-16T07:58:16.925" v="2749" actId="20577"/>
          <ac:spMkLst>
            <pc:docMk/>
            <pc:sldMk cId="687894585" sldId="512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8:02:17.570" v="2834" actId="20577"/>
          <ac:spMkLst>
            <pc:docMk/>
            <pc:sldMk cId="687894585" sldId="51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9592B01-73D8-4851-B6C7-274BD259F134}" dt="2021-12-16T08:03:00.102" v="2865" actId="113"/>
        <pc:sldMkLst>
          <pc:docMk/>
          <pc:sldMk cId="2994234280" sldId="513"/>
        </pc:sldMkLst>
        <pc:spChg chg="mod">
          <ac:chgData name="Sharma Computer Academy" userId="08476b32c11f4418" providerId="LiveId" clId="{E9592B01-73D8-4851-B6C7-274BD259F134}" dt="2021-12-16T08:02:26.280" v="2847" actId="20577"/>
          <ac:spMkLst>
            <pc:docMk/>
            <pc:sldMk cId="2994234280" sldId="513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8:03:00.102" v="2865" actId="113"/>
          <ac:spMkLst>
            <pc:docMk/>
            <pc:sldMk cId="2994234280" sldId="513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E9592B01-73D8-4851-B6C7-274BD259F134}" dt="2021-12-16T08:08:26.231" v="2893" actId="20577"/>
        <pc:sldMkLst>
          <pc:docMk/>
          <pc:sldMk cId="2221574519" sldId="514"/>
        </pc:sldMkLst>
        <pc:spChg chg="mod">
          <ac:chgData name="Sharma Computer Academy" userId="08476b32c11f4418" providerId="LiveId" clId="{E9592B01-73D8-4851-B6C7-274BD259F134}" dt="2021-12-16T08:07:35.579" v="2876" actId="20577"/>
          <ac:spMkLst>
            <pc:docMk/>
            <pc:sldMk cId="2221574519" sldId="514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8:07:48.835" v="2879" actId="207"/>
          <ac:spMkLst>
            <pc:docMk/>
            <pc:sldMk cId="2221574519" sldId="514"/>
            <ac:spMk id="3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8:08:26.231" v="2893" actId="20577"/>
          <ac:spMkLst>
            <pc:docMk/>
            <pc:sldMk cId="2221574519" sldId="514"/>
            <ac:spMk id="4" creationId="{321CB3C0-81BD-4BB6-8A4E-61F71DA5E41F}"/>
          </ac:spMkLst>
        </pc:spChg>
      </pc:sldChg>
      <pc:sldChg chg="modSp mod modAnim">
        <pc:chgData name="Sharma Computer Academy" userId="08476b32c11f4418" providerId="LiveId" clId="{E9592B01-73D8-4851-B6C7-274BD259F134}" dt="2021-12-16T08:12:48.813" v="2992" actId="113"/>
        <pc:sldMkLst>
          <pc:docMk/>
          <pc:sldMk cId="2405813610" sldId="515"/>
        </pc:sldMkLst>
        <pc:spChg chg="mod">
          <ac:chgData name="Sharma Computer Academy" userId="08476b32c11f4418" providerId="LiveId" clId="{E9592B01-73D8-4851-B6C7-274BD259F134}" dt="2021-12-16T08:09:09.083" v="2920" actId="20577"/>
          <ac:spMkLst>
            <pc:docMk/>
            <pc:sldMk cId="2405813610" sldId="515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16T08:12:48.813" v="2992" actId="113"/>
          <ac:spMkLst>
            <pc:docMk/>
            <pc:sldMk cId="2405813610" sldId="515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E9592B01-73D8-4851-B6C7-274BD259F134}" dt="2021-12-16T08:16:50.473" v="3089" actId="113"/>
        <pc:sldMkLst>
          <pc:docMk/>
          <pc:sldMk cId="3412509494" sldId="516"/>
        </pc:sldMkLst>
        <pc:spChg chg="mod">
          <ac:chgData name="Sharma Computer Academy" userId="08476b32c11f4418" providerId="LiveId" clId="{E9592B01-73D8-4851-B6C7-274BD259F134}" dt="2021-12-16T08:16:50.473" v="3089" actId="113"/>
          <ac:spMkLst>
            <pc:docMk/>
            <pc:sldMk cId="3412509494" sldId="516"/>
            <ac:spMk id="3" creationId="{00000000-0000-0000-0000-000000000000}"/>
          </ac:spMkLst>
        </pc:spChg>
        <pc:spChg chg="add del">
          <ac:chgData name="Sharma Computer Academy" userId="08476b32c11f4418" providerId="LiveId" clId="{E9592B01-73D8-4851-B6C7-274BD259F134}" dt="2021-12-16T08:13:20.480" v="2995"/>
          <ac:spMkLst>
            <pc:docMk/>
            <pc:sldMk cId="3412509494" sldId="516"/>
            <ac:spMk id="4" creationId="{2D392B90-088C-43CD-BC67-0E34EA797269}"/>
          </ac:spMkLst>
        </pc:spChg>
      </pc:sldChg>
      <pc:sldChg chg="modSp add mod modAnim">
        <pc:chgData name="Sharma Computer Academy" userId="08476b32c11f4418" providerId="LiveId" clId="{E9592B01-73D8-4851-B6C7-274BD259F134}" dt="2021-12-16T08:19:05.705" v="3140" actId="113"/>
        <pc:sldMkLst>
          <pc:docMk/>
          <pc:sldMk cId="3041577448" sldId="517"/>
        </pc:sldMkLst>
        <pc:spChg chg="mod">
          <ac:chgData name="Sharma Computer Academy" userId="08476b32c11f4418" providerId="LiveId" clId="{E9592B01-73D8-4851-B6C7-274BD259F134}" dt="2021-12-16T08:19:05.705" v="3140" actId="113"/>
          <ac:spMkLst>
            <pc:docMk/>
            <pc:sldMk cId="3041577448" sldId="51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9592B01-73D8-4851-B6C7-274BD259F134}" dt="2021-12-21T06:43:15.522" v="3180" actId="20577"/>
        <pc:sldMkLst>
          <pc:docMk/>
          <pc:sldMk cId="3697657243" sldId="518"/>
        </pc:sldMkLst>
        <pc:spChg chg="mod">
          <ac:chgData name="Sharma Computer Academy" userId="08476b32c11f4418" providerId="LiveId" clId="{E9592B01-73D8-4851-B6C7-274BD259F134}" dt="2021-12-21T06:42:56.580" v="3147" actId="207"/>
          <ac:spMkLst>
            <pc:docMk/>
            <pc:sldMk cId="3697657243" sldId="518"/>
            <ac:spMk id="3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21T06:43:15.522" v="3180" actId="20577"/>
          <ac:spMkLst>
            <pc:docMk/>
            <pc:sldMk cId="3697657243" sldId="518"/>
            <ac:spMk id="4" creationId="{C90CBD70-0989-4F73-B471-FF95D8150959}"/>
          </ac:spMkLst>
        </pc:spChg>
      </pc:sldChg>
      <pc:sldChg chg="modSp mod modAnim">
        <pc:chgData name="Sharma Computer Academy" userId="08476b32c11f4418" providerId="LiveId" clId="{E9592B01-73D8-4851-B6C7-274BD259F134}" dt="2021-12-21T07:23:36.110" v="3439" actId="207"/>
        <pc:sldMkLst>
          <pc:docMk/>
          <pc:sldMk cId="216900530" sldId="519"/>
        </pc:sldMkLst>
        <pc:spChg chg="mod">
          <ac:chgData name="Sharma Computer Academy" userId="08476b32c11f4418" providerId="LiveId" clId="{E9592B01-73D8-4851-B6C7-274BD259F134}" dt="2021-12-21T07:13:28.608" v="3213" actId="27636"/>
          <ac:spMkLst>
            <pc:docMk/>
            <pc:sldMk cId="216900530" sldId="519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21T07:23:36.110" v="3439" actId="207"/>
          <ac:spMkLst>
            <pc:docMk/>
            <pc:sldMk cId="216900530" sldId="51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9592B01-73D8-4851-B6C7-274BD259F134}" dt="2021-12-21T07:34:33.280" v="3697" actId="207"/>
        <pc:sldMkLst>
          <pc:docMk/>
          <pc:sldMk cId="2123640919" sldId="520"/>
        </pc:sldMkLst>
        <pc:spChg chg="mod">
          <ac:chgData name="Sharma Computer Academy" userId="08476b32c11f4418" providerId="LiveId" clId="{E9592B01-73D8-4851-B6C7-274BD259F134}" dt="2021-12-21T07:33:27.675" v="3687" actId="20577"/>
          <ac:spMkLst>
            <pc:docMk/>
            <pc:sldMk cId="2123640919" sldId="520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21T07:34:33.280" v="3697" actId="207"/>
          <ac:spMkLst>
            <pc:docMk/>
            <pc:sldMk cId="2123640919" sldId="520"/>
            <ac:spMk id="3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21T07:34:03.103" v="3695" actId="1036"/>
          <ac:spMkLst>
            <pc:docMk/>
            <pc:sldMk cId="2123640919" sldId="520"/>
            <ac:spMk id="4" creationId="{321CB3C0-81BD-4BB6-8A4E-61F71DA5E41F}"/>
          </ac:spMkLst>
        </pc:spChg>
      </pc:sldChg>
      <pc:sldChg chg="modSp add del mod modAnim">
        <pc:chgData name="Sharma Computer Academy" userId="08476b32c11f4418" providerId="LiveId" clId="{E9592B01-73D8-4851-B6C7-274BD259F134}" dt="2021-12-21T07:18:05.105" v="3384" actId="47"/>
        <pc:sldMkLst>
          <pc:docMk/>
          <pc:sldMk cId="3873340052" sldId="520"/>
        </pc:sldMkLst>
        <pc:spChg chg="mod">
          <ac:chgData name="Sharma Computer Academy" userId="08476b32c11f4418" providerId="LiveId" clId="{E9592B01-73D8-4851-B6C7-274BD259F134}" dt="2021-12-21T07:17:25.286" v="3381" actId="6549"/>
          <ac:spMkLst>
            <pc:docMk/>
            <pc:sldMk cId="3873340052" sldId="520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E9592B01-73D8-4851-B6C7-274BD259F134}" dt="2021-12-21T07:33:34.891" v="3689"/>
        <pc:sldMkLst>
          <pc:docMk/>
          <pc:sldMk cId="10170169" sldId="521"/>
        </pc:sldMkLst>
      </pc:sldChg>
      <pc:sldChg chg="modSp mod modAnim">
        <pc:chgData name="Sharma Computer Academy" userId="08476b32c11f4418" providerId="LiveId" clId="{E9592B01-73D8-4851-B6C7-274BD259F134}" dt="2021-12-21T07:48:25.047" v="3923" actId="113"/>
        <pc:sldMkLst>
          <pc:docMk/>
          <pc:sldMk cId="509758448" sldId="521"/>
        </pc:sldMkLst>
        <pc:spChg chg="mod">
          <ac:chgData name="Sharma Computer Academy" userId="08476b32c11f4418" providerId="LiveId" clId="{E9592B01-73D8-4851-B6C7-274BD259F134}" dt="2021-12-21T07:36:38.782" v="3703" actId="20577"/>
          <ac:spMkLst>
            <pc:docMk/>
            <pc:sldMk cId="509758448" sldId="521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21T07:48:25.047" v="3923" actId="113"/>
          <ac:spMkLst>
            <pc:docMk/>
            <pc:sldMk cId="509758448" sldId="52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9592B01-73D8-4851-B6C7-274BD259F134}" dt="2021-12-21T07:47:48.659" v="3918"/>
        <pc:sldMkLst>
          <pc:docMk/>
          <pc:sldMk cId="2815295050" sldId="522"/>
        </pc:sldMkLst>
        <pc:spChg chg="mod">
          <ac:chgData name="Sharma Computer Academy" userId="08476b32c11f4418" providerId="LiveId" clId="{E9592B01-73D8-4851-B6C7-274BD259F134}" dt="2021-12-21T07:47:01.142" v="3906" actId="20577"/>
          <ac:spMkLst>
            <pc:docMk/>
            <pc:sldMk cId="2815295050" sldId="52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9592B01-73D8-4851-B6C7-274BD259F134}" dt="2021-12-21T07:56:02.747" v="4041"/>
        <pc:sldMkLst>
          <pc:docMk/>
          <pc:sldMk cId="4042148007" sldId="523"/>
        </pc:sldMkLst>
        <pc:spChg chg="mod">
          <ac:chgData name="Sharma Computer Academy" userId="08476b32c11f4418" providerId="LiveId" clId="{E9592B01-73D8-4851-B6C7-274BD259F134}" dt="2021-12-21T07:53:32.182" v="3928" actId="20577"/>
          <ac:spMkLst>
            <pc:docMk/>
            <pc:sldMk cId="4042148007" sldId="523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21T07:56:02.747" v="4041"/>
          <ac:spMkLst>
            <pc:docMk/>
            <pc:sldMk cId="4042148007" sldId="5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9592B01-73D8-4851-B6C7-274BD259F134}" dt="2021-12-21T08:00:32.313" v="4067" actId="20577"/>
        <pc:sldMkLst>
          <pc:docMk/>
          <pc:sldMk cId="3144844002" sldId="524"/>
        </pc:sldMkLst>
        <pc:spChg chg="mod">
          <ac:chgData name="Sharma Computer Academy" userId="08476b32c11f4418" providerId="LiveId" clId="{E9592B01-73D8-4851-B6C7-274BD259F134}" dt="2021-12-21T08:00:26.474" v="4061" actId="6549"/>
          <ac:spMkLst>
            <pc:docMk/>
            <pc:sldMk cId="3144844002" sldId="524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21T08:00:32.313" v="4067" actId="20577"/>
          <ac:spMkLst>
            <pc:docMk/>
            <pc:sldMk cId="3144844002" sldId="52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9592B01-73D8-4851-B6C7-274BD259F134}" dt="2021-12-21T08:01:25.597" v="4092" actId="6549"/>
        <pc:sldMkLst>
          <pc:docMk/>
          <pc:sldMk cId="471238982" sldId="525"/>
        </pc:sldMkLst>
        <pc:spChg chg="mod">
          <ac:chgData name="Sharma Computer Academy" userId="08476b32c11f4418" providerId="LiveId" clId="{E9592B01-73D8-4851-B6C7-274BD259F134}" dt="2021-12-21T08:01:21.802" v="4087" actId="6549"/>
          <ac:spMkLst>
            <pc:docMk/>
            <pc:sldMk cId="471238982" sldId="525"/>
            <ac:spMk id="2" creationId="{00000000-0000-0000-0000-000000000000}"/>
          </ac:spMkLst>
        </pc:spChg>
        <pc:spChg chg="mod">
          <ac:chgData name="Sharma Computer Academy" userId="08476b32c11f4418" providerId="LiveId" clId="{E9592B01-73D8-4851-B6C7-274BD259F134}" dt="2021-12-21T08:01:25.597" v="4092" actId="6549"/>
          <ac:spMkLst>
            <pc:docMk/>
            <pc:sldMk cId="471238982" sldId="525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EFB6F16E-A63C-40DB-85E7-3B34F2EB291C}"/>
    <pc:docChg chg="delSld">
      <pc:chgData name="Sharma Computer Academy" userId="08476b32c11f4418" providerId="LiveId" clId="{EFB6F16E-A63C-40DB-85E7-3B34F2EB291C}" dt="2021-12-21T17:04:15.046" v="0" actId="47"/>
      <pc:docMkLst>
        <pc:docMk/>
      </pc:docMkLst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2913534284" sldId="390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1153856115" sldId="459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2145584016" sldId="498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2338055891" sldId="499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1149662964" sldId="500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1545704542" sldId="501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2759063294" sldId="502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2041107280" sldId="503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2180372954" sldId="504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1965001014" sldId="505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1911759109" sldId="506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2888736451" sldId="507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3640378866" sldId="508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2304796477" sldId="509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1669134680" sldId="510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2783754639" sldId="511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687894585" sldId="512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2994234280" sldId="513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2221574519" sldId="514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2405813610" sldId="515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3412509494" sldId="516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3041577448" sldId="517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216900530" sldId="519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2123640919" sldId="520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509758448" sldId="521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2815295050" sldId="522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4042148007" sldId="523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3144844002" sldId="524"/>
        </pc:sldMkLst>
      </pc:sldChg>
      <pc:sldChg chg="del">
        <pc:chgData name="Sharma Computer Academy" userId="08476b32c11f4418" providerId="LiveId" clId="{EFB6F16E-A63C-40DB-85E7-3B34F2EB291C}" dt="2021-12-21T17:04:15.046" v="0" actId="47"/>
        <pc:sldMkLst>
          <pc:docMk/>
          <pc:sldMk cId="471238982" sldId="5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B9F53-D895-4F6D-9E64-14EFE687C264}" type="datetimeFigureOut">
              <a:rPr lang="en-IN" smtClean="0"/>
              <a:pPr/>
              <a:t>21-12-2021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9A4CF-6B1E-428B-9451-2E393D0439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9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93A299">
                    <a:lumMod val="50000"/>
                  </a:srgbClr>
                </a:solidFill>
              </a:rPr>
              <a:pPr/>
              <a:t>‹#›</a:t>
            </a:fld>
            <a:endParaRPr lang="en-IN">
              <a:solidFill>
                <a:srgbClr val="93A299">
                  <a:lumMod val="50000"/>
                </a:srgb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02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408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4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4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9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10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14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40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9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59BC519-C82C-4A85-8E84-0D3951335569}" type="datetimeFigureOut">
              <a:rPr lang="en-IN" smtClean="0">
                <a:solidFill>
                  <a:srgbClr val="564B3C"/>
                </a:solidFill>
              </a:rPr>
              <a:pPr/>
              <a:t>21-12-2021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IN">
              <a:solidFill>
                <a:srgbClr val="564B3C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F6B9668-7F58-480B-9E0E-BABF2010CE37}" type="slidenum">
              <a:rPr lang="en-IN" smtClean="0">
                <a:solidFill>
                  <a:srgbClr val="564B3C"/>
                </a:solidFill>
              </a:rPr>
              <a:pPr/>
              <a:t>‹#›</a:t>
            </a:fld>
            <a:endParaRPr lang="en-IN">
              <a:solidFill>
                <a:srgbClr val="564B3C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1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1124744"/>
            <a:ext cx="7929618" cy="1828800"/>
          </a:xfrm>
        </p:spPr>
        <p:txBody>
          <a:bodyPr>
            <a:normAutofit fontScale="90000"/>
          </a:bodyPr>
          <a:lstStyle/>
          <a:p>
            <a:r>
              <a:rPr lang="en-US" sz="8800" dirty="0" err="1"/>
              <a:t>ADVAnce</a:t>
            </a:r>
            <a:r>
              <a:rPr lang="en-US" sz="8800" dirty="0"/>
              <a:t> C++</a:t>
            </a:r>
            <a:endParaRPr lang="en-IN" sz="88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906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Manipulating using constant iterator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 &lt;int&gt; v{10,20,30,40,50};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&lt;&lt;"Constant Iterating and manipulating: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(*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)++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&lt;&lt;"\t"; </a:t>
            </a:r>
            <a:endParaRPr lang="en-US" sz="2300" b="1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&lt;&lt;"Iterating again: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&lt;&lt;"\t";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D70-0989-4F73-B471-FF95D8150959}"/>
              </a:ext>
            </a:extLst>
          </p:cNvPr>
          <p:cNvSpPr txBox="1"/>
          <p:nvPr/>
        </p:nvSpPr>
        <p:spPr>
          <a:xfrm>
            <a:off x="4932040" y="1775138"/>
            <a:ext cx="350128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Error: increment of read only location 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57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Manipulating using reverse constant iterator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 &lt;int&gt; v{10,20,30,40,50};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&lt;&lt;"Constant Reverse Iterating and manipulating: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v.crbegin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v.crend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(*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)++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&lt;&lt;"\t"; </a:t>
            </a:r>
            <a:r>
              <a:rPr lang="en-US" sz="2300" b="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// will give error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&lt;&lt;"Reverse Iterating again: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v.crbegin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v.crend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&lt;&lt;"\t";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3BD80-FCB8-415B-9533-700015A25AAA}"/>
              </a:ext>
            </a:extLst>
          </p:cNvPr>
          <p:cNvSpPr txBox="1"/>
          <p:nvPr/>
        </p:nvSpPr>
        <p:spPr>
          <a:xfrm>
            <a:off x="4932040" y="1775138"/>
            <a:ext cx="34083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Error: increment of read only location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5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Accessor functions</a:t>
            </a:r>
            <a:endParaRPr lang="en-IN" sz="36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7713B8-66A8-4D3B-8581-9D0A954A3FAF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79512" y="1772817"/>
          <a:ext cx="8784976" cy="481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1597555456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469361278"/>
                    </a:ext>
                  </a:extLst>
                </a:gridCol>
              </a:tblGrid>
              <a:tr h="43318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 Function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6685"/>
                  </a:ext>
                </a:extLst>
              </a:tr>
              <a:tr h="747696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front()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663393"/>
                  </a:ext>
                </a:extLst>
              </a:tr>
              <a:tr h="747696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882643"/>
                  </a:ext>
                </a:extLst>
              </a:tr>
              <a:tr h="747696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pointer to the array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implemented internally by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540921"/>
                  </a:ext>
                </a:extLst>
              </a:tr>
              <a:tr h="1068138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at(</a:t>
                      </a:r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Accesses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stored at index ’</a:t>
                      </a:r>
                      <a:r>
                        <a:rPr lang="en-US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596104"/>
                  </a:ext>
                </a:extLst>
              </a:tr>
              <a:tr h="1068138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]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Accesses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stored at index ’</a:t>
                      </a:r>
                      <a:r>
                        <a:rPr lang="en-US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’.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83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36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Accessing a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vector &lt;int&gt; v{10,20,30,40,50};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&lt;&lt;"Using the subscript operator v[3]:" &lt;&lt;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v[3]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&lt;&lt;"Using the at(n) function : at(3) = " &lt;&lt;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v.at(3)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&lt;&lt;"Using the front() function : front() = " &lt;&lt;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v.front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&lt;&lt;"Using the back() function: back() = " &lt;&lt;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v.back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int* p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v.data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// Pointer to the first element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&lt;&lt;"The first element of the vector is " &lt;&lt;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*p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D70-0989-4F73-B471-FF95D8150959}"/>
              </a:ext>
            </a:extLst>
          </p:cNvPr>
          <p:cNvSpPr txBox="1"/>
          <p:nvPr/>
        </p:nvSpPr>
        <p:spPr>
          <a:xfrm>
            <a:off x="251520" y="5229200"/>
            <a:ext cx="3422732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Using the subscript operator v[3] : 40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Using the at(n) function : at(3)=40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Using the front() function : front()=10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Using the back() function : back()=50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The first element of vector is 10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984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Accessing a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 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vector&lt;int&gt; v (5);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int* p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v.data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*p = 10;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++p;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*p = 20;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p[2] = 100;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"vector contains:";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for (int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=0;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v.size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();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' ' &lt;&lt; v[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];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D70-0989-4F73-B471-FF95D8150959}"/>
              </a:ext>
            </a:extLst>
          </p:cNvPr>
          <p:cNvSpPr txBox="1"/>
          <p:nvPr/>
        </p:nvSpPr>
        <p:spPr>
          <a:xfrm>
            <a:off x="5076056" y="1705451"/>
            <a:ext cx="274145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vector contains: 10 20 0 100 0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65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capacity functions</a:t>
            </a:r>
            <a:endParaRPr lang="en-IN" sz="36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7713B8-66A8-4D3B-8581-9D0A954A3FAF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79512" y="1772817"/>
          <a:ext cx="8784976" cy="4812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1597555456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469361278"/>
                    </a:ext>
                  </a:extLst>
                </a:gridCol>
              </a:tblGrid>
              <a:tr h="43318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 Function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6685"/>
                  </a:ext>
                </a:extLst>
              </a:tr>
              <a:tr h="747696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size()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used to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out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elements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663393"/>
                  </a:ext>
                </a:extLst>
              </a:tr>
              <a:tr h="747696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max_size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gives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maximum number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elements a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can store.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882643"/>
                  </a:ext>
                </a:extLst>
              </a:tr>
              <a:tr h="747696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capacity()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gives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current storage space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540921"/>
                  </a:ext>
                </a:extLst>
              </a:tr>
              <a:tr h="106813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resize(n)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function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resizes the vector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mentioned size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596104"/>
                  </a:ext>
                </a:extLst>
              </a:tr>
              <a:tr h="1068138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empty()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is used to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find out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if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 </a:t>
                      </a:r>
                      <a:r>
                        <a:rPr lang="en-US" b="1" dirty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empty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386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67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capacity functions</a:t>
            </a:r>
            <a:endParaRPr lang="en-IN" sz="36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7713B8-66A8-4D3B-8581-9D0A954A3FAF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79512" y="1772817"/>
          <a:ext cx="8784976" cy="2095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1597555456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469361278"/>
                    </a:ext>
                  </a:extLst>
                </a:gridCol>
              </a:tblGrid>
              <a:tr h="43318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 Function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6685"/>
                  </a:ext>
                </a:extLst>
              </a:tr>
              <a:tr h="747696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shrink_to_fit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function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reduces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the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to reduce its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capacity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clears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that are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beyond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663393"/>
                  </a:ext>
                </a:extLst>
              </a:tr>
              <a:tr h="747696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reserve()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makes the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 capacity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hold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specified number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elements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882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217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Size V/s Capacity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 &lt;int&gt; v;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&lt;&lt;"Total space for v="&lt;&lt;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sizeof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(v)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&lt;&lt;"size="&lt;&lt;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v.size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()&lt;&lt;",capacity="&lt;&lt;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v.capacity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int x=10;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for(int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=1;i&lt;=10;i++,x=x+10)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v.push_back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(x);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&lt;&lt;"============================================"&lt;&lt;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&lt;&lt;"After inserting "&lt;&lt;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ele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"&lt;&lt;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&lt;&lt;"Total space for v="&lt;&lt;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sizeof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(v)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&lt;&lt;"size="&lt;&lt;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v.size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&lt;&lt;",capacity="&lt;&lt;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v.capacity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}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1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output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F1DB2C-CA79-499D-ACC7-3BB5E7E4D70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1700808"/>
            <a:ext cx="4248472" cy="36049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D04593-6376-4E7F-996A-261177A1A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483" y="1700808"/>
            <a:ext cx="4289012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8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MODERN C++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IN" sz="2800" b="1" dirty="0">
                <a:latin typeface="Arial" pitchFamily="34" charset="0"/>
                <a:cs typeface="Arial" pitchFamily="34" charset="0"/>
              </a:rPr>
              <a:t>Categories Of Member Functions In Vector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Various Ways Of Iterating Over A Vector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Accessing A Vector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Sizing/Resizing A Vector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628650" indent="-514350">
              <a:buAutoNum type="arabicPeriod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Manipulating A Vector</a:t>
            </a:r>
          </a:p>
          <a:p>
            <a:pPr marL="628650" indent="-514350">
              <a:buAutoNum type="arabicPeriod"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499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Categories Of Member functions of vector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member functions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vector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basically divided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into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categories.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categories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represent the </a:t>
            </a:r>
            <a:r>
              <a:rPr lang="en-US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of operations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can perform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they are :</a:t>
            </a:r>
          </a:p>
          <a:p>
            <a:pPr lvl="1"/>
            <a:endParaRPr lang="en-US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</a:p>
          <a:p>
            <a:pPr lvl="1"/>
            <a:r>
              <a:rPr lang="en-US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Accessors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Capacity</a:t>
            </a: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Modifiers</a:t>
            </a:r>
          </a:p>
        </p:txBody>
      </p:sp>
    </p:spTree>
    <p:extLst>
      <p:ext uri="{BB962C8B-B14F-4D97-AF65-F5344CB8AC3E}">
        <p14:creationId xmlns:p14="http://schemas.microsoft.com/office/powerpoint/2010/main" val="322204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Iterator functions</a:t>
            </a:r>
            <a:endParaRPr lang="en-IN" sz="36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7713B8-66A8-4D3B-8581-9D0A954A3FAF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79512" y="1772816"/>
          <a:ext cx="8784976" cy="496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1597555456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469361278"/>
                    </a:ext>
                  </a:extLst>
                </a:gridCol>
              </a:tblGrid>
              <a:tr h="57480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 Function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6685"/>
                  </a:ext>
                </a:extLst>
              </a:tr>
              <a:tr h="99213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begin()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 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pointing to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beginning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663393"/>
                  </a:ext>
                </a:extLst>
              </a:tr>
              <a:tr h="99213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 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iterator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pointing to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general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that follows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the vector.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882643"/>
                  </a:ext>
                </a:extLst>
              </a:tr>
              <a:tr h="99213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rbegin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reverse iterator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pointing to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540921"/>
                  </a:ext>
                </a:extLst>
              </a:tr>
              <a:tr h="1417337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rend()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reverse iterator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pointing to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general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preceding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59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83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Iterator functions</a:t>
            </a:r>
            <a:endParaRPr lang="en-IN" sz="36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7713B8-66A8-4D3B-8581-9D0A954A3FAF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179512" y="1772816"/>
          <a:ext cx="8784976" cy="4968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488">
                  <a:extLst>
                    <a:ext uri="{9D8B030D-6E8A-4147-A177-3AD203B41FA5}">
                      <a16:colId xmlns:a16="http://schemas.microsoft.com/office/drawing/2014/main" val="1597555456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469361278"/>
                    </a:ext>
                  </a:extLst>
                </a:gridCol>
              </a:tblGrid>
              <a:tr h="57480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Member Function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6685"/>
                  </a:ext>
                </a:extLst>
              </a:tr>
              <a:tr h="99213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cbegin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a 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constant iterator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beginning element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of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663393"/>
                  </a:ext>
                </a:extLst>
              </a:tr>
              <a:tr h="99213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cend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a 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constant iterator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pointing to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general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that follows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882643"/>
                  </a:ext>
                </a:extLst>
              </a:tr>
              <a:tr h="992135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crbegin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a 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constant reverse iterator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pointing to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end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540921"/>
                  </a:ext>
                </a:extLst>
              </a:tr>
              <a:tr h="1417337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crend</a:t>
                      </a:r>
                      <a:r>
                        <a:rPr lang="en-IN" b="1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en-IN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constant reverse iterator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pointing to the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general element 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preceding the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element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in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vector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596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27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Forward &amp; backward iterating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 &lt;int&gt; v{10,20,30,40,50};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&lt;&lt;"Forward iteration: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"\t";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&lt;&lt;"Backward iteration: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j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v.rbegin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j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v.rend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++j)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*j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"\t";</a:t>
            </a:r>
          </a:p>
          <a:p>
            <a:pPr marL="114300" indent="0">
              <a:buNone/>
            </a:pPr>
            <a:endParaRPr lang="en-US" sz="23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CBD70-0989-4F73-B471-FF95D8150959}"/>
              </a:ext>
            </a:extLst>
          </p:cNvPr>
          <p:cNvSpPr txBox="1"/>
          <p:nvPr/>
        </p:nvSpPr>
        <p:spPr>
          <a:xfrm>
            <a:off x="4932040" y="1703710"/>
            <a:ext cx="31406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Forward Iteration: 10 20 30 40 50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Backward Iteration: 50 40 30 20 10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4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Constant iterator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 &lt;int&gt; v{10,20,30,40,50};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&lt;&lt;"Forward iteration: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"\t";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&lt;&lt;"Backward iteration: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j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v.crbegin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j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v.crend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++j)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*j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&lt;&lt; "\t";</a:t>
            </a:r>
          </a:p>
          <a:p>
            <a:pPr marL="114300" indent="0">
              <a:buNone/>
            </a:pPr>
            <a:endParaRPr lang="en-US" sz="2300" b="1" dirty="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B39E99-C201-41D4-82C1-CB73A41CCDA3}"/>
              </a:ext>
            </a:extLst>
          </p:cNvPr>
          <p:cNvSpPr txBox="1"/>
          <p:nvPr/>
        </p:nvSpPr>
        <p:spPr>
          <a:xfrm>
            <a:off x="4932040" y="1703710"/>
            <a:ext cx="31406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Forward Iteration: 10 20 30 40 50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Backward Iteration: 50 40 30 20 10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7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Manipulating using iterator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 &lt;int&gt; v{10,20,30,40,50};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&lt;&lt;"Iterating and manipulating: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(*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)++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&lt;&lt;"\t";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&lt;&lt;"Iterating again: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&lt;&lt;"\t";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F68E1-6C74-4996-84D0-D64828F942E3}"/>
              </a:ext>
            </a:extLst>
          </p:cNvPr>
          <p:cNvSpPr txBox="1"/>
          <p:nvPr/>
        </p:nvSpPr>
        <p:spPr>
          <a:xfrm>
            <a:off x="4932040" y="1703710"/>
            <a:ext cx="38058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Iterating and manipulating: 10 20 30 40 50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Iterating again: 11 21 31 41 51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73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Manipulating while reverse iterating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&lt;iostream&gt;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#include &lt;vector&gt;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using namespace std;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int main()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>
                <a:solidFill>
                  <a:srgbClr val="00B05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vector &lt;int&gt; v{10,20,30,40,50};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&lt;&lt;"Reverse Iterating and manipulating: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v.rbegin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v.rend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(*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)++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&lt;&lt;"\t";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endl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&lt;&lt;"Reverse Iterating again: 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for (auto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v.rbegin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;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!= 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v.rend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();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++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        </a:t>
            </a:r>
            <a:r>
              <a:rPr lang="en-US" sz="23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cout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</a:t>
            </a:r>
            <a:r>
              <a:rPr lang="en-US" sz="2300" b="1" dirty="0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*</a:t>
            </a:r>
            <a:r>
              <a:rPr lang="en-US" sz="2300" b="1" dirty="0" err="1">
                <a:solidFill>
                  <a:srgbClr val="7030A0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i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&lt;&lt;"\t";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 return 0;</a:t>
            </a:r>
          </a:p>
          <a:p>
            <a:pPr marL="114300" indent="0">
              <a:buNone/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  <a:p>
            <a:pPr marL="11430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03958-C93A-485B-9314-A735518D1D91}"/>
              </a:ext>
            </a:extLst>
          </p:cNvPr>
          <p:cNvSpPr txBox="1"/>
          <p:nvPr/>
        </p:nvSpPr>
        <p:spPr>
          <a:xfrm>
            <a:off x="4283968" y="1703710"/>
            <a:ext cx="45432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OUTPUT: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Reverse Iterating and manipulating: 50 40 30 20 10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Reverse Iterating again: 51 41 31 21 11</a:t>
            </a:r>
          </a:p>
          <a:p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3781</TotalTime>
  <Words>1607</Words>
  <Application>Microsoft Office PowerPoint</Application>
  <PresentationFormat>On-screen Show (4:3)</PresentationFormat>
  <Paragraphs>250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 Antiqua</vt:lpstr>
      <vt:lpstr>Calibri</vt:lpstr>
      <vt:lpstr>Century Gothic</vt:lpstr>
      <vt:lpstr>Consolas</vt:lpstr>
      <vt:lpstr>Apothecary</vt:lpstr>
      <vt:lpstr>ADVAnce C++</vt:lpstr>
      <vt:lpstr>MODERN C++</vt:lpstr>
      <vt:lpstr>Categories Of Member functions of vector</vt:lpstr>
      <vt:lpstr>Iterator functions</vt:lpstr>
      <vt:lpstr>Iterator functions</vt:lpstr>
      <vt:lpstr>Forward &amp; backward iterating</vt:lpstr>
      <vt:lpstr>Constant iterator</vt:lpstr>
      <vt:lpstr>Manipulating using iterator</vt:lpstr>
      <vt:lpstr>Manipulating while reverse iterating</vt:lpstr>
      <vt:lpstr>Manipulating using constant iterator</vt:lpstr>
      <vt:lpstr>Manipulating using reverse constant iterator</vt:lpstr>
      <vt:lpstr>Accessor functions</vt:lpstr>
      <vt:lpstr>Accessing a vector</vt:lpstr>
      <vt:lpstr>Accessing a vector</vt:lpstr>
      <vt:lpstr>capacity functions</vt:lpstr>
      <vt:lpstr>capacity functions</vt:lpstr>
      <vt:lpstr>Size V/s Capacity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R R T</dc:title>
  <dc:creator>Windows7</dc:creator>
  <cp:lastModifiedBy>Sharma Computer Academy</cp:lastModifiedBy>
  <cp:revision>332</cp:revision>
  <dcterms:created xsi:type="dcterms:W3CDTF">2012-06-25T19:01:56Z</dcterms:created>
  <dcterms:modified xsi:type="dcterms:W3CDTF">2021-12-21T17:04:17Z</dcterms:modified>
</cp:coreProperties>
</file>