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32"/>
  </p:notesMasterIdLst>
  <p:sldIdLst>
    <p:sldId id="354" r:id="rId4"/>
    <p:sldId id="324" r:id="rId5"/>
    <p:sldId id="396" r:id="rId6"/>
    <p:sldId id="433" r:id="rId7"/>
    <p:sldId id="452" r:id="rId8"/>
    <p:sldId id="442" r:id="rId9"/>
    <p:sldId id="451" r:id="rId10"/>
    <p:sldId id="445" r:id="rId11"/>
    <p:sldId id="447" r:id="rId12"/>
    <p:sldId id="467" r:id="rId13"/>
    <p:sldId id="468" r:id="rId14"/>
    <p:sldId id="446" r:id="rId15"/>
    <p:sldId id="454" r:id="rId16"/>
    <p:sldId id="469" r:id="rId17"/>
    <p:sldId id="455" r:id="rId18"/>
    <p:sldId id="456" r:id="rId19"/>
    <p:sldId id="457" r:id="rId20"/>
    <p:sldId id="458" r:id="rId21"/>
    <p:sldId id="460" r:id="rId22"/>
    <p:sldId id="461" r:id="rId23"/>
    <p:sldId id="462" r:id="rId24"/>
    <p:sldId id="472" r:id="rId25"/>
    <p:sldId id="464" r:id="rId26"/>
    <p:sldId id="465" r:id="rId27"/>
    <p:sldId id="466" r:id="rId28"/>
    <p:sldId id="470" r:id="rId29"/>
    <p:sldId id="471" r:id="rId30"/>
    <p:sldId id="353" r:id="rId3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  <a:srgbClr val="058D2F"/>
    <a:srgbClr val="00FFFF"/>
    <a:srgbClr val="08E64D"/>
    <a:srgbClr val="F2A40D"/>
    <a:srgbClr val="996633"/>
    <a:srgbClr val="002060"/>
    <a:srgbClr val="FFFFFF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24" autoAdjust="0"/>
  </p:normalViewPr>
  <p:slideViewPr>
    <p:cSldViewPr>
      <p:cViewPr varScale="1">
        <p:scale>
          <a:sx n="114" d="100"/>
          <a:sy n="114" d="100"/>
        </p:scale>
        <p:origin x="451" y="106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theme" Target="theme/theme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8A781B7E-2790-4C92-964B-A6AB0E0ED169}"/>
    <pc:docChg chg="undo custSel addSld delSld modSld sldOrd">
      <pc:chgData name="Sharma Computer Academy" userId="08476b32c11f4418" providerId="LiveId" clId="{8A781B7E-2790-4C92-964B-A6AB0E0ED169}" dt="2021-09-29T04:43:13.657" v="504" actId="20577"/>
      <pc:docMkLst>
        <pc:docMk/>
      </pc:docMkLst>
      <pc:sldChg chg="modSp mod">
        <pc:chgData name="Sharma Computer Academy" userId="08476b32c11f4418" providerId="LiveId" clId="{8A781B7E-2790-4C92-964B-A6AB0E0ED169}" dt="2021-09-29T04:42:27.821" v="491" actId="20577"/>
        <pc:sldMkLst>
          <pc:docMk/>
          <pc:sldMk cId="3239406661" sldId="354"/>
        </pc:sldMkLst>
        <pc:spChg chg="mod">
          <ac:chgData name="Sharma Computer Academy" userId="08476b32c11f4418" providerId="LiveId" clId="{8A781B7E-2790-4C92-964B-A6AB0E0ED169}" dt="2021-09-29T04:42:27.821" v="491" actId="20577"/>
          <ac:spMkLst>
            <pc:docMk/>
            <pc:sldMk cId="3239406661" sldId="354"/>
            <ac:spMk id="33" creationId="{00000000-0000-0000-0000-000000000000}"/>
          </ac:spMkLst>
        </pc:spChg>
      </pc:sldChg>
      <pc:sldChg chg="modSp mod modAnim">
        <pc:chgData name="Sharma Computer Academy" userId="08476b32c11f4418" providerId="LiveId" clId="{8A781B7E-2790-4C92-964B-A6AB0E0ED169}" dt="2021-09-25T03:24:32.091" v="52" actId="20577"/>
        <pc:sldMkLst>
          <pc:docMk/>
          <pc:sldMk cId="3239406661" sldId="396"/>
        </pc:sldMkLst>
        <pc:spChg chg="mod">
          <ac:chgData name="Sharma Computer Academy" userId="08476b32c11f4418" providerId="LiveId" clId="{8A781B7E-2790-4C92-964B-A6AB0E0ED169}" dt="2021-09-25T03:24:32.091" v="52" actId="20577"/>
          <ac:spMkLst>
            <pc:docMk/>
            <pc:sldMk cId="3239406661" sldId="396"/>
            <ac:spMk id="3" creationId="{1D8D358A-FC7F-419B-942D-9B2B77D02E85}"/>
          </ac:spMkLst>
        </pc:spChg>
      </pc:sldChg>
      <pc:sldChg chg="modSp mod modAnim">
        <pc:chgData name="Sharma Computer Academy" userId="08476b32c11f4418" providerId="LiveId" clId="{8A781B7E-2790-4C92-964B-A6AB0E0ED169}" dt="2021-09-25T03:24:58.474" v="53" actId="207"/>
        <pc:sldMkLst>
          <pc:docMk/>
          <pc:sldMk cId="3239406661" sldId="433"/>
        </pc:sldMkLst>
        <pc:spChg chg="mod">
          <ac:chgData name="Sharma Computer Academy" userId="08476b32c11f4418" providerId="LiveId" clId="{8A781B7E-2790-4C92-964B-A6AB0E0ED169}" dt="2021-09-25T03:24:58.474" v="53" actId="207"/>
          <ac:spMkLst>
            <pc:docMk/>
            <pc:sldMk cId="3239406661" sldId="433"/>
            <ac:spMk id="11" creationId="{00000000-0000-0000-0000-000000000000}"/>
          </ac:spMkLst>
        </pc:spChg>
      </pc:sldChg>
      <pc:sldChg chg="modSp">
        <pc:chgData name="Sharma Computer Academy" userId="08476b32c11f4418" providerId="LiveId" clId="{8A781B7E-2790-4C92-964B-A6AB0E0ED169}" dt="2021-09-29T04:42:05.315" v="476" actId="20577"/>
        <pc:sldMkLst>
          <pc:docMk/>
          <pc:sldMk cId="3239406661" sldId="445"/>
        </pc:sldMkLst>
        <pc:spChg chg="mod">
          <ac:chgData name="Sharma Computer Academy" userId="08476b32c11f4418" providerId="LiveId" clId="{8A781B7E-2790-4C92-964B-A6AB0E0ED169}" dt="2021-09-29T04:42:05.315" v="476" actId="20577"/>
          <ac:spMkLst>
            <pc:docMk/>
            <pc:sldMk cId="3239406661" sldId="445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8A781B7E-2790-4C92-964B-A6AB0E0ED169}" dt="2021-09-29T04:43:13.657" v="504" actId="20577"/>
        <pc:sldMkLst>
          <pc:docMk/>
          <pc:sldMk cId="3239406661" sldId="451"/>
        </pc:sldMkLst>
        <pc:spChg chg="mod">
          <ac:chgData name="Sharma Computer Academy" userId="08476b32c11f4418" providerId="LiveId" clId="{8A781B7E-2790-4C92-964B-A6AB0E0ED169}" dt="2021-09-29T03:34:46.768" v="83" actId="20577"/>
          <ac:spMkLst>
            <pc:docMk/>
            <pc:sldMk cId="3239406661" sldId="451"/>
            <ac:spMk id="3" creationId="{8702036E-6D19-4C18-9215-89F0574EE7AA}"/>
          </ac:spMkLst>
        </pc:spChg>
        <pc:spChg chg="mod">
          <ac:chgData name="Sharma Computer Academy" userId="08476b32c11f4418" providerId="LiveId" clId="{8A781B7E-2790-4C92-964B-A6AB0E0ED169}" dt="2021-09-29T04:43:13.657" v="504" actId="20577"/>
          <ac:spMkLst>
            <pc:docMk/>
            <pc:sldMk cId="3239406661" sldId="451"/>
            <ac:spMk id="10" creationId="{00000000-0000-0000-0000-000000000000}"/>
          </ac:spMkLst>
        </pc:spChg>
      </pc:sldChg>
      <pc:sldChg chg="modSp modAnim">
        <pc:chgData name="Sharma Computer Academy" userId="08476b32c11f4418" providerId="LiveId" clId="{8A781B7E-2790-4C92-964B-A6AB0E0ED169}" dt="2021-09-24T06:19:31.313" v="18"/>
        <pc:sldMkLst>
          <pc:docMk/>
          <pc:sldMk cId="2861746351" sldId="452"/>
        </pc:sldMkLst>
        <pc:spChg chg="mod">
          <ac:chgData name="Sharma Computer Academy" userId="08476b32c11f4418" providerId="LiveId" clId="{8A781B7E-2790-4C92-964B-A6AB0E0ED169}" dt="2021-09-24T06:19:17.786" v="15" actId="6549"/>
          <ac:spMkLst>
            <pc:docMk/>
            <pc:sldMk cId="2861746351" sldId="452"/>
            <ac:spMk id="11" creationId="{00000000-0000-0000-0000-000000000000}"/>
          </ac:spMkLst>
        </pc:spChg>
      </pc:sldChg>
      <pc:sldChg chg="modSp mod">
        <pc:chgData name="Sharma Computer Academy" userId="08476b32c11f4418" providerId="LiveId" clId="{8A781B7E-2790-4C92-964B-A6AB0E0ED169}" dt="2021-09-29T04:43:05.676" v="500" actId="20577"/>
        <pc:sldMkLst>
          <pc:docMk/>
          <pc:sldMk cId="1012037425" sldId="455"/>
        </pc:sldMkLst>
        <pc:spChg chg="mod">
          <ac:chgData name="Sharma Computer Academy" userId="08476b32c11f4418" providerId="LiveId" clId="{8A781B7E-2790-4C92-964B-A6AB0E0ED169}" dt="2021-09-29T04:43:05.676" v="500" actId="20577"/>
          <ac:spMkLst>
            <pc:docMk/>
            <pc:sldMk cId="1012037425" sldId="455"/>
            <ac:spMk id="3" creationId="{8702036E-6D19-4C18-9215-89F0574EE7AA}"/>
          </ac:spMkLst>
        </pc:spChg>
        <pc:spChg chg="mod">
          <ac:chgData name="Sharma Computer Academy" userId="08476b32c11f4418" providerId="LiveId" clId="{8A781B7E-2790-4C92-964B-A6AB0E0ED169}" dt="2021-09-29T04:43:02.022" v="499" actId="20577"/>
          <ac:spMkLst>
            <pc:docMk/>
            <pc:sldMk cId="1012037425" sldId="455"/>
            <ac:spMk id="10" creationId="{00000000-0000-0000-0000-000000000000}"/>
          </ac:spMkLst>
        </pc:spChg>
      </pc:sldChg>
      <pc:sldChg chg="modSp">
        <pc:chgData name="Sharma Computer Academy" userId="08476b32c11f4418" providerId="LiveId" clId="{8A781B7E-2790-4C92-964B-A6AB0E0ED169}" dt="2021-09-29T04:41:43.591" v="448" actId="20577"/>
        <pc:sldMkLst>
          <pc:docMk/>
          <pc:sldMk cId="3986887014" sldId="456"/>
        </pc:sldMkLst>
        <pc:spChg chg="mod">
          <ac:chgData name="Sharma Computer Academy" userId="08476b32c11f4418" providerId="LiveId" clId="{8A781B7E-2790-4C92-964B-A6AB0E0ED169}" dt="2021-09-29T04:41:43.591" v="448" actId="20577"/>
          <ac:spMkLst>
            <pc:docMk/>
            <pc:sldMk cId="3986887014" sldId="456"/>
            <ac:spMk id="15" creationId="{00000000-0000-0000-0000-000000000000}"/>
          </ac:spMkLst>
        </pc:spChg>
      </pc:sldChg>
      <pc:sldChg chg="modSp">
        <pc:chgData name="Sharma Computer Academy" userId="08476b32c11f4418" providerId="LiveId" clId="{8A781B7E-2790-4C92-964B-A6AB0E0ED169}" dt="2021-09-29T04:41:32.351" v="434" actId="20577"/>
        <pc:sldMkLst>
          <pc:docMk/>
          <pc:sldMk cId="387279819" sldId="460"/>
        </pc:sldMkLst>
        <pc:spChg chg="mod">
          <ac:chgData name="Sharma Computer Academy" userId="08476b32c11f4418" providerId="LiveId" clId="{8A781B7E-2790-4C92-964B-A6AB0E0ED169}" dt="2021-09-29T04:41:32.351" v="434" actId="20577"/>
          <ac:spMkLst>
            <pc:docMk/>
            <pc:sldMk cId="387279819" sldId="460"/>
            <ac:spMk id="15" creationId="{00000000-0000-0000-0000-000000000000}"/>
          </ac:spMkLst>
        </pc:spChg>
      </pc:sldChg>
      <pc:sldChg chg="delSp modSp mod">
        <pc:chgData name="Sharma Computer Academy" userId="08476b32c11f4418" providerId="LiveId" clId="{8A781B7E-2790-4C92-964B-A6AB0E0ED169}" dt="2021-09-29T04:41:16.741" v="420" actId="6549"/>
        <pc:sldMkLst>
          <pc:docMk/>
          <pc:sldMk cId="4067900752" sldId="464"/>
        </pc:sldMkLst>
        <pc:spChg chg="mod">
          <ac:chgData name="Sharma Computer Academy" userId="08476b32c11f4418" providerId="LiveId" clId="{8A781B7E-2790-4C92-964B-A6AB0E0ED169}" dt="2021-09-29T04:40:47.891" v="417" actId="20577"/>
          <ac:spMkLst>
            <pc:docMk/>
            <pc:sldMk cId="4067900752" sldId="464"/>
            <ac:spMk id="10" creationId="{00000000-0000-0000-0000-000000000000}"/>
          </ac:spMkLst>
        </pc:spChg>
        <pc:spChg chg="mod">
          <ac:chgData name="Sharma Computer Academy" userId="08476b32c11f4418" providerId="LiveId" clId="{8A781B7E-2790-4C92-964B-A6AB0E0ED169}" dt="2021-09-29T04:39:35.184" v="389" actId="14100"/>
          <ac:spMkLst>
            <pc:docMk/>
            <pc:sldMk cId="4067900752" sldId="464"/>
            <ac:spMk id="12" creationId="{9DA58A83-55C6-427C-ADDB-0AF9F4CEEDA2}"/>
          </ac:spMkLst>
        </pc:spChg>
        <pc:spChg chg="mod">
          <ac:chgData name="Sharma Computer Academy" userId="08476b32c11f4418" providerId="LiveId" clId="{8A781B7E-2790-4C92-964B-A6AB0E0ED169}" dt="2021-09-29T04:39:23.830" v="386" actId="1076"/>
          <ac:spMkLst>
            <pc:docMk/>
            <pc:sldMk cId="4067900752" sldId="464"/>
            <ac:spMk id="13" creationId="{7B2D3708-2F3A-4BF0-A83D-3574C8533E49}"/>
          </ac:spMkLst>
        </pc:spChg>
        <pc:spChg chg="mod">
          <ac:chgData name="Sharma Computer Academy" userId="08476b32c11f4418" providerId="LiveId" clId="{8A781B7E-2790-4C92-964B-A6AB0E0ED169}" dt="2021-09-29T04:41:16.741" v="420" actId="6549"/>
          <ac:spMkLst>
            <pc:docMk/>
            <pc:sldMk cId="4067900752" sldId="464"/>
            <ac:spMk id="15" creationId="{00000000-0000-0000-0000-000000000000}"/>
          </ac:spMkLst>
        </pc:spChg>
        <pc:cxnChg chg="del">
          <ac:chgData name="Sharma Computer Academy" userId="08476b32c11f4418" providerId="LiveId" clId="{8A781B7E-2790-4C92-964B-A6AB0E0ED169}" dt="2021-09-29T04:39:37.502" v="390" actId="478"/>
          <ac:cxnSpMkLst>
            <pc:docMk/>
            <pc:sldMk cId="4067900752" sldId="464"/>
            <ac:cxnSpMk id="5" creationId="{F98EB6EB-97D8-49F0-88C7-EA291035B6CC}"/>
          </ac:cxnSpMkLst>
        </pc:cxnChg>
      </pc:sldChg>
      <pc:sldChg chg="modSp mod">
        <pc:chgData name="Sharma Computer Academy" userId="08476b32c11f4418" providerId="LiveId" clId="{8A781B7E-2790-4C92-964B-A6AB0E0ED169}" dt="2021-09-29T04:41:52.163" v="462" actId="20577"/>
        <pc:sldMkLst>
          <pc:docMk/>
          <pc:sldMk cId="3378695477" sldId="469"/>
        </pc:sldMkLst>
        <pc:spChg chg="mod">
          <ac:chgData name="Sharma Computer Academy" userId="08476b32c11f4418" providerId="LiveId" clId="{8A781B7E-2790-4C92-964B-A6AB0E0ED169}" dt="2021-09-28T19:11:02.935" v="55" actId="20577"/>
          <ac:spMkLst>
            <pc:docMk/>
            <pc:sldMk cId="3378695477" sldId="469"/>
            <ac:spMk id="10" creationId="{00000000-0000-0000-0000-000000000000}"/>
          </ac:spMkLst>
        </pc:spChg>
        <pc:spChg chg="mod">
          <ac:chgData name="Sharma Computer Academy" userId="08476b32c11f4418" providerId="LiveId" clId="{8A781B7E-2790-4C92-964B-A6AB0E0ED169}" dt="2021-09-29T04:41:52.163" v="462" actId="20577"/>
          <ac:spMkLst>
            <pc:docMk/>
            <pc:sldMk cId="3378695477" sldId="469"/>
            <ac:spMk id="15" creationId="{00000000-0000-0000-0000-000000000000}"/>
          </ac:spMkLst>
        </pc:spChg>
      </pc:sldChg>
      <pc:sldChg chg="modSp mod">
        <pc:chgData name="Sharma Computer Academy" userId="08476b32c11f4418" providerId="LiveId" clId="{8A781B7E-2790-4C92-964B-A6AB0E0ED169}" dt="2021-09-29T04:42:48.547" v="493" actId="20577"/>
        <pc:sldMkLst>
          <pc:docMk/>
          <pc:sldMk cId="1687332236" sldId="470"/>
        </pc:sldMkLst>
        <pc:spChg chg="mod">
          <ac:chgData name="Sharma Computer Academy" userId="08476b32c11f4418" providerId="LiveId" clId="{8A781B7E-2790-4C92-964B-A6AB0E0ED169}" dt="2021-09-29T04:34:07.020" v="243" actId="20577"/>
          <ac:spMkLst>
            <pc:docMk/>
            <pc:sldMk cId="1687332236" sldId="470"/>
            <ac:spMk id="3" creationId="{8702036E-6D19-4C18-9215-89F0574EE7AA}"/>
          </ac:spMkLst>
        </pc:spChg>
        <pc:spChg chg="mod">
          <ac:chgData name="Sharma Computer Academy" userId="08476b32c11f4418" providerId="LiveId" clId="{8A781B7E-2790-4C92-964B-A6AB0E0ED169}" dt="2021-09-29T04:42:48.547" v="493" actId="20577"/>
          <ac:spMkLst>
            <pc:docMk/>
            <pc:sldMk cId="1687332236" sldId="470"/>
            <ac:spMk id="10" creationId="{00000000-0000-0000-0000-000000000000}"/>
          </ac:spMkLst>
        </pc:spChg>
      </pc:sldChg>
      <pc:sldChg chg="modSp add mod">
        <pc:chgData name="Sharma Computer Academy" userId="08476b32c11f4418" providerId="LiveId" clId="{8A781B7E-2790-4C92-964B-A6AB0E0ED169}" dt="2021-09-29T04:42:51.094" v="495" actId="20577"/>
        <pc:sldMkLst>
          <pc:docMk/>
          <pc:sldMk cId="1266550830" sldId="471"/>
        </pc:sldMkLst>
        <pc:spChg chg="mod">
          <ac:chgData name="Sharma Computer Academy" userId="08476b32c11f4418" providerId="LiveId" clId="{8A781B7E-2790-4C92-964B-A6AB0E0ED169}" dt="2021-09-29T04:34:43.646" v="347" actId="20577"/>
          <ac:spMkLst>
            <pc:docMk/>
            <pc:sldMk cId="1266550830" sldId="471"/>
            <ac:spMk id="3" creationId="{8702036E-6D19-4C18-9215-89F0574EE7AA}"/>
          </ac:spMkLst>
        </pc:spChg>
        <pc:spChg chg="mod">
          <ac:chgData name="Sharma Computer Academy" userId="08476b32c11f4418" providerId="LiveId" clId="{8A781B7E-2790-4C92-964B-A6AB0E0ED169}" dt="2021-09-29T04:42:51.094" v="495" actId="20577"/>
          <ac:spMkLst>
            <pc:docMk/>
            <pc:sldMk cId="1266550830" sldId="471"/>
            <ac:spMk id="10" creationId="{00000000-0000-0000-0000-000000000000}"/>
          </ac:spMkLst>
        </pc:spChg>
      </pc:sldChg>
      <pc:sldChg chg="addSp delSp modSp add mod ord">
        <pc:chgData name="Sharma Computer Academy" userId="08476b32c11f4418" providerId="LiveId" clId="{8A781B7E-2790-4C92-964B-A6AB0E0ED169}" dt="2021-09-29T04:40:20.891" v="410" actId="1076"/>
        <pc:sldMkLst>
          <pc:docMk/>
          <pc:sldMk cId="1493193540" sldId="472"/>
        </pc:sldMkLst>
        <pc:spChg chg="mod">
          <ac:chgData name="Sharma Computer Academy" userId="08476b32c11f4418" providerId="LiveId" clId="{8A781B7E-2790-4C92-964B-A6AB0E0ED169}" dt="2021-09-29T04:39:57.371" v="403" actId="20577"/>
          <ac:spMkLst>
            <pc:docMk/>
            <pc:sldMk cId="1493193540" sldId="472"/>
            <ac:spMk id="10" creationId="{00000000-0000-0000-0000-000000000000}"/>
          </ac:spMkLst>
        </pc:spChg>
        <pc:spChg chg="del">
          <ac:chgData name="Sharma Computer Academy" userId="08476b32c11f4418" providerId="LiveId" clId="{8A781B7E-2790-4C92-964B-A6AB0E0ED169}" dt="2021-09-29T04:40:08.517" v="405" actId="478"/>
          <ac:spMkLst>
            <pc:docMk/>
            <pc:sldMk cId="1493193540" sldId="472"/>
            <ac:spMk id="12" creationId="{9DA58A83-55C6-427C-ADDB-0AF9F4CEEDA2}"/>
          </ac:spMkLst>
        </pc:spChg>
        <pc:spChg chg="del mod">
          <ac:chgData name="Sharma Computer Academy" userId="08476b32c11f4418" providerId="LiveId" clId="{8A781B7E-2790-4C92-964B-A6AB0E0ED169}" dt="2021-09-29T04:40:10.580" v="406" actId="478"/>
          <ac:spMkLst>
            <pc:docMk/>
            <pc:sldMk cId="1493193540" sldId="472"/>
            <ac:spMk id="13" creationId="{7B2D3708-2F3A-4BF0-A83D-3574C8533E49}"/>
          </ac:spMkLst>
        </pc:spChg>
        <pc:spChg chg="mod">
          <ac:chgData name="Sharma Computer Academy" userId="08476b32c11f4418" providerId="LiveId" clId="{8A781B7E-2790-4C92-964B-A6AB0E0ED169}" dt="2021-09-29T04:38:41.917" v="364"/>
          <ac:spMkLst>
            <pc:docMk/>
            <pc:sldMk cId="1493193540" sldId="472"/>
            <ac:spMk id="15" creationId="{00000000-0000-0000-0000-000000000000}"/>
          </ac:spMkLst>
        </pc:spChg>
        <pc:spChg chg="add mod">
          <ac:chgData name="Sharma Computer Academy" userId="08476b32c11f4418" providerId="LiveId" clId="{8A781B7E-2790-4C92-964B-A6AB0E0ED169}" dt="2021-09-29T04:40:20.891" v="410" actId="1076"/>
          <ac:spMkLst>
            <pc:docMk/>
            <pc:sldMk cId="1493193540" sldId="472"/>
            <ac:spMk id="16" creationId="{631712F4-C46E-4E30-92A3-F62575F4E2E2}"/>
          </ac:spMkLst>
        </pc:spChg>
        <pc:spChg chg="add mod">
          <ac:chgData name="Sharma Computer Academy" userId="08476b32c11f4418" providerId="LiveId" clId="{8A781B7E-2790-4C92-964B-A6AB0E0ED169}" dt="2021-09-29T04:40:17.918" v="409" actId="1076"/>
          <ac:spMkLst>
            <pc:docMk/>
            <pc:sldMk cId="1493193540" sldId="472"/>
            <ac:spMk id="17" creationId="{F83D5594-89FC-4DF3-AC7C-DB259B350445}"/>
          </ac:spMkLst>
        </pc:spChg>
        <pc:cxnChg chg="del">
          <ac:chgData name="Sharma Computer Academy" userId="08476b32c11f4418" providerId="LiveId" clId="{8A781B7E-2790-4C92-964B-A6AB0E0ED169}" dt="2021-09-29T04:40:11.399" v="407" actId="478"/>
          <ac:cxnSpMkLst>
            <pc:docMk/>
            <pc:sldMk cId="1493193540" sldId="472"/>
            <ac:cxnSpMk id="5" creationId="{F98EB6EB-97D8-49F0-88C7-EA291035B6CC}"/>
          </ac:cxnSpMkLst>
        </pc:cxnChg>
      </pc:sldChg>
      <pc:sldChg chg="add del">
        <pc:chgData name="Sharma Computer Academy" userId="08476b32c11f4418" providerId="LiveId" clId="{8A781B7E-2790-4C92-964B-A6AB0E0ED169}" dt="2021-09-29T04:38:19.325" v="361"/>
        <pc:sldMkLst>
          <pc:docMk/>
          <pc:sldMk cId="931445696" sldId="4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  <p:transition>
    <p:wipe dir="d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  <p:transition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  <p:transition>
    <p:wipe dir="d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  <p:transition>
    <p:wipe dir="d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  <p:transition>
    <p:wipe dir="d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  <p:transition>
    <p:wipe dir="d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  <p:transition>
    <p:wipe dir="d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  <p:transition>
    <p:wipe dir="d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  <p:transition>
    <p:wipe dir="d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  <p:transition>
    <p:wipe dir="d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wipe dir="d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  <p:transition>
    <p:wipe dir="d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  <p:transition>
    <p:wipe dir="d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  <p:transition>
    <p:wipe dir="d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  <p:transition>
    <p:wipe dir="d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  <p:transition>
    <p:wipe dir="d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  <p:transition>
    <p:wipe dir="d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  <p:transition>
    <p:wipe dir="d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ransition>
    <p:wipe dir="d"/>
  </p:transition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9/29/2021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ransition>
    <p:wipe dir="d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File handling</a:t>
            </a:r>
          </a:p>
          <a:p>
            <a:pPr algn="ctr"/>
            <a:r>
              <a:rPr lang="en-US" sz="5400" b="1" cap="all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p-1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995878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Diagram-2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011F5F-1088-4D18-95FF-82FEABCBA4A3}"/>
              </a:ext>
            </a:extLst>
          </p:cNvPr>
          <p:cNvSpPr/>
          <p:nvPr/>
        </p:nvSpPr>
        <p:spPr>
          <a:xfrm>
            <a:off x="2860204" y="1502546"/>
            <a:ext cx="3626712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Type here message: Happy New Year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69889-D433-4D66-BD71-C6F053538626}"/>
              </a:ext>
            </a:extLst>
          </p:cNvPr>
          <p:cNvSpPr txBox="1"/>
          <p:nvPr/>
        </p:nvSpPr>
        <p:spPr>
          <a:xfrm>
            <a:off x="3962151" y="113321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274C04-7CE7-4403-A814-9C7EB801F5DD}"/>
              </a:ext>
            </a:extLst>
          </p:cNvPr>
          <p:cNvSpPr/>
          <p:nvPr/>
        </p:nvSpPr>
        <p:spPr>
          <a:xfrm>
            <a:off x="216582" y="2859782"/>
            <a:ext cx="3563330" cy="1944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4E687D-9A6E-44A7-84AB-9FBAC5FF13BC}"/>
              </a:ext>
            </a:extLst>
          </p:cNvPr>
          <p:cNvSpPr/>
          <p:nvPr/>
        </p:nvSpPr>
        <p:spPr>
          <a:xfrm>
            <a:off x="6732239" y="1988079"/>
            <a:ext cx="2088232" cy="2664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7A89F-B69C-42BA-BFD9-AB280CDB89E7}"/>
              </a:ext>
            </a:extLst>
          </p:cNvPr>
          <p:cNvSpPr/>
          <p:nvPr/>
        </p:nvSpPr>
        <p:spPr>
          <a:xfrm>
            <a:off x="6714492" y="1804440"/>
            <a:ext cx="2123727" cy="349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54F78-6BA9-4A5E-94E4-D5DF43099D1B}"/>
              </a:ext>
            </a:extLst>
          </p:cNvPr>
          <p:cNvSpPr txBox="1"/>
          <p:nvPr/>
        </p:nvSpPr>
        <p:spPr>
          <a:xfrm>
            <a:off x="7168727" y="1285614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Disk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C9DD7B-8120-4819-9E03-B9B1A33C8D0C}"/>
              </a:ext>
            </a:extLst>
          </p:cNvPr>
          <p:cNvSpPr txBox="1"/>
          <p:nvPr/>
        </p:nvSpPr>
        <p:spPr>
          <a:xfrm>
            <a:off x="904031" y="24184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139FC-8DA9-4EDE-B41F-AB8A58F416FF}"/>
              </a:ext>
            </a:extLst>
          </p:cNvPr>
          <p:cNvSpPr/>
          <p:nvPr/>
        </p:nvSpPr>
        <p:spPr>
          <a:xfrm>
            <a:off x="7279872" y="2698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/>
              <a:t>------------------------------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A828E-4497-4109-A90E-EA28A722181B}"/>
              </a:ext>
            </a:extLst>
          </p:cNvPr>
          <p:cNvSpPr txBox="1"/>
          <p:nvPr/>
        </p:nvSpPr>
        <p:spPr>
          <a:xfrm>
            <a:off x="7092280" y="227442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File(Actual File)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A720D-C252-4792-AA85-466F1247D367}"/>
              </a:ext>
            </a:extLst>
          </p:cNvPr>
          <p:cNvSpPr txBox="1"/>
          <p:nvPr/>
        </p:nvSpPr>
        <p:spPr>
          <a:xfrm>
            <a:off x="7156614" y="3723878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8561E-363C-4558-A1A3-FF8BBF16D9CF}"/>
              </a:ext>
            </a:extLst>
          </p:cNvPr>
          <p:cNvSpPr/>
          <p:nvPr/>
        </p:nvSpPr>
        <p:spPr>
          <a:xfrm>
            <a:off x="539552" y="3229114"/>
            <a:ext cx="576064" cy="38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C160B-192F-41FD-B27B-9D813333F495}"/>
              </a:ext>
            </a:extLst>
          </p:cNvPr>
          <p:cNvSpPr txBox="1"/>
          <p:nvPr/>
        </p:nvSpPr>
        <p:spPr>
          <a:xfrm>
            <a:off x="467544" y="3651870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fout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DF274B-3680-43C5-8197-444D92AD885D}"/>
              </a:ext>
            </a:extLst>
          </p:cNvPr>
          <p:cNvSpPr/>
          <p:nvPr/>
        </p:nvSpPr>
        <p:spPr>
          <a:xfrm>
            <a:off x="2627784" y="33855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100" dirty="0"/>
              <a:t>Happy New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DF3A96-B441-45D0-B1EA-A20B47D087C3}"/>
              </a:ext>
            </a:extLst>
          </p:cNvPr>
          <p:cNvSpPr txBox="1"/>
          <p:nvPr/>
        </p:nvSpPr>
        <p:spPr>
          <a:xfrm>
            <a:off x="2154146" y="2922498"/>
            <a:ext cx="160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File(Image File)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101C5E-C122-42B4-AD6A-3F8300AC21FB}"/>
              </a:ext>
            </a:extLst>
          </p:cNvPr>
          <p:cNvSpPr txBox="1"/>
          <p:nvPr/>
        </p:nvSpPr>
        <p:spPr>
          <a:xfrm>
            <a:off x="2411760" y="4290650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message.txt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92CFBD-7A3E-43D1-92E5-C56450694783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1115616" y="3420964"/>
            <a:ext cx="1512168" cy="421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8E6E0A9-8158-46C1-AB65-D0FB03022749}"/>
              </a:ext>
            </a:extLst>
          </p:cNvPr>
          <p:cNvCxnSpPr>
            <a:cxnSpLocks/>
          </p:cNvCxnSpPr>
          <p:nvPr/>
        </p:nvCxnSpPr>
        <p:spPr>
          <a:xfrm flipV="1">
            <a:off x="2987824" y="3723878"/>
            <a:ext cx="0" cy="237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F29241C-D545-4897-973C-0D99D86CCD8B}"/>
              </a:ext>
            </a:extLst>
          </p:cNvPr>
          <p:cNvCxnSpPr>
            <a:cxnSpLocks/>
          </p:cNvCxnSpPr>
          <p:nvPr/>
        </p:nvCxnSpPr>
        <p:spPr>
          <a:xfrm flipH="1" flipV="1">
            <a:off x="3023828" y="3867894"/>
            <a:ext cx="169218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EB1D7B-0F05-4D59-8C28-6A2C114B8EC7}"/>
              </a:ext>
            </a:extLst>
          </p:cNvPr>
          <p:cNvSpPr txBox="1"/>
          <p:nvPr/>
        </p:nvSpPr>
        <p:spPr>
          <a:xfrm>
            <a:off x="4216399" y="4227934"/>
            <a:ext cx="201945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Internal Read-Write Pointer</a:t>
            </a:r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C4511F92-076C-4224-B835-1ADA1E6D100B}"/>
              </a:ext>
            </a:extLst>
          </p:cNvPr>
          <p:cNvSpPr/>
          <p:nvPr/>
        </p:nvSpPr>
        <p:spPr>
          <a:xfrm rot="5400000" flipV="1">
            <a:off x="6096587" y="1745007"/>
            <a:ext cx="374242" cy="364973"/>
          </a:xfrm>
          <a:prstGeom prst="bentUp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683231"/>
      </p:ext>
    </p:extLst>
  </p:cSld>
  <p:clrMapOvr>
    <a:masterClrMapping/>
  </p:clrMapOvr>
  <p:transition>
    <p:wipe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3733" y="107153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Diagram-3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011F5F-1088-4D18-95FF-82FEABCBA4A3}"/>
              </a:ext>
            </a:extLst>
          </p:cNvPr>
          <p:cNvSpPr/>
          <p:nvPr/>
        </p:nvSpPr>
        <p:spPr>
          <a:xfrm>
            <a:off x="2915816" y="1502546"/>
            <a:ext cx="3626712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dirty="0"/>
              <a:t>Type here message: </a:t>
            </a:r>
            <a:r>
              <a:rPr lang="en-US" sz="1400" b="1" dirty="0">
                <a:solidFill>
                  <a:srgbClr val="FFFFFF"/>
                </a:solidFill>
              </a:rPr>
              <a:t>Happy New Year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File saved successfully!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Process returned 0 (0x0)   execution time : 6.335 s</a:t>
            </a:r>
          </a:p>
          <a:p>
            <a:r>
              <a:rPr lang="en-US" sz="1400" b="1" dirty="0">
                <a:solidFill>
                  <a:srgbClr val="FFFFFF"/>
                </a:solidFill>
              </a:rPr>
              <a:t>Press any key to continue.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69889-D433-4D66-BD71-C6F053538626}"/>
              </a:ext>
            </a:extLst>
          </p:cNvPr>
          <p:cNvSpPr txBox="1"/>
          <p:nvPr/>
        </p:nvSpPr>
        <p:spPr>
          <a:xfrm>
            <a:off x="3962151" y="113321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274C04-7CE7-4403-A814-9C7EB801F5DD}"/>
              </a:ext>
            </a:extLst>
          </p:cNvPr>
          <p:cNvSpPr/>
          <p:nvPr/>
        </p:nvSpPr>
        <p:spPr>
          <a:xfrm>
            <a:off x="216582" y="2859782"/>
            <a:ext cx="3563330" cy="1944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4E687D-9A6E-44A7-84AB-9FBAC5FF13BC}"/>
              </a:ext>
            </a:extLst>
          </p:cNvPr>
          <p:cNvSpPr/>
          <p:nvPr/>
        </p:nvSpPr>
        <p:spPr>
          <a:xfrm>
            <a:off x="6732239" y="1988079"/>
            <a:ext cx="2088232" cy="2664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7A89F-B69C-42BA-BFD9-AB280CDB89E7}"/>
              </a:ext>
            </a:extLst>
          </p:cNvPr>
          <p:cNvSpPr/>
          <p:nvPr/>
        </p:nvSpPr>
        <p:spPr>
          <a:xfrm>
            <a:off x="6714492" y="1804440"/>
            <a:ext cx="2123727" cy="349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54F78-6BA9-4A5E-94E4-D5DF43099D1B}"/>
              </a:ext>
            </a:extLst>
          </p:cNvPr>
          <p:cNvSpPr txBox="1"/>
          <p:nvPr/>
        </p:nvSpPr>
        <p:spPr>
          <a:xfrm>
            <a:off x="7168727" y="1285614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Disk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C9DD7B-8120-4819-9E03-B9B1A33C8D0C}"/>
              </a:ext>
            </a:extLst>
          </p:cNvPr>
          <p:cNvSpPr txBox="1"/>
          <p:nvPr/>
        </p:nvSpPr>
        <p:spPr>
          <a:xfrm>
            <a:off x="904031" y="241844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139FC-8DA9-4EDE-B41F-AB8A58F416FF}"/>
              </a:ext>
            </a:extLst>
          </p:cNvPr>
          <p:cNvSpPr/>
          <p:nvPr/>
        </p:nvSpPr>
        <p:spPr>
          <a:xfrm>
            <a:off x="7279872" y="2698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sz="1100" dirty="0"/>
              <a:t>Happy New Year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A828E-4497-4109-A90E-EA28A722181B}"/>
              </a:ext>
            </a:extLst>
          </p:cNvPr>
          <p:cNvSpPr txBox="1"/>
          <p:nvPr/>
        </p:nvSpPr>
        <p:spPr>
          <a:xfrm>
            <a:off x="7092280" y="227442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File(Actual File)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A720D-C252-4792-AA85-466F1247D367}"/>
              </a:ext>
            </a:extLst>
          </p:cNvPr>
          <p:cNvSpPr txBox="1"/>
          <p:nvPr/>
        </p:nvSpPr>
        <p:spPr>
          <a:xfrm>
            <a:off x="7092280" y="3723878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message.txt</a:t>
            </a:r>
          </a:p>
        </p:txBody>
      </p:sp>
    </p:spTree>
    <p:extLst>
      <p:ext uri="{BB962C8B-B14F-4D97-AF65-F5344CB8AC3E}">
        <p14:creationId xmlns:p14="http://schemas.microsoft.com/office/powerpoint/2010/main" val="93376667"/>
      </p:ext>
    </p:extLst>
  </p:cSld>
  <p:clrMapOvr>
    <a:masterClrMapping/>
  </p:clrMapOvr>
  <p:transition>
    <p:wipe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Type your message: Happy New Year</a:t>
            </a:r>
          </a:p>
          <a:p>
            <a:r>
              <a:rPr lang="en-US" b="1" dirty="0">
                <a:solidFill>
                  <a:srgbClr val="FFFFFF"/>
                </a:solidFill>
              </a:rPr>
              <a:t>File saved successfully!</a:t>
            </a: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6.335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56E0F-9B9B-4415-914C-24CB4AC8D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844" y="1000102"/>
            <a:ext cx="8899078" cy="389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022867"/>
      </p:ext>
    </p:extLst>
  </p:cSld>
  <p:clrMapOvr>
    <a:masterClrMapping/>
  </p:clrMapOvr>
  <p:transition>
    <p:wipe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Solution-2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361" y="1125858"/>
            <a:ext cx="8933561" cy="4031873"/>
          </a:xfrm>
          <a:prstGeom prst="rect">
            <a:avLst/>
          </a:prstGeom>
          <a:solidFill>
            <a:srgbClr val="0070C0"/>
          </a:solidFill>
        </p:spPr>
        <p:txBody>
          <a:bodyPr wrap="square" numCol="2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#include &lt;fstream&gt;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#include &lt;iostream&gt;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#include &lt;string&gt;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using namespace std;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int main()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ofstream </a:t>
            </a:r>
            <a:r>
              <a:rPr lang="en-US" sz="1600" b="1" dirty="0" err="1">
                <a:solidFill>
                  <a:srgbClr val="FFFFFF"/>
                </a:solidFill>
              </a:rPr>
              <a:t>fout</a:t>
            </a:r>
            <a:r>
              <a:rPr lang="en-US" sz="16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fout.open</a:t>
            </a:r>
            <a:r>
              <a:rPr lang="en-US" sz="1600" b="1" dirty="0">
                <a:solidFill>
                  <a:srgbClr val="FFFFFF"/>
                </a:solidFill>
              </a:rPr>
              <a:t>(“E:\\</a:t>
            </a:r>
            <a:r>
              <a:rPr lang="en-US" sz="1600" b="1" dirty="0" err="1">
                <a:solidFill>
                  <a:srgbClr val="FFFFFF"/>
                </a:solidFill>
              </a:rPr>
              <a:t>c++</a:t>
            </a:r>
            <a:r>
              <a:rPr lang="en-US" sz="1600" b="1" dirty="0">
                <a:solidFill>
                  <a:srgbClr val="FFFFFF"/>
                </a:solidFill>
              </a:rPr>
              <a:t> files\\message.txt");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string text={};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&lt;&lt;"Type your message:";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getline</a:t>
            </a:r>
            <a:r>
              <a:rPr lang="en-US" sz="1600" b="1" dirty="0">
                <a:solidFill>
                  <a:srgbClr val="FFFFFF"/>
                </a:solidFill>
              </a:rPr>
              <a:t>(</a:t>
            </a:r>
            <a:r>
              <a:rPr lang="en-US" sz="1600" b="1" dirty="0" err="1">
                <a:solidFill>
                  <a:srgbClr val="FFFFFF"/>
                </a:solidFill>
              </a:rPr>
              <a:t>cin,text</a:t>
            </a:r>
            <a:r>
              <a:rPr lang="en-US" sz="1600" b="1" dirty="0">
                <a:solidFill>
                  <a:srgbClr val="FFFFFF"/>
                </a:solidFill>
              </a:rPr>
              <a:t>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for(char </a:t>
            </a:r>
            <a:r>
              <a:rPr lang="en-US" sz="1600" b="1" dirty="0" err="1">
                <a:solidFill>
                  <a:srgbClr val="FFFFFF"/>
                </a:solidFill>
              </a:rPr>
              <a:t>ch:text</a:t>
            </a:r>
            <a:r>
              <a:rPr lang="en-US" sz="1600" b="1" dirty="0">
                <a:solidFill>
                  <a:srgbClr val="FFFFFF"/>
                </a:solidFill>
              </a:rPr>
              <a:t>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</a:t>
            </a:r>
            <a:r>
              <a:rPr lang="en-US" sz="1600" b="1" dirty="0" err="1">
                <a:solidFill>
                  <a:srgbClr val="FFFFFF"/>
                </a:solidFill>
              </a:rPr>
              <a:t>fout</a:t>
            </a:r>
            <a:r>
              <a:rPr lang="en-US" sz="1600" b="1" dirty="0">
                <a:solidFill>
                  <a:srgbClr val="FFFFFF"/>
                </a:solidFill>
              </a:rPr>
              <a:t>&lt;&lt;</a:t>
            </a:r>
            <a:r>
              <a:rPr lang="en-US" sz="1600" b="1" dirty="0" err="1">
                <a:solidFill>
                  <a:srgbClr val="FFFFFF"/>
                </a:solidFill>
              </a:rPr>
              <a:t>ch</a:t>
            </a:r>
            <a:r>
              <a:rPr lang="en-US" sz="16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fout.close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&lt;&lt;"File saved successfully!";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return 0;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37869547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Task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2036E-6D19-4C18-9215-89F0574EE7AA}"/>
              </a:ext>
            </a:extLst>
          </p:cNvPr>
          <p:cNvSpPr/>
          <p:nvPr/>
        </p:nvSpPr>
        <p:spPr>
          <a:xfrm>
            <a:off x="857224" y="1851670"/>
            <a:ext cx="7171160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Write a program which reads back the file message.txt and displays its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content on screen</a:t>
            </a:r>
          </a:p>
        </p:txBody>
      </p:sp>
    </p:spTree>
    <p:extLst>
      <p:ext uri="{BB962C8B-B14F-4D97-AF65-F5344CB8AC3E}">
        <p14:creationId xmlns:p14="http://schemas.microsoft.com/office/powerpoint/2010/main" val="1012037425"/>
      </p:ext>
    </p:extLst>
  </p:cSld>
  <p:clrMapOvr>
    <a:masterClrMapping/>
  </p:clrMapOvr>
  <p:transition>
    <p:wipe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361" y="1125858"/>
            <a:ext cx="8933561" cy="3749040"/>
          </a:xfrm>
          <a:prstGeom prst="rect">
            <a:avLst/>
          </a:prstGeom>
          <a:solidFill>
            <a:srgbClr val="0070C0"/>
          </a:solidFill>
        </p:spPr>
        <p:txBody>
          <a:bodyPr wrap="square" numCol="2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#include &lt;fstream&gt;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#include &lt;iostream&gt;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using namespace std;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int main()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ifstream fin;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fin.open</a:t>
            </a:r>
            <a:r>
              <a:rPr lang="en-US" sz="1600" b="1" dirty="0">
                <a:solidFill>
                  <a:srgbClr val="FFFFFF"/>
                </a:solidFill>
              </a:rPr>
              <a:t>(“E:\\</a:t>
            </a:r>
            <a:r>
              <a:rPr lang="en-US" sz="1600" b="1" dirty="0" err="1">
                <a:solidFill>
                  <a:srgbClr val="FFFFFF"/>
                </a:solidFill>
              </a:rPr>
              <a:t>c++</a:t>
            </a:r>
            <a:r>
              <a:rPr lang="en-US" sz="1600" b="1" dirty="0">
                <a:solidFill>
                  <a:srgbClr val="FFFFFF"/>
                </a:solidFill>
              </a:rPr>
              <a:t> files\\message.txt");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char ch;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endParaRPr lang="en-US" sz="1600" b="1" dirty="0">
              <a:solidFill>
                <a:srgbClr val="FFFFFF"/>
              </a:solidFill>
            </a:endParaRPr>
          </a:p>
          <a:p>
            <a:endParaRPr lang="en-US" sz="1600" b="1" dirty="0">
              <a:solidFill>
                <a:srgbClr val="FFFFFF"/>
              </a:solidFill>
            </a:endParaRP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while(1)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ch = </a:t>
            </a:r>
            <a:r>
              <a:rPr lang="en-US" sz="1600" b="1" dirty="0" err="1">
                <a:solidFill>
                  <a:srgbClr val="FFFFFF"/>
                </a:solidFill>
              </a:rPr>
              <a:t>fin.get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if(</a:t>
            </a:r>
            <a:r>
              <a:rPr lang="en-US" sz="1600" b="1" dirty="0" err="1">
                <a:solidFill>
                  <a:srgbClr val="FFFFFF"/>
                </a:solidFill>
              </a:rPr>
              <a:t>fin.eof</a:t>
            </a:r>
            <a:r>
              <a:rPr lang="en-US" sz="1600" b="1" dirty="0">
                <a:solidFill>
                  <a:srgbClr val="FFFFFF"/>
                </a:solidFill>
              </a:rPr>
              <a:t>())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    break;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&lt;&lt;ch;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fin.close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</a:t>
            </a:r>
            <a:r>
              <a:rPr lang="en-US" sz="1600" b="1" dirty="0" err="1">
                <a:solidFill>
                  <a:srgbClr val="FFFFFF"/>
                </a:solidFill>
              </a:rPr>
              <a:t>endl</a:t>
            </a:r>
            <a:r>
              <a:rPr lang="en-US" sz="1600" b="1" dirty="0">
                <a:solidFill>
                  <a:srgbClr val="FFFFFF"/>
                </a:solidFill>
              </a:rPr>
              <a:t>&lt;&lt;"File read successfully!";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return 0;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6887014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Happy New Year</a:t>
            </a:r>
          </a:p>
          <a:p>
            <a:r>
              <a:rPr lang="en-US" b="1" dirty="0">
                <a:solidFill>
                  <a:srgbClr val="FFFFFF"/>
                </a:solidFill>
              </a:rPr>
              <a:t>File read successfully!</a:t>
            </a: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0.154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1600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56E0F-9B9B-4415-914C-24CB4AC8D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059582"/>
            <a:ext cx="8640960" cy="38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566335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 using extraction operator “&gt;&gt;”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361" y="1125858"/>
            <a:ext cx="8933561" cy="3749040"/>
          </a:xfrm>
          <a:prstGeom prst="rect">
            <a:avLst/>
          </a:prstGeom>
          <a:solidFill>
            <a:srgbClr val="0070C0"/>
          </a:solidFill>
        </p:spPr>
        <p:txBody>
          <a:bodyPr wrap="square" numCol="2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#include &lt;fstream&gt;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#include &lt;iostream&gt;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using namespace std;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int main()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ifstream fin;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fin.open</a:t>
            </a:r>
            <a:r>
              <a:rPr lang="en-US" sz="1600" b="1" dirty="0">
                <a:solidFill>
                  <a:srgbClr val="FFFFFF"/>
                </a:solidFill>
              </a:rPr>
              <a:t>(“E:\\</a:t>
            </a:r>
            <a:r>
              <a:rPr lang="en-US" sz="1600" b="1" dirty="0" err="1">
                <a:solidFill>
                  <a:srgbClr val="FFFFFF"/>
                </a:solidFill>
              </a:rPr>
              <a:t>c++</a:t>
            </a:r>
            <a:r>
              <a:rPr lang="en-US" sz="1600" b="1" dirty="0">
                <a:solidFill>
                  <a:srgbClr val="FFFFFF"/>
                </a:solidFill>
              </a:rPr>
              <a:t> files\\message.txt");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char ch;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endParaRPr lang="en-US" sz="1600" b="1" dirty="0">
              <a:solidFill>
                <a:srgbClr val="FFFFFF"/>
              </a:solidFill>
            </a:endParaRPr>
          </a:p>
          <a:p>
            <a:endParaRPr lang="en-US" sz="1600" b="1" dirty="0">
              <a:solidFill>
                <a:srgbClr val="FFFFFF"/>
              </a:solidFill>
            </a:endParaRP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while(1)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fin&gt;&gt;ch;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if(</a:t>
            </a:r>
            <a:r>
              <a:rPr lang="en-US" sz="1600" b="1" dirty="0" err="1">
                <a:solidFill>
                  <a:srgbClr val="FFFFFF"/>
                </a:solidFill>
              </a:rPr>
              <a:t>fin.eof</a:t>
            </a:r>
            <a:r>
              <a:rPr lang="en-US" sz="1600" b="1" dirty="0">
                <a:solidFill>
                  <a:srgbClr val="FFFFFF"/>
                </a:solidFill>
              </a:rPr>
              <a:t>())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    break;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&lt;&lt;ch;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fin.close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</a:t>
            </a:r>
            <a:r>
              <a:rPr lang="en-US" sz="1600" b="1" dirty="0" err="1">
                <a:solidFill>
                  <a:srgbClr val="FFFFFF"/>
                </a:solidFill>
              </a:rPr>
              <a:t>endl</a:t>
            </a:r>
            <a:r>
              <a:rPr lang="en-US" sz="1600" b="1" dirty="0">
                <a:solidFill>
                  <a:srgbClr val="FFFFFF"/>
                </a:solidFill>
              </a:rPr>
              <a:t>&lt;&lt;"File read successfully!";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return 0;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279819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214428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357436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428992" y="228599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948936" y="2357428"/>
            <a:ext cx="3017496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C00000"/>
                </a:solidFill>
                <a:latin typeface="+mj-lt"/>
                <a:cs typeface="Georgia"/>
              </a:rPr>
              <a:t>How C++ supports file handling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4143293" y="1275984"/>
            <a:ext cx="31598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0070C0"/>
                </a:solidFill>
                <a:latin typeface="+mj-lt"/>
                <a:cs typeface="Georgia"/>
              </a:rPr>
              <a:t>File Handling</a:t>
            </a:r>
            <a:endParaRPr lang="en-US" sz="1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3428992" y="36433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05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929058" y="3571882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>
                <a:solidFill>
                  <a:srgbClr val="C00000"/>
                </a:solidFill>
                <a:latin typeface="+mj-lt"/>
                <a:cs typeface="Georgia"/>
              </a:rPr>
              <a:t>    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3428992" y="1785932"/>
            <a:ext cx="5214974" cy="428628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rgbClr val="F2A40D"/>
            </a:solidFill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4143293" y="1795250"/>
            <a:ext cx="3592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31470" indent="-514350">
              <a:buClr>
                <a:schemeClr val="accent1"/>
              </a:buClr>
              <a:buSzPct val="120000"/>
            </a:pPr>
            <a:r>
              <a:rPr lang="en-US" sz="1600" b="1" dirty="0">
                <a:solidFill>
                  <a:srgbClr val="F2A40D"/>
                </a:solidFill>
                <a:latin typeface="+mj-lt"/>
                <a:cs typeface="Georgia"/>
              </a:rPr>
              <a:t>Definition and where it is used today</a:t>
            </a:r>
            <a:endParaRPr lang="en-US" sz="1600" b="1" dirty="0">
              <a:solidFill>
                <a:srgbClr val="F2A40D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357554" y="171449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357554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3428992" y="414338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3428992" y="3000378"/>
            <a:ext cx="5214974" cy="428628"/>
            <a:chOff x="2978224" y="1958883"/>
            <a:chExt cx="5256584" cy="576064"/>
          </a:xfrm>
        </p:grpSpPr>
        <p:sp>
          <p:nvSpPr>
            <p:cNvPr id="40" name="Rectangle 39"/>
            <p:cNvSpPr/>
            <p:nvPr/>
          </p:nvSpPr>
          <p:spPr>
            <a:xfrm>
              <a:off x="2978224" y="1958883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2" name="Right Triangle 41"/>
            <p:cNvSpPr/>
            <p:nvPr/>
          </p:nvSpPr>
          <p:spPr>
            <a:xfrm rot="5400000">
              <a:off x="3050224" y="1886883"/>
              <a:ext cx="575999" cy="720000"/>
            </a:xfrm>
            <a:prstGeom prst="rtTriangle">
              <a:avLst/>
            </a:prstGeom>
            <a:solidFill>
              <a:srgbClr val="058D2F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3428992" y="3643320"/>
            <a:ext cx="5214974" cy="428628"/>
            <a:chOff x="3131840" y="1491630"/>
            <a:chExt cx="5256584" cy="576064"/>
          </a:xfrm>
        </p:grpSpPr>
        <p:sp>
          <p:nvSpPr>
            <p:cNvPr id="45" name="Rectangle 44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46" name="Right Triangle 45"/>
            <p:cNvSpPr/>
            <p:nvPr/>
          </p:nvSpPr>
          <p:spPr>
            <a:xfrm rot="5400000">
              <a:off x="3203840" y="1419630"/>
              <a:ext cx="575999" cy="720000"/>
            </a:xfrm>
            <a:prstGeom prst="rtTriangle">
              <a:avLst/>
            </a:prstGeom>
            <a:solidFill>
              <a:srgbClr val="FF0066"/>
            </a:solidFill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3948936" y="3000331"/>
            <a:ext cx="4583504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00B050"/>
                </a:solidFill>
                <a:latin typeface="+mj-lt"/>
                <a:cs typeface="Georgia"/>
              </a:rPr>
              <a:t>Steps required to write data through file handling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929058" y="3614237"/>
            <a:ext cx="4929222" cy="328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1600" b="1" dirty="0">
                <a:solidFill>
                  <a:srgbClr val="FF0066"/>
                </a:solidFill>
                <a:latin typeface="+mj-lt"/>
                <a:cs typeface="Georgia"/>
              </a:rPr>
              <a:t>Diagrams and Practical Implementation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357554" y="300037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3357554" y="357188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9" grpId="0"/>
      <p:bldP spid="26" grpId="0"/>
      <p:bldP spid="50" grpId="0"/>
      <p:bldP spid="5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 err="1">
                <a:solidFill>
                  <a:srgbClr val="FFFFFF"/>
                </a:solidFill>
              </a:rPr>
              <a:t>HappyNewYear</a:t>
            </a:r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File read successfully!</a:t>
            </a: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0.115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694807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56E0F-9B9B-4415-914C-24CB4AC8D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844" y="1059582"/>
            <a:ext cx="8821643" cy="38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350047"/>
      </p:ext>
    </p:extLst>
  </p:cSld>
  <p:clrMapOvr>
    <a:masterClrMapping/>
  </p:clrMapOvr>
  <p:transition>
    <p:wipe dir="d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 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361" y="1125857"/>
            <a:ext cx="8933561" cy="3657600"/>
          </a:xfrm>
          <a:prstGeom prst="rect">
            <a:avLst/>
          </a:prstGeom>
          <a:solidFill>
            <a:srgbClr val="0070C0"/>
          </a:solidFill>
        </p:spPr>
        <p:txBody>
          <a:bodyPr wrap="square" numCol="2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#include &lt;iostream&gt;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#include &lt;</a:t>
            </a:r>
            <a:r>
              <a:rPr lang="en-US" sz="1200" b="1" dirty="0" err="1">
                <a:solidFill>
                  <a:srgbClr val="FFFFFF"/>
                </a:solidFill>
              </a:rPr>
              <a:t>fstream</a:t>
            </a:r>
            <a:r>
              <a:rPr lang="en-US" sz="1200" b="1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#include &lt;string&gt;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#include "conio2.h"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using namespace std;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int main(){</a:t>
            </a:r>
          </a:p>
          <a:p>
            <a:endParaRPr lang="en-US" sz="1200" b="1" dirty="0">
              <a:solidFill>
                <a:srgbClr val="FFFFFF"/>
              </a:solidFill>
            </a:endParaRPr>
          </a:p>
          <a:p>
            <a:r>
              <a:rPr lang="en-US" sz="1200" b="1" dirty="0" err="1">
                <a:solidFill>
                  <a:srgbClr val="FFFFFF"/>
                </a:solidFill>
              </a:rPr>
              <a:t>fstream</a:t>
            </a:r>
            <a:r>
              <a:rPr lang="en-US" sz="1200" b="1" dirty="0">
                <a:solidFill>
                  <a:srgbClr val="FFFFFF"/>
                </a:solidFill>
              </a:rPr>
              <a:t> </a:t>
            </a:r>
            <a:r>
              <a:rPr lang="en-US" sz="1200" b="1" dirty="0" err="1">
                <a:solidFill>
                  <a:srgbClr val="FFFFFF"/>
                </a:solidFill>
              </a:rPr>
              <a:t>fobj</a:t>
            </a:r>
            <a:r>
              <a:rPr lang="en-US" sz="12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fobj.open</a:t>
            </a:r>
            <a:r>
              <a:rPr lang="en-US" sz="1200" b="1" dirty="0">
                <a:solidFill>
                  <a:srgbClr val="FFFFFF"/>
                </a:solidFill>
              </a:rPr>
              <a:t>("E:\\c++ files\\message.txt");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string text;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cout</a:t>
            </a:r>
            <a:r>
              <a:rPr lang="en-US" sz="1200" b="1" dirty="0">
                <a:solidFill>
                  <a:srgbClr val="FFFFFF"/>
                </a:solidFill>
              </a:rPr>
              <a:t>&lt;&lt;"Type something:";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getline</a:t>
            </a:r>
            <a:r>
              <a:rPr lang="en-US" sz="1200" b="1" dirty="0">
                <a:solidFill>
                  <a:srgbClr val="FFFFFF"/>
                </a:solidFill>
              </a:rPr>
              <a:t>(</a:t>
            </a:r>
            <a:r>
              <a:rPr lang="en-US" sz="1200" b="1" dirty="0" err="1">
                <a:solidFill>
                  <a:srgbClr val="FFFFFF"/>
                </a:solidFill>
              </a:rPr>
              <a:t>cin,text</a:t>
            </a:r>
            <a:r>
              <a:rPr lang="en-US" sz="1200" b="1" dirty="0">
                <a:solidFill>
                  <a:srgbClr val="FFFFFF"/>
                </a:solidFill>
              </a:rPr>
              <a:t>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for(char </a:t>
            </a:r>
            <a:r>
              <a:rPr lang="en-US" sz="1200" b="1" dirty="0" err="1">
                <a:solidFill>
                  <a:srgbClr val="FFFFFF"/>
                </a:solidFill>
              </a:rPr>
              <a:t>ch:text</a:t>
            </a:r>
            <a:r>
              <a:rPr lang="en-US" sz="1200" b="1" dirty="0">
                <a:solidFill>
                  <a:srgbClr val="FFFFFF"/>
                </a:solidFill>
              </a:rPr>
              <a:t>){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</a:t>
            </a:r>
            <a:r>
              <a:rPr lang="en-US" sz="1200" b="1" dirty="0" err="1">
                <a:solidFill>
                  <a:srgbClr val="FFFFFF"/>
                </a:solidFill>
              </a:rPr>
              <a:t>fobj</a:t>
            </a:r>
            <a:r>
              <a:rPr lang="en-US" sz="1200" b="1" dirty="0">
                <a:solidFill>
                  <a:srgbClr val="FFFFFF"/>
                </a:solidFill>
              </a:rPr>
              <a:t>&lt;&lt;</a:t>
            </a:r>
            <a:r>
              <a:rPr lang="en-US" sz="1200" b="1" dirty="0" err="1">
                <a:solidFill>
                  <a:srgbClr val="FFFFFF"/>
                </a:solidFill>
              </a:rPr>
              <a:t>ch</a:t>
            </a:r>
            <a:r>
              <a:rPr lang="en-US" sz="12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}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cout</a:t>
            </a:r>
            <a:r>
              <a:rPr lang="en-US" sz="1200" b="1" dirty="0">
                <a:solidFill>
                  <a:srgbClr val="FFFFFF"/>
                </a:solidFill>
              </a:rPr>
              <a:t>&lt;&lt;</a:t>
            </a:r>
            <a:r>
              <a:rPr lang="en-US" sz="1200" b="1" dirty="0" err="1">
                <a:solidFill>
                  <a:srgbClr val="FFFFFF"/>
                </a:solidFill>
              </a:rPr>
              <a:t>endl</a:t>
            </a:r>
            <a:r>
              <a:rPr lang="en-US" sz="1200" b="1" dirty="0">
                <a:solidFill>
                  <a:srgbClr val="FFFFFF"/>
                </a:solidFill>
              </a:rPr>
              <a:t>&lt;&lt;"File saved successfully!"&lt;&lt;</a:t>
            </a:r>
            <a:r>
              <a:rPr lang="en-US" sz="1200" b="1" dirty="0" err="1">
                <a:solidFill>
                  <a:srgbClr val="FFFFFF"/>
                </a:solidFill>
              </a:rPr>
              <a:t>endl</a:t>
            </a:r>
            <a:r>
              <a:rPr lang="en-US" sz="1200" b="1" dirty="0">
                <a:solidFill>
                  <a:srgbClr val="FFFFFF"/>
                </a:solidFill>
              </a:rPr>
              <a:t>;;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getch</a:t>
            </a:r>
            <a:r>
              <a:rPr lang="en-US" sz="12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char </a:t>
            </a:r>
            <a:r>
              <a:rPr lang="en-US" sz="1200" b="1" dirty="0" err="1">
                <a:solidFill>
                  <a:srgbClr val="FFFFFF"/>
                </a:solidFill>
              </a:rPr>
              <a:t>ch</a:t>
            </a:r>
            <a:r>
              <a:rPr lang="en-US" sz="12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fobj.seekg</a:t>
            </a:r>
            <a:r>
              <a:rPr lang="en-US" sz="1200" b="1" dirty="0">
                <a:solidFill>
                  <a:srgbClr val="FFFFFF"/>
                </a:solidFill>
              </a:rPr>
              <a:t>(0);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while(1){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</a:t>
            </a:r>
            <a:r>
              <a:rPr lang="en-US" sz="1200" b="1" dirty="0" err="1">
                <a:solidFill>
                  <a:srgbClr val="FFFFFF"/>
                </a:solidFill>
              </a:rPr>
              <a:t>ch</a:t>
            </a:r>
            <a:r>
              <a:rPr lang="en-US" sz="1200" b="1" dirty="0">
                <a:solidFill>
                  <a:srgbClr val="FFFFFF"/>
                </a:solidFill>
              </a:rPr>
              <a:t>=</a:t>
            </a:r>
            <a:r>
              <a:rPr lang="en-US" sz="1200" b="1" dirty="0" err="1">
                <a:solidFill>
                  <a:srgbClr val="FFFFFF"/>
                </a:solidFill>
              </a:rPr>
              <a:t>fobj.get</a:t>
            </a:r>
            <a:r>
              <a:rPr lang="en-US" sz="12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if(</a:t>
            </a:r>
            <a:r>
              <a:rPr lang="en-US" sz="1200" b="1" dirty="0" err="1">
                <a:solidFill>
                  <a:srgbClr val="FFFFFF"/>
                </a:solidFill>
              </a:rPr>
              <a:t>fobj.eof</a:t>
            </a:r>
            <a:r>
              <a:rPr lang="en-US" sz="1200" b="1" dirty="0">
                <a:solidFill>
                  <a:srgbClr val="FFFFFF"/>
                </a:solidFill>
              </a:rPr>
              <a:t>())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    break;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</a:t>
            </a:r>
            <a:r>
              <a:rPr lang="en-US" sz="1200" b="1" dirty="0" err="1">
                <a:solidFill>
                  <a:srgbClr val="FFFFFF"/>
                </a:solidFill>
              </a:rPr>
              <a:t>cout</a:t>
            </a:r>
            <a:r>
              <a:rPr lang="en-US" sz="1200" b="1" dirty="0">
                <a:solidFill>
                  <a:srgbClr val="FFFFFF"/>
                </a:solidFill>
              </a:rPr>
              <a:t>&lt;&lt;</a:t>
            </a:r>
            <a:r>
              <a:rPr lang="en-US" sz="1200" b="1" dirty="0" err="1">
                <a:solidFill>
                  <a:srgbClr val="FFFFFF"/>
                </a:solidFill>
              </a:rPr>
              <a:t>ch</a:t>
            </a:r>
            <a:r>
              <a:rPr lang="en-US" sz="12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}</a:t>
            </a:r>
          </a:p>
          <a:p>
            <a:endParaRPr lang="en-US" sz="1200" b="1" dirty="0">
              <a:solidFill>
                <a:srgbClr val="FFFFFF"/>
              </a:solidFill>
            </a:endParaRPr>
          </a:p>
          <a:p>
            <a:r>
              <a:rPr lang="en-US" sz="1200" b="1" dirty="0" err="1">
                <a:solidFill>
                  <a:srgbClr val="FFFFFF"/>
                </a:solidFill>
              </a:rPr>
              <a:t>fobj.close</a:t>
            </a:r>
            <a:r>
              <a:rPr lang="en-US" sz="12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200" b="1" dirty="0" err="1">
                <a:solidFill>
                  <a:srgbClr val="FFFFFF"/>
                </a:solidFill>
              </a:rPr>
              <a:t>cout</a:t>
            </a:r>
            <a:r>
              <a:rPr lang="en-US" sz="1200" b="1" dirty="0">
                <a:solidFill>
                  <a:srgbClr val="FFFFFF"/>
                </a:solidFill>
              </a:rPr>
              <a:t>&lt;&lt;</a:t>
            </a:r>
            <a:r>
              <a:rPr lang="en-US" sz="1200" b="1" dirty="0" err="1">
                <a:solidFill>
                  <a:srgbClr val="FFFFFF"/>
                </a:solidFill>
              </a:rPr>
              <a:t>endl</a:t>
            </a:r>
            <a:r>
              <a:rPr lang="en-US" sz="1200" b="1" dirty="0">
                <a:solidFill>
                  <a:srgbClr val="FFFFFF"/>
                </a:solidFill>
              </a:rPr>
              <a:t>&lt;&lt;"File read successfully and closed!";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return 0;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}</a:t>
            </a:r>
          </a:p>
          <a:p>
            <a:endParaRPr lang="en-US" sz="1200" b="1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E408D-D650-41D7-A703-F0CB40342765}"/>
              </a:ext>
            </a:extLst>
          </p:cNvPr>
          <p:cNvSpPr/>
          <p:nvPr/>
        </p:nvSpPr>
        <p:spPr>
          <a:xfrm>
            <a:off x="6305115" y="1199127"/>
            <a:ext cx="216024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pull back file pointer to beginning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E1E956-3192-4C84-A49E-D2A1BF19467E}"/>
              </a:ext>
            </a:extLst>
          </p:cNvPr>
          <p:cNvSpPr/>
          <p:nvPr/>
        </p:nvSpPr>
        <p:spPr>
          <a:xfrm flipH="1">
            <a:off x="5652119" y="1296287"/>
            <a:ext cx="652994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31712F4-C46E-4E30-92A3-F62575F4E2E2}"/>
              </a:ext>
            </a:extLst>
          </p:cNvPr>
          <p:cNvSpPr/>
          <p:nvPr/>
        </p:nvSpPr>
        <p:spPr>
          <a:xfrm>
            <a:off x="2176027" y="1363939"/>
            <a:ext cx="18002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the file for writing as well as reading</a:t>
            </a: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83D5594-89FC-4DF3-AC7C-DB259B350445}"/>
              </a:ext>
            </a:extLst>
          </p:cNvPr>
          <p:cNvSpPr/>
          <p:nvPr/>
        </p:nvSpPr>
        <p:spPr>
          <a:xfrm rot="14942126" flipV="1">
            <a:off x="1448560" y="1920093"/>
            <a:ext cx="360040" cy="960704"/>
          </a:xfrm>
          <a:prstGeom prst="downArrow">
            <a:avLst>
              <a:gd name="adj1" fmla="val 50000"/>
              <a:gd name="adj2" fmla="val 425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93540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361" y="1125857"/>
            <a:ext cx="8933561" cy="3657600"/>
          </a:xfrm>
          <a:prstGeom prst="rect">
            <a:avLst/>
          </a:prstGeom>
          <a:solidFill>
            <a:srgbClr val="0070C0"/>
          </a:solidFill>
        </p:spPr>
        <p:txBody>
          <a:bodyPr wrap="square" numCol="2" rtlCol="0">
            <a:spAutoFit/>
          </a:bodyPr>
          <a:lstStyle/>
          <a:p>
            <a:r>
              <a:rPr lang="en-US" sz="1200" b="1" dirty="0">
                <a:solidFill>
                  <a:srgbClr val="FFFFFF"/>
                </a:solidFill>
              </a:rPr>
              <a:t>#include &lt;iostream&gt;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#include &lt;conio.h&gt;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#include &lt;</a:t>
            </a:r>
            <a:r>
              <a:rPr lang="en-US" sz="1200" b="1" dirty="0" err="1">
                <a:solidFill>
                  <a:srgbClr val="FFFFFF"/>
                </a:solidFill>
              </a:rPr>
              <a:t>fstream</a:t>
            </a:r>
            <a:r>
              <a:rPr lang="en-US" sz="1200" b="1" dirty="0">
                <a:solidFill>
                  <a:srgbClr val="FFFFFF"/>
                </a:solidFill>
              </a:rPr>
              <a:t>&gt;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#include "conio2.h"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using namespace std;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int main()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fstream </a:t>
            </a:r>
            <a:r>
              <a:rPr lang="en-US" sz="1200" b="1" dirty="0" err="1">
                <a:solidFill>
                  <a:srgbClr val="FFFFFF"/>
                </a:solidFill>
              </a:rPr>
              <a:t>fobj</a:t>
            </a:r>
            <a:r>
              <a:rPr lang="en-US" sz="12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</a:t>
            </a:r>
            <a:r>
              <a:rPr lang="en-US" sz="1200" b="1" dirty="0" err="1">
                <a:solidFill>
                  <a:srgbClr val="FFFFFF"/>
                </a:solidFill>
              </a:rPr>
              <a:t>fobj.open</a:t>
            </a:r>
            <a:r>
              <a:rPr lang="en-US" sz="1200" b="1" dirty="0">
                <a:solidFill>
                  <a:srgbClr val="FFFFFF"/>
                </a:solidFill>
              </a:rPr>
              <a:t>("E:\\c++ files\\message.txt");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char str[80], ch;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int i = 0;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</a:t>
            </a:r>
            <a:r>
              <a:rPr lang="en-US" sz="1200" b="1" dirty="0" err="1">
                <a:solidFill>
                  <a:srgbClr val="FFFFFF"/>
                </a:solidFill>
              </a:rPr>
              <a:t>cout</a:t>
            </a:r>
            <a:r>
              <a:rPr lang="en-US" sz="1200" b="1" dirty="0">
                <a:solidFill>
                  <a:srgbClr val="FFFFFF"/>
                </a:solidFill>
              </a:rPr>
              <a:t>&lt;&lt;"Type a message: ";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</a:t>
            </a:r>
            <a:r>
              <a:rPr lang="en-US" sz="1200" b="1" dirty="0" err="1">
                <a:solidFill>
                  <a:srgbClr val="FFFFFF"/>
                </a:solidFill>
              </a:rPr>
              <a:t>cin.getline</a:t>
            </a:r>
            <a:r>
              <a:rPr lang="en-US" sz="1200" b="1" dirty="0">
                <a:solidFill>
                  <a:srgbClr val="FFFFFF"/>
                </a:solidFill>
              </a:rPr>
              <a:t>(str, 80);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while(str[i] != '\0')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{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ch = str[i];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</a:t>
            </a:r>
            <a:r>
              <a:rPr lang="en-US" sz="1200" b="1" dirty="0" err="1">
                <a:solidFill>
                  <a:srgbClr val="FFFFFF"/>
                </a:solidFill>
              </a:rPr>
              <a:t>fobj</a:t>
            </a:r>
            <a:r>
              <a:rPr lang="en-US" sz="1200" b="1" dirty="0">
                <a:solidFill>
                  <a:srgbClr val="FFFFFF"/>
                </a:solidFill>
              </a:rPr>
              <a:t>&lt;&lt;ch;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i++;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</a:t>
            </a:r>
            <a:r>
              <a:rPr lang="en-US" sz="1200" b="1" dirty="0" err="1">
                <a:solidFill>
                  <a:srgbClr val="FFFFFF"/>
                </a:solidFill>
              </a:rPr>
              <a:t>cout</a:t>
            </a:r>
            <a:r>
              <a:rPr lang="en-US" sz="1200" b="1" dirty="0">
                <a:solidFill>
                  <a:srgbClr val="FFFFFF"/>
                </a:solidFill>
              </a:rPr>
              <a:t>&lt;&lt;"File saved successfully! Press any key to read it"&lt;&lt;</a:t>
            </a:r>
            <a:r>
              <a:rPr lang="en-US" sz="1200" b="1" dirty="0" err="1">
                <a:solidFill>
                  <a:srgbClr val="FFFFFF"/>
                </a:solidFill>
              </a:rPr>
              <a:t>endl</a:t>
            </a:r>
            <a:r>
              <a:rPr lang="en-US" sz="12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</a:t>
            </a:r>
            <a:r>
              <a:rPr lang="en-US" sz="1200" b="1" dirty="0" err="1">
                <a:solidFill>
                  <a:srgbClr val="FFFFFF"/>
                </a:solidFill>
              </a:rPr>
              <a:t>getch</a:t>
            </a:r>
            <a:r>
              <a:rPr lang="en-US" sz="12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</a:t>
            </a:r>
            <a:r>
              <a:rPr lang="en-US" sz="1200" b="1" dirty="0" err="1">
                <a:solidFill>
                  <a:srgbClr val="FFFFFF"/>
                </a:solidFill>
              </a:rPr>
              <a:t>fobj.seekg</a:t>
            </a:r>
            <a:r>
              <a:rPr lang="en-US" sz="1200" b="1" dirty="0">
                <a:solidFill>
                  <a:srgbClr val="FFFFFF"/>
                </a:solidFill>
              </a:rPr>
              <a:t>(0);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while(1)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{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ch = </a:t>
            </a:r>
            <a:r>
              <a:rPr lang="en-US" sz="1200" b="1" dirty="0" err="1">
                <a:solidFill>
                  <a:srgbClr val="FFFFFF"/>
                </a:solidFill>
              </a:rPr>
              <a:t>fobj.get</a:t>
            </a:r>
            <a:r>
              <a:rPr lang="en-US" sz="12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if(</a:t>
            </a:r>
            <a:r>
              <a:rPr lang="en-US" sz="1200" b="1" dirty="0" err="1">
                <a:solidFill>
                  <a:srgbClr val="FFFFFF"/>
                </a:solidFill>
              </a:rPr>
              <a:t>fobj.eof</a:t>
            </a:r>
            <a:r>
              <a:rPr lang="en-US" sz="1200" b="1" dirty="0">
                <a:solidFill>
                  <a:srgbClr val="FFFFFF"/>
                </a:solidFill>
              </a:rPr>
              <a:t>())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    break;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    </a:t>
            </a:r>
            <a:r>
              <a:rPr lang="en-US" sz="1200" b="1" dirty="0" err="1">
                <a:solidFill>
                  <a:srgbClr val="FFFFFF"/>
                </a:solidFill>
              </a:rPr>
              <a:t>cout</a:t>
            </a:r>
            <a:r>
              <a:rPr lang="en-US" sz="1200" b="1" dirty="0">
                <a:solidFill>
                  <a:srgbClr val="FFFFFF"/>
                </a:solidFill>
              </a:rPr>
              <a:t>&lt;&lt;ch;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</a:t>
            </a:r>
            <a:r>
              <a:rPr lang="en-US" sz="1200" b="1" dirty="0" err="1">
                <a:solidFill>
                  <a:srgbClr val="FFFFFF"/>
                </a:solidFill>
              </a:rPr>
              <a:t>fobj.close</a:t>
            </a:r>
            <a:r>
              <a:rPr lang="en-US" sz="12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</a:t>
            </a:r>
            <a:r>
              <a:rPr lang="en-US" sz="1200" b="1" dirty="0" err="1">
                <a:solidFill>
                  <a:srgbClr val="FFFFFF"/>
                </a:solidFill>
              </a:rPr>
              <a:t>cout</a:t>
            </a:r>
            <a:r>
              <a:rPr lang="en-US" sz="1200" b="1" dirty="0">
                <a:solidFill>
                  <a:srgbClr val="FFFFFF"/>
                </a:solidFill>
              </a:rPr>
              <a:t>&lt;&lt;</a:t>
            </a:r>
            <a:r>
              <a:rPr lang="en-US" sz="1200" b="1" dirty="0" err="1">
                <a:solidFill>
                  <a:srgbClr val="FFFFFF"/>
                </a:solidFill>
              </a:rPr>
              <a:t>endl</a:t>
            </a:r>
            <a:r>
              <a:rPr lang="en-US" sz="1200" b="1" dirty="0">
                <a:solidFill>
                  <a:srgbClr val="FFFFFF"/>
                </a:solidFill>
              </a:rPr>
              <a:t>&lt;&lt;"File read successfully!";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    return 0;</a:t>
            </a:r>
          </a:p>
          <a:p>
            <a:r>
              <a:rPr lang="en-US" sz="1200" b="1" dirty="0">
                <a:solidFill>
                  <a:srgbClr val="FFFFFF"/>
                </a:solidFill>
              </a:rPr>
              <a:t>}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51E408D-D650-41D7-A703-F0CB40342765}"/>
              </a:ext>
            </a:extLst>
          </p:cNvPr>
          <p:cNvSpPr/>
          <p:nvPr/>
        </p:nvSpPr>
        <p:spPr>
          <a:xfrm>
            <a:off x="6305115" y="1199127"/>
            <a:ext cx="216024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pull back file pointer to beginning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FE1E956-3192-4C84-A49E-D2A1BF19467E}"/>
              </a:ext>
            </a:extLst>
          </p:cNvPr>
          <p:cNvSpPr/>
          <p:nvPr/>
        </p:nvSpPr>
        <p:spPr>
          <a:xfrm flipH="1">
            <a:off x="5652119" y="1296287"/>
            <a:ext cx="652994" cy="360040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B2D3708-2F3A-4BF0-A83D-3574C8533E49}"/>
              </a:ext>
            </a:extLst>
          </p:cNvPr>
          <p:cNvSpPr/>
          <p:nvPr/>
        </p:nvSpPr>
        <p:spPr>
          <a:xfrm>
            <a:off x="2310957" y="1148195"/>
            <a:ext cx="1800200" cy="9144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the file for writing as well as reading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DA58A83-55C6-427C-ADDB-0AF9F4CEEDA2}"/>
              </a:ext>
            </a:extLst>
          </p:cNvPr>
          <p:cNvSpPr/>
          <p:nvPr/>
        </p:nvSpPr>
        <p:spPr>
          <a:xfrm rot="14942126" flipV="1">
            <a:off x="1646574" y="1707523"/>
            <a:ext cx="360040" cy="960704"/>
          </a:xfrm>
          <a:prstGeom prst="downArrow">
            <a:avLst>
              <a:gd name="adj1" fmla="val 50000"/>
              <a:gd name="adj2" fmla="val 42530"/>
            </a:avLst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00752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Output of The Previous Code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14282" y="1142990"/>
            <a:ext cx="8678198" cy="23083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Output</a:t>
            </a:r>
          </a:p>
          <a:p>
            <a:endParaRPr lang="en-US" b="1" dirty="0">
              <a:solidFill>
                <a:srgbClr val="FFFFFF"/>
              </a:solidFill>
            </a:endParaRPr>
          </a:p>
          <a:p>
            <a:r>
              <a:rPr lang="en-US" b="1" dirty="0">
                <a:solidFill>
                  <a:srgbClr val="FFFFFF"/>
                </a:solidFill>
              </a:rPr>
              <a:t>Type a message: Happy New Year</a:t>
            </a:r>
          </a:p>
          <a:p>
            <a:r>
              <a:rPr lang="en-US" b="1" dirty="0">
                <a:solidFill>
                  <a:srgbClr val="FFFFFF"/>
                </a:solidFill>
              </a:rPr>
              <a:t>File saved successfully! Press any key to read it</a:t>
            </a:r>
          </a:p>
          <a:p>
            <a:r>
              <a:rPr lang="en-US" b="1" dirty="0">
                <a:solidFill>
                  <a:srgbClr val="FFFFFF"/>
                </a:solidFill>
              </a:rPr>
              <a:t>Happy New Year</a:t>
            </a:r>
          </a:p>
          <a:p>
            <a:r>
              <a:rPr lang="en-US" b="1" dirty="0">
                <a:solidFill>
                  <a:srgbClr val="FFFFFF"/>
                </a:solidFill>
              </a:rPr>
              <a:t>File read successfully!</a:t>
            </a:r>
          </a:p>
          <a:p>
            <a:r>
              <a:rPr lang="en-US" b="1" dirty="0">
                <a:solidFill>
                  <a:srgbClr val="FFFFFF"/>
                </a:solidFill>
              </a:rPr>
              <a:t>Process returned 0 (0x0)   execution time : 10.400 s</a:t>
            </a:r>
          </a:p>
          <a:p>
            <a:r>
              <a:rPr lang="en-US" b="1" dirty="0">
                <a:solidFill>
                  <a:srgbClr val="FFFFFF"/>
                </a:solidFill>
              </a:rPr>
              <a:t>Press any key to continue.</a:t>
            </a:r>
            <a:endParaRPr lang="en-US" sz="20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2845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System Screenshot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E56E0F-9B9B-4415-914C-24CB4AC8DB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520" y="1059582"/>
            <a:ext cx="8640960" cy="384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23855"/>
      </p:ext>
    </p:extLst>
  </p:cSld>
  <p:clrMapOvr>
    <a:masterClrMapping/>
  </p:clrMapOvr>
  <p:transition>
    <p:wipe dir="d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 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2036E-6D19-4C18-9215-89F0574EE7AA}"/>
              </a:ext>
            </a:extLst>
          </p:cNvPr>
          <p:cNvSpPr/>
          <p:nvPr/>
        </p:nvSpPr>
        <p:spPr>
          <a:xfrm>
            <a:off x="857224" y="1851670"/>
            <a:ext cx="7171160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Write a program which accepts two file names from the user , opens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them and copies the contents of the first file to the second file. Finally </a:t>
            </a:r>
          </a:p>
          <a:p>
            <a:pPr algn="ctr"/>
            <a:r>
              <a:rPr lang="en-US" b="1" dirty="0">
                <a:solidFill>
                  <a:srgbClr val="C00000"/>
                </a:solidFill>
              </a:rPr>
              <a:t>read and display the second file</a:t>
            </a:r>
          </a:p>
        </p:txBody>
      </p:sp>
    </p:spTree>
    <p:extLst>
      <p:ext uri="{BB962C8B-B14F-4D97-AF65-F5344CB8AC3E}">
        <p14:creationId xmlns:p14="http://schemas.microsoft.com/office/powerpoint/2010/main" val="1687332236"/>
      </p:ext>
    </p:extLst>
  </p:cSld>
  <p:clrMapOvr>
    <a:masterClrMapping/>
  </p:clrMapOvr>
  <p:transition>
    <p:wipe dir="d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Assignment 2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2036E-6D19-4C18-9215-89F0574EE7AA}"/>
              </a:ext>
            </a:extLst>
          </p:cNvPr>
          <p:cNvSpPr/>
          <p:nvPr/>
        </p:nvSpPr>
        <p:spPr>
          <a:xfrm>
            <a:off x="857224" y="1851670"/>
            <a:ext cx="7171160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Write a program which accepts a file name from the user and display </a:t>
            </a:r>
            <a:r>
              <a:rPr lang="en-US" b="1" dirty="0" err="1">
                <a:solidFill>
                  <a:srgbClr val="C00000"/>
                </a:solidFill>
              </a:rPr>
              <a:t>tototal</a:t>
            </a:r>
            <a:r>
              <a:rPr lang="en-US" b="1" dirty="0">
                <a:solidFill>
                  <a:srgbClr val="C00000"/>
                </a:solidFill>
              </a:rPr>
              <a:t> number of upper case and lower case letters in the file</a:t>
            </a:r>
          </a:p>
        </p:txBody>
      </p:sp>
    </p:spTree>
    <p:extLst>
      <p:ext uri="{BB962C8B-B14F-4D97-AF65-F5344CB8AC3E}">
        <p14:creationId xmlns:p14="http://schemas.microsoft.com/office/powerpoint/2010/main" val="1266550830"/>
      </p:ext>
    </p:extLst>
  </p:cSld>
  <p:clrMapOvr>
    <a:masterClrMapping/>
  </p:clrMapOvr>
  <p:transition>
    <p:wipe dir="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P-1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Call us @ : </a:t>
            </a:r>
            <a:r>
              <a:rPr lang="en-US" sz="2000" b="1" dirty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File Handling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7030A0"/>
                </a:solidFill>
              </a:rPr>
              <a:t>Write a program whose sample output are as follows:-</a:t>
            </a:r>
            <a:endParaRPr lang="en-US" sz="2000" b="1" dirty="0">
              <a:solidFill>
                <a:srgbClr val="FFFFFF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FFFFFF"/>
                </a:solidFill>
              </a:rPr>
              <a:t>Sample Output</a:t>
            </a:r>
          </a:p>
          <a:p>
            <a:pPr marL="0" indent="0">
              <a:buNone/>
            </a:pPr>
            <a:endParaRPr lang="en-US" sz="2000" b="1" dirty="0">
              <a:solidFill>
                <a:srgbClr val="FFFFFF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20FBF4-323A-47C6-BE94-8A95D2EB46EC}"/>
              </a:ext>
            </a:extLst>
          </p:cNvPr>
          <p:cNvSpPr/>
          <p:nvPr/>
        </p:nvSpPr>
        <p:spPr>
          <a:xfrm>
            <a:off x="2267744" y="2499742"/>
            <a:ext cx="3024336" cy="201622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Select an option</a:t>
            </a:r>
          </a:p>
          <a:p>
            <a:endParaRPr lang="en-US" dirty="0"/>
          </a:p>
          <a:p>
            <a:r>
              <a:rPr lang="en-US" dirty="0"/>
              <a:t>1. Input 10 Numbers</a:t>
            </a:r>
          </a:p>
          <a:p>
            <a:r>
              <a:rPr lang="en-US" dirty="0"/>
              <a:t>2. Add Numbers</a:t>
            </a:r>
          </a:p>
          <a:p>
            <a:r>
              <a:rPr lang="en-US" dirty="0"/>
              <a:t>3. Display Result</a:t>
            </a:r>
          </a:p>
          <a:p>
            <a:r>
              <a:rPr lang="en-US" dirty="0"/>
              <a:t>4. Quit</a:t>
            </a:r>
          </a:p>
        </p:txBody>
      </p:sp>
      <p:sp>
        <p:nvSpPr>
          <p:cNvPr id="3" name="Thought Bubble: Cloud 2">
            <a:extLst>
              <a:ext uri="{FF2B5EF4-FFF2-40B4-BE49-F238E27FC236}">
                <a16:creationId xmlns:a16="http://schemas.microsoft.com/office/drawing/2014/main" id="{1D8D358A-FC7F-419B-942D-9B2B77D02E85}"/>
              </a:ext>
            </a:extLst>
          </p:cNvPr>
          <p:cNvSpPr/>
          <p:nvPr/>
        </p:nvSpPr>
        <p:spPr>
          <a:xfrm>
            <a:off x="5796136" y="1596222"/>
            <a:ext cx="3024336" cy="2808312"/>
          </a:xfrm>
          <a:prstGeom prst="cloudCallout">
            <a:avLst>
              <a:gd name="adj1" fmla="val -97884"/>
              <a:gd name="adj2" fmla="val 2063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The numbers given</a:t>
            </a:r>
          </a:p>
          <a:p>
            <a:r>
              <a:rPr lang="en-US" dirty="0"/>
              <a:t>at execution time</a:t>
            </a:r>
          </a:p>
          <a:p>
            <a:r>
              <a:rPr lang="en-US" dirty="0"/>
              <a:t>cannot be used </a:t>
            </a:r>
          </a:p>
          <a:p>
            <a:r>
              <a:rPr lang="en-US" dirty="0"/>
              <a:t>once the code’s </a:t>
            </a:r>
          </a:p>
          <a:p>
            <a:r>
              <a:rPr lang="en-US" dirty="0"/>
              <a:t>execution is over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File Handling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File handling </a:t>
            </a:r>
            <a:r>
              <a:rPr lang="en-US" sz="2000" b="1" dirty="0">
                <a:solidFill>
                  <a:srgbClr val="FFFF00"/>
                </a:solidFill>
              </a:rPr>
              <a:t>in programming is a concept using which a programmer can save the 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</a:rPr>
              <a:t>data</a:t>
            </a:r>
            <a:r>
              <a:rPr lang="en-US" sz="2000" b="1" dirty="0">
                <a:solidFill>
                  <a:srgbClr val="FFFF00"/>
                </a:solidFill>
              </a:rPr>
              <a:t> (values in </a:t>
            </a:r>
            <a:r>
              <a:rPr lang="en-US" sz="2000" b="1" dirty="0">
                <a:solidFill>
                  <a:srgbClr val="FF0000"/>
                </a:solidFill>
              </a:rPr>
              <a:t>variables</a:t>
            </a:r>
            <a:r>
              <a:rPr lang="en-US" sz="2000" b="1" dirty="0">
                <a:solidFill>
                  <a:srgbClr val="FFFF00"/>
                </a:solidFill>
              </a:rPr>
              <a:t>, </a:t>
            </a:r>
            <a:r>
              <a:rPr lang="en-US" sz="2000" b="1" dirty="0">
                <a:solidFill>
                  <a:srgbClr val="00B0F0"/>
                </a:solidFill>
              </a:rPr>
              <a:t>elements</a:t>
            </a:r>
            <a:r>
              <a:rPr lang="en-US" sz="2000" b="1" dirty="0">
                <a:solidFill>
                  <a:srgbClr val="FFFF00"/>
                </a:solidFill>
              </a:rPr>
              <a:t> of the array and </a:t>
            </a:r>
            <a:r>
              <a:rPr lang="en-US" sz="2000" b="1" dirty="0">
                <a:solidFill>
                  <a:schemeClr val="bg2"/>
                </a:solidFill>
              </a:rPr>
              <a:t>data members </a:t>
            </a:r>
            <a:r>
              <a:rPr lang="en-US" sz="2000" b="1" dirty="0">
                <a:solidFill>
                  <a:srgbClr val="FFFF00"/>
                </a:solidFill>
              </a:rPr>
              <a:t>of an object) in the </a:t>
            </a:r>
            <a:r>
              <a:rPr lang="en-US" sz="2000" b="1" dirty="0">
                <a:solidFill>
                  <a:srgbClr val="92D050"/>
                </a:solidFill>
              </a:rPr>
              <a:t>secondary memory </a:t>
            </a:r>
            <a:r>
              <a:rPr lang="en-US" sz="2000" b="1" dirty="0">
                <a:solidFill>
                  <a:srgbClr val="FFFF00"/>
                </a:solidFill>
              </a:rPr>
              <a:t>of our computer so that it can be used upon </a:t>
            </a: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next execution.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>
              <a:solidFill>
                <a:srgbClr val="FFFF00"/>
              </a:solidFill>
            </a:endParaRPr>
          </a:p>
          <a:p>
            <a:pPr>
              <a:buSzPct val="100000"/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2060"/>
                </a:solidFill>
              </a:rPr>
              <a:t>Some common examples of programs which use file handling are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mobiles contact book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08E64D"/>
                </a:solidFill>
              </a:rPr>
              <a:t>mobiles contact logs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FFC000"/>
                </a:solidFill>
              </a:rPr>
              <a:t>chatting application like WhatsApp</a:t>
            </a: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</a:rPr>
              <a:t>computer games etc.</a:t>
            </a:r>
            <a:endParaRPr lang="en-US" sz="16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How C++ supports file handling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chemeClr val="accent6"/>
                </a:solidFill>
              </a:rPr>
              <a:t>C++ </a:t>
            </a:r>
            <a:r>
              <a:rPr lang="en-US" sz="2000" b="1" dirty="0">
                <a:solidFill>
                  <a:srgbClr val="FFFF00"/>
                </a:solidFill>
              </a:rPr>
              <a:t>provides us </a:t>
            </a:r>
            <a:r>
              <a:rPr lang="en-US" sz="2000" b="1" dirty="0">
                <a:solidFill>
                  <a:schemeClr val="accent2"/>
                </a:solidFill>
              </a:rPr>
              <a:t>3 built-in classes </a:t>
            </a:r>
            <a:r>
              <a:rPr lang="en-US" sz="2000" b="1" dirty="0">
                <a:solidFill>
                  <a:srgbClr val="FFFF00"/>
                </a:solidFill>
              </a:rPr>
              <a:t>to interact with files in our computer all these classes are available in the </a:t>
            </a:r>
            <a:r>
              <a:rPr lang="en-US" sz="2000" b="1" dirty="0">
                <a:solidFill>
                  <a:srgbClr val="7030A0"/>
                </a:solidFill>
              </a:rPr>
              <a:t>header file </a:t>
            </a:r>
            <a:r>
              <a:rPr lang="en-US" sz="2000" b="1" dirty="0" err="1">
                <a:solidFill>
                  <a:srgbClr val="FF0066"/>
                </a:solidFill>
              </a:rPr>
              <a:t>fstream</a:t>
            </a:r>
            <a:r>
              <a:rPr lang="en-US" sz="2000" b="1" dirty="0">
                <a:solidFill>
                  <a:srgbClr val="FF0066"/>
                </a:solidFill>
              </a:rPr>
              <a:t> </a:t>
            </a:r>
            <a:r>
              <a:rPr lang="en-US" sz="2000" b="1" dirty="0">
                <a:solidFill>
                  <a:srgbClr val="FFFF00"/>
                </a:solidFill>
              </a:rPr>
              <a:t>and there names are as follows</a:t>
            </a:r>
          </a:p>
          <a:p>
            <a:pPr marL="457200" indent="-457200">
              <a:buSzPct val="100000"/>
              <a:buFont typeface="+mj-lt"/>
              <a:buAutoNum type="arabicPeriod" startAt="2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7030A0"/>
                </a:solidFill>
              </a:rPr>
              <a:t>ofstream</a:t>
            </a:r>
            <a:r>
              <a:rPr lang="en-US" sz="2000" b="1" dirty="0">
                <a:solidFill>
                  <a:srgbClr val="FFFF00"/>
                </a:solidFill>
              </a:rPr>
              <a:t>:- This class allows us to </a:t>
            </a: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create new files </a:t>
            </a:r>
            <a:r>
              <a:rPr lang="en-US" sz="2000" b="1" dirty="0">
                <a:solidFill>
                  <a:srgbClr val="FFFF00"/>
                </a:solidFill>
              </a:rPr>
              <a:t>in our computer and </a:t>
            </a:r>
            <a:r>
              <a:rPr lang="en-US" sz="2000" b="1" dirty="0">
                <a:solidFill>
                  <a:srgbClr val="FFC000"/>
                </a:solidFill>
              </a:rPr>
              <a:t>write/save </a:t>
            </a:r>
            <a:r>
              <a:rPr lang="en-US" sz="2000" b="1" dirty="0">
                <a:solidFill>
                  <a:srgbClr val="FFFF00"/>
                </a:solidFill>
              </a:rPr>
              <a:t>the data in them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08E64D"/>
                </a:solidFill>
              </a:rPr>
              <a:t>ifstream</a:t>
            </a:r>
            <a:r>
              <a:rPr lang="en-US" sz="2000" b="1" dirty="0">
                <a:solidFill>
                  <a:srgbClr val="FFFF00"/>
                </a:solidFill>
              </a:rPr>
              <a:t>:- This is opposite of ofstream class and it is used for opening existing file and reading there data</a:t>
            </a:r>
          </a:p>
          <a:p>
            <a:pPr marL="457200" indent="-457200">
              <a:buSzPct val="100000"/>
              <a:buFont typeface="+mj-lt"/>
              <a:buAutoNum type="arabicPeriod"/>
            </a:pPr>
            <a:endParaRPr lang="en-US" sz="2000" b="1" dirty="0">
              <a:solidFill>
                <a:srgbClr val="FFFF00"/>
              </a:solidFill>
            </a:endParaRPr>
          </a:p>
          <a:p>
            <a:pPr marL="457200" indent="-457200">
              <a:buSzPct val="100000"/>
              <a:buFont typeface="+mj-lt"/>
              <a:buAutoNum type="arabicPeriod"/>
            </a:pPr>
            <a:r>
              <a:rPr lang="en-US" sz="2000" b="1" dirty="0">
                <a:solidFill>
                  <a:srgbClr val="00FFFF"/>
                </a:solidFill>
              </a:rPr>
              <a:t>fstream</a:t>
            </a:r>
            <a:r>
              <a:rPr lang="en-US" sz="2000" b="1" dirty="0">
                <a:solidFill>
                  <a:srgbClr val="FFFF00"/>
                </a:solidFill>
              </a:rPr>
              <a:t>:- This is a </a:t>
            </a:r>
            <a:r>
              <a:rPr lang="en-US" sz="2000" b="1" dirty="0">
                <a:solidFill>
                  <a:srgbClr val="058D2F"/>
                </a:solidFill>
              </a:rPr>
              <a:t>bidirectional class </a:t>
            </a:r>
            <a:r>
              <a:rPr lang="en-US" sz="2000" b="1" dirty="0">
                <a:solidFill>
                  <a:srgbClr val="FFFF00"/>
                </a:solidFill>
              </a:rPr>
              <a:t>and can be used for both </a:t>
            </a:r>
            <a:r>
              <a:rPr lang="en-US" sz="2000" b="1" dirty="0">
                <a:solidFill>
                  <a:srgbClr val="FF0066"/>
                </a:solidFill>
              </a:rPr>
              <a:t>writing </a:t>
            </a:r>
            <a:r>
              <a:rPr lang="en-US" sz="2000" b="1" dirty="0">
                <a:solidFill>
                  <a:srgbClr val="FFFF00"/>
                </a:solidFill>
              </a:rPr>
              <a:t>and 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reading</a:t>
            </a:r>
            <a:r>
              <a:rPr lang="en-US" sz="2000" b="1" dirty="0">
                <a:solidFill>
                  <a:srgbClr val="FFFF00"/>
                </a:solidFill>
              </a:rPr>
              <a:t> operations in the file</a:t>
            </a:r>
            <a:endParaRPr lang="en-US" sz="21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4635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Steps required for writing the data in the file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8" name="Table 16">
            <a:extLst>
              <a:ext uri="{FF2B5EF4-FFF2-40B4-BE49-F238E27FC236}">
                <a16:creationId xmlns:a16="http://schemas.microsoft.com/office/drawing/2014/main" id="{42806FCE-676A-4B49-9E7A-C0AEEBE07A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4702031"/>
              </p:ext>
            </p:extLst>
          </p:nvPr>
        </p:nvGraphicFramePr>
        <p:xfrm>
          <a:off x="457200" y="1200150"/>
          <a:ext cx="8229600" cy="360385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3602422636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1876909786"/>
                    </a:ext>
                  </a:extLst>
                </a:gridCol>
              </a:tblGrid>
              <a:tr h="72077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Steps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988117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create an object of the class "ofstream"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ofstream </a:t>
                      </a:r>
                      <a:r>
                        <a:rPr lang="en-US" dirty="0" err="1"/>
                        <a:t>fout</a:t>
                      </a:r>
                      <a:r>
                        <a:rPr lang="en-US" dirty="0"/>
                        <a:t>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609173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2"/>
                      </a:pPr>
                      <a:r>
                        <a:rPr lang="en-US" dirty="0"/>
                        <a:t>connect this object with a file on your hard-disk(pen drive)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fout.open</a:t>
                      </a:r>
                      <a:r>
                        <a:rPr lang="en-US" dirty="0"/>
                        <a:t>("f:\\data.txt");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69012471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3"/>
                      </a:pPr>
                      <a:r>
                        <a:rPr lang="en-US" dirty="0"/>
                        <a:t>write the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fout</a:t>
                      </a:r>
                      <a:r>
                        <a:rPr lang="en-US" dirty="0"/>
                        <a:t>&lt;&lt;"Good Morning";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580527"/>
                  </a:ext>
                </a:extLst>
              </a:tr>
              <a:tr h="720770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 startAt="4"/>
                      </a:pPr>
                      <a:r>
                        <a:rPr lang="en-US" dirty="0"/>
                        <a:t>save and close the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fout.close</a:t>
                      </a:r>
                      <a:r>
                        <a:rPr lang="en-US" dirty="0"/>
                        <a:t>();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6667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noFill/>
              </a:rPr>
              <a:t>.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Task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702036E-6D19-4C18-9215-89F0574EE7AA}"/>
              </a:ext>
            </a:extLst>
          </p:cNvPr>
          <p:cNvSpPr/>
          <p:nvPr/>
        </p:nvSpPr>
        <p:spPr>
          <a:xfrm>
            <a:off x="857224" y="1851670"/>
            <a:ext cx="7171160" cy="216024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C00000"/>
                </a:solidFill>
              </a:rPr>
              <a:t>Write a program to create a file called message.txt in e drive now ask the user to input a message and save it in the file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1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Solution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>
                <a:solidFill>
                  <a:srgbClr val="FFFFFF"/>
                </a:solidFill>
              </a:rPr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85918" y="314325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142844" y="1071552"/>
            <a:ext cx="44291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/>
            <a:endParaRPr lang="en-US" sz="1600" b="1" dirty="0">
              <a:solidFill>
                <a:srgbClr val="FFFFFF"/>
              </a:solidFill>
            </a:endParaRPr>
          </a:p>
          <a:p>
            <a:pPr marL="342900" indent="-342900">
              <a:buAutoNum type="arabicPeriod"/>
            </a:pPr>
            <a:endParaRPr lang="en-US" sz="1600" b="1" dirty="0">
              <a:solidFill>
                <a:srgbClr val="FFFFFF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361" y="1125858"/>
            <a:ext cx="8933561" cy="3749040"/>
          </a:xfrm>
          <a:prstGeom prst="rect">
            <a:avLst/>
          </a:prstGeom>
          <a:solidFill>
            <a:srgbClr val="0070C0"/>
          </a:solidFill>
        </p:spPr>
        <p:txBody>
          <a:bodyPr wrap="square" numCol="2" rtlCol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</a:rPr>
              <a:t>#include &lt;fstream&gt;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#include &lt;iostream&gt;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using namespace std;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int main()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ofstream </a:t>
            </a:r>
            <a:r>
              <a:rPr lang="en-US" sz="1600" b="1" dirty="0" err="1">
                <a:solidFill>
                  <a:srgbClr val="FFFFFF"/>
                </a:solidFill>
              </a:rPr>
              <a:t>fout</a:t>
            </a:r>
            <a:r>
              <a:rPr lang="en-US" sz="1600" b="1" dirty="0">
                <a:solidFill>
                  <a:srgbClr val="FFFFFF"/>
                </a:solidFill>
              </a:rPr>
              <a:t>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fout.open</a:t>
            </a:r>
            <a:r>
              <a:rPr lang="en-US" sz="1600" b="1" dirty="0">
                <a:solidFill>
                  <a:srgbClr val="FFFFFF"/>
                </a:solidFill>
              </a:rPr>
              <a:t>(“E:\\</a:t>
            </a:r>
            <a:r>
              <a:rPr lang="en-US" sz="1600" b="1" dirty="0" err="1">
                <a:solidFill>
                  <a:srgbClr val="FFFFFF"/>
                </a:solidFill>
              </a:rPr>
              <a:t>c++</a:t>
            </a:r>
            <a:r>
              <a:rPr lang="en-US" sz="1600" b="1" dirty="0">
                <a:solidFill>
                  <a:srgbClr val="FFFFFF"/>
                </a:solidFill>
              </a:rPr>
              <a:t> files\\message.txt");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char str[80], ch;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int i = 0;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&lt;&lt;"Type your message: ";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cin.getline</a:t>
            </a:r>
            <a:r>
              <a:rPr lang="en-US" sz="1600" b="1" dirty="0">
                <a:solidFill>
                  <a:srgbClr val="FFFFFF"/>
                </a:solidFill>
              </a:rPr>
              <a:t>(str, 80);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</a:p>
          <a:p>
            <a:endParaRPr lang="en-US" sz="1600" b="1" dirty="0">
              <a:solidFill>
                <a:srgbClr val="FFFFFF"/>
              </a:solidFill>
            </a:endParaRPr>
          </a:p>
          <a:p>
            <a:r>
              <a:rPr lang="en-US" sz="1600" b="1" dirty="0">
                <a:solidFill>
                  <a:srgbClr val="FFFFFF"/>
                </a:solidFill>
              </a:rPr>
              <a:t>    while(str[i] != '\0')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{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ch = str[i];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</a:t>
            </a:r>
            <a:r>
              <a:rPr lang="en-US" sz="1600" b="1" dirty="0" err="1">
                <a:solidFill>
                  <a:srgbClr val="FFFFFF"/>
                </a:solidFill>
              </a:rPr>
              <a:t>fout</a:t>
            </a:r>
            <a:r>
              <a:rPr lang="en-US" sz="1600" b="1" dirty="0">
                <a:solidFill>
                  <a:srgbClr val="FFFFFF"/>
                </a:solidFill>
              </a:rPr>
              <a:t>&lt;&lt;ch;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    i++;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}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fout.close</a:t>
            </a:r>
            <a:r>
              <a:rPr lang="en-US" sz="1600" b="1" dirty="0">
                <a:solidFill>
                  <a:srgbClr val="FFFFFF"/>
                </a:solidFill>
              </a:rPr>
              <a:t>();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</a:t>
            </a:r>
            <a:r>
              <a:rPr lang="en-US" sz="1600" b="1" dirty="0" err="1">
                <a:solidFill>
                  <a:srgbClr val="FFFFFF"/>
                </a:solidFill>
              </a:rPr>
              <a:t>cout</a:t>
            </a:r>
            <a:r>
              <a:rPr lang="en-US" sz="1600" b="1" dirty="0">
                <a:solidFill>
                  <a:srgbClr val="FFFFFF"/>
                </a:solidFill>
              </a:rPr>
              <a:t>&lt;&lt;"File saved successfully!";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    return 0;</a:t>
            </a:r>
          </a:p>
          <a:p>
            <a:r>
              <a:rPr lang="en-US" sz="1600" b="1" dirty="0">
                <a:solidFill>
                  <a:srgbClr val="FFFFF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23733" y="107153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Diagram-1</a:t>
            </a: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B011F5F-1088-4D18-95FF-82FEABCBA4A3}"/>
              </a:ext>
            </a:extLst>
          </p:cNvPr>
          <p:cNvSpPr/>
          <p:nvPr/>
        </p:nvSpPr>
        <p:spPr>
          <a:xfrm>
            <a:off x="2915816" y="1502546"/>
            <a:ext cx="3626712" cy="12241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/>
              <a:t>Type here message: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D69889-D433-4D66-BD71-C6F053538626}"/>
              </a:ext>
            </a:extLst>
          </p:cNvPr>
          <p:cNvSpPr txBox="1"/>
          <p:nvPr/>
        </p:nvSpPr>
        <p:spPr>
          <a:xfrm>
            <a:off x="3962151" y="1133214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Console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274C04-7CE7-4403-A814-9C7EB801F5DD}"/>
              </a:ext>
            </a:extLst>
          </p:cNvPr>
          <p:cNvSpPr/>
          <p:nvPr/>
        </p:nvSpPr>
        <p:spPr>
          <a:xfrm>
            <a:off x="216582" y="2859782"/>
            <a:ext cx="3563330" cy="1944216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84E687D-9A6E-44A7-84AB-9FBAC5FF13BC}"/>
              </a:ext>
            </a:extLst>
          </p:cNvPr>
          <p:cNvSpPr/>
          <p:nvPr/>
        </p:nvSpPr>
        <p:spPr>
          <a:xfrm>
            <a:off x="6732239" y="1988079"/>
            <a:ext cx="2088232" cy="266429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497A89F-B69C-42BA-BFD9-AB280CDB89E7}"/>
              </a:ext>
            </a:extLst>
          </p:cNvPr>
          <p:cNvSpPr/>
          <p:nvPr/>
        </p:nvSpPr>
        <p:spPr>
          <a:xfrm>
            <a:off x="6714492" y="1804440"/>
            <a:ext cx="2123727" cy="349124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B754F78-6BA9-4A5E-94E4-D5DF43099D1B}"/>
              </a:ext>
            </a:extLst>
          </p:cNvPr>
          <p:cNvSpPr txBox="1"/>
          <p:nvPr/>
        </p:nvSpPr>
        <p:spPr>
          <a:xfrm>
            <a:off x="7168727" y="1285614"/>
            <a:ext cx="1080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 Disk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AC9DD7B-8120-4819-9E03-B9B1A33C8D0C}"/>
              </a:ext>
            </a:extLst>
          </p:cNvPr>
          <p:cNvSpPr txBox="1"/>
          <p:nvPr/>
        </p:nvSpPr>
        <p:spPr>
          <a:xfrm>
            <a:off x="904031" y="2274426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RAM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F139FC-8DA9-4EDE-B41F-AB8A58F416FF}"/>
              </a:ext>
            </a:extLst>
          </p:cNvPr>
          <p:cNvSpPr/>
          <p:nvPr/>
        </p:nvSpPr>
        <p:spPr>
          <a:xfrm>
            <a:off x="7279872" y="269841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/>
              <a:t>------------------------------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ABA828E-4497-4109-A90E-EA28A722181B}"/>
              </a:ext>
            </a:extLst>
          </p:cNvPr>
          <p:cNvSpPr txBox="1"/>
          <p:nvPr/>
        </p:nvSpPr>
        <p:spPr>
          <a:xfrm>
            <a:off x="7092280" y="2274426"/>
            <a:ext cx="1625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File(Actual File)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B2A720D-C252-4792-AA85-466F1247D367}"/>
              </a:ext>
            </a:extLst>
          </p:cNvPr>
          <p:cNvSpPr txBox="1"/>
          <p:nvPr/>
        </p:nvSpPr>
        <p:spPr>
          <a:xfrm>
            <a:off x="7156614" y="3723878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message.txt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C8561E-363C-4558-A1A3-FF8BBF16D9CF}"/>
              </a:ext>
            </a:extLst>
          </p:cNvPr>
          <p:cNvSpPr/>
          <p:nvPr/>
        </p:nvSpPr>
        <p:spPr>
          <a:xfrm>
            <a:off x="539552" y="3229114"/>
            <a:ext cx="576064" cy="3836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5C160B-192F-41FD-B27B-9D813333F495}"/>
              </a:ext>
            </a:extLst>
          </p:cNvPr>
          <p:cNvSpPr txBox="1"/>
          <p:nvPr/>
        </p:nvSpPr>
        <p:spPr>
          <a:xfrm>
            <a:off x="467544" y="3651870"/>
            <a:ext cx="57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fout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FDF274B-3680-43C5-8197-444D92AD885D}"/>
              </a:ext>
            </a:extLst>
          </p:cNvPr>
          <p:cNvSpPr/>
          <p:nvPr/>
        </p:nvSpPr>
        <p:spPr>
          <a:xfrm>
            <a:off x="2627784" y="338554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just"/>
            <a:r>
              <a:rPr lang="en-US" dirty="0"/>
              <a:t>-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DF3A96-B441-45D0-B1EA-A20B47D087C3}"/>
              </a:ext>
            </a:extLst>
          </p:cNvPr>
          <p:cNvSpPr txBox="1"/>
          <p:nvPr/>
        </p:nvSpPr>
        <p:spPr>
          <a:xfrm>
            <a:off x="2154146" y="2922498"/>
            <a:ext cx="16078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File(Image File)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A101C5E-C122-42B4-AD6A-3F8300AC21FB}"/>
              </a:ext>
            </a:extLst>
          </p:cNvPr>
          <p:cNvSpPr txBox="1"/>
          <p:nvPr/>
        </p:nvSpPr>
        <p:spPr>
          <a:xfrm>
            <a:off x="2411760" y="4290650"/>
            <a:ext cx="1303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message.txt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F92CFBD-7A3E-43D1-92E5-C56450694783}"/>
              </a:ext>
            </a:extLst>
          </p:cNvPr>
          <p:cNvCxnSpPr>
            <a:cxnSpLocks/>
            <a:stCxn id="16" idx="3"/>
            <a:endCxn id="29" idx="1"/>
          </p:cNvCxnSpPr>
          <p:nvPr/>
        </p:nvCxnSpPr>
        <p:spPr>
          <a:xfrm>
            <a:off x="1115616" y="3420964"/>
            <a:ext cx="1512168" cy="42177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B8BD3C-5258-40AA-AED8-1989F0DF1180}"/>
              </a:ext>
            </a:extLst>
          </p:cNvPr>
          <p:cNvCxnSpPr>
            <a:cxnSpLocks/>
          </p:cNvCxnSpPr>
          <p:nvPr/>
        </p:nvCxnSpPr>
        <p:spPr>
          <a:xfrm flipV="1">
            <a:off x="2764126" y="3653611"/>
            <a:ext cx="0" cy="23772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1E33DBA-DABD-487C-B729-40B770D6E908}"/>
              </a:ext>
            </a:extLst>
          </p:cNvPr>
          <p:cNvCxnSpPr>
            <a:cxnSpLocks/>
          </p:cNvCxnSpPr>
          <p:nvPr/>
        </p:nvCxnSpPr>
        <p:spPr>
          <a:xfrm flipH="1" flipV="1">
            <a:off x="2800130" y="3797627"/>
            <a:ext cx="1692188" cy="28803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276D0F6-F022-4B55-A252-0B7CFE5EDE48}"/>
              </a:ext>
            </a:extLst>
          </p:cNvPr>
          <p:cNvSpPr txBox="1"/>
          <p:nvPr/>
        </p:nvSpPr>
        <p:spPr>
          <a:xfrm>
            <a:off x="3992701" y="4157667"/>
            <a:ext cx="2019459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Internal Read-Write Pointer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  <p:transition>
    <p:wipe dir="d"/>
  </p:transition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9972</TotalTime>
  <Words>1500</Words>
  <Application>Microsoft Office PowerPoint</Application>
  <PresentationFormat>On-screen Show (16:9)</PresentationFormat>
  <Paragraphs>336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Wingdings</vt:lpstr>
      <vt:lpstr>Contents Slide Master</vt:lpstr>
      <vt:lpstr>Section Break Slide Master</vt:lpstr>
      <vt:lpstr>Office Theme</vt:lpstr>
      <vt:lpstr>PowerPoint Presentation</vt:lpstr>
      <vt:lpstr>Today’s Agenda</vt:lpstr>
      <vt:lpstr>File Handling</vt:lpstr>
      <vt:lpstr>File Handling</vt:lpstr>
      <vt:lpstr>How C++ supports file handling</vt:lpstr>
      <vt:lpstr>Steps required for writing the data in the file</vt:lpstr>
      <vt:lpstr>Task</vt:lpstr>
      <vt:lpstr>Solution</vt:lpstr>
      <vt:lpstr>Diagram-1</vt:lpstr>
      <vt:lpstr>Diagram-2</vt:lpstr>
      <vt:lpstr>Diagram-3</vt:lpstr>
      <vt:lpstr> Output of The Previous Code</vt:lpstr>
      <vt:lpstr>System Screenshot</vt:lpstr>
      <vt:lpstr>Solution-2</vt:lpstr>
      <vt:lpstr>Task</vt:lpstr>
      <vt:lpstr>Solution</vt:lpstr>
      <vt:lpstr> Output of The Previous Code</vt:lpstr>
      <vt:lpstr>System Screenshot</vt:lpstr>
      <vt:lpstr>Solution using extraction operator “&gt;&gt;”</vt:lpstr>
      <vt:lpstr> Output of The Previous Code</vt:lpstr>
      <vt:lpstr>System Screenshot</vt:lpstr>
      <vt:lpstr>Solution 1</vt:lpstr>
      <vt:lpstr>Solution 2</vt:lpstr>
      <vt:lpstr> Output of The Previous Code</vt:lpstr>
      <vt:lpstr>System Screenshot</vt:lpstr>
      <vt:lpstr>Assignment 1</vt:lpstr>
      <vt:lpstr>Assignment 2</vt:lpstr>
      <vt:lpstr>End of Lecture P-1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 kapoor</cp:lastModifiedBy>
  <cp:revision>376</cp:revision>
  <dcterms:created xsi:type="dcterms:W3CDTF">2016-12-05T23:26:54Z</dcterms:created>
  <dcterms:modified xsi:type="dcterms:W3CDTF">2021-09-29T04:43:15Z</dcterms:modified>
</cp:coreProperties>
</file>