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1"/>
  </p:notesMasterIdLst>
  <p:sldIdLst>
    <p:sldId id="354" r:id="rId4"/>
    <p:sldId id="324" r:id="rId5"/>
    <p:sldId id="396" r:id="rId6"/>
    <p:sldId id="433" r:id="rId7"/>
    <p:sldId id="452" r:id="rId8"/>
    <p:sldId id="442" r:id="rId9"/>
    <p:sldId id="451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58D2F"/>
    <a:srgbClr val="00FFFF"/>
    <a:srgbClr val="08E64D"/>
    <a:srgbClr val="F2A40D"/>
    <a:srgbClr val="996633"/>
    <a:srgbClr val="002060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24" autoAdjust="0"/>
  </p:normalViewPr>
  <p:slideViewPr>
    <p:cSldViewPr>
      <p:cViewPr varScale="1">
        <p:scale>
          <a:sx n="114" d="100"/>
          <a:sy n="114" d="100"/>
        </p:scale>
        <p:origin x="451" y="8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A781B7E-2790-4C92-964B-A6AB0E0ED169}"/>
    <pc:docChg chg="modSld">
      <pc:chgData name="Sharma Computer Academy" userId="08476b32c11f4418" providerId="LiveId" clId="{8A781B7E-2790-4C92-964B-A6AB0E0ED169}" dt="2021-09-25T03:24:58.474" v="53" actId="207"/>
      <pc:docMkLst>
        <pc:docMk/>
      </pc:docMkLst>
      <pc:sldChg chg="modSp mod modAnim">
        <pc:chgData name="Sharma Computer Academy" userId="08476b32c11f4418" providerId="LiveId" clId="{8A781B7E-2790-4C92-964B-A6AB0E0ED169}" dt="2021-09-25T03:24:32.091" v="52" actId="20577"/>
        <pc:sldMkLst>
          <pc:docMk/>
          <pc:sldMk cId="3239406661" sldId="396"/>
        </pc:sldMkLst>
        <pc:spChg chg="mod">
          <ac:chgData name="Sharma Computer Academy" userId="08476b32c11f4418" providerId="LiveId" clId="{8A781B7E-2790-4C92-964B-A6AB0E0ED169}" dt="2021-09-25T03:24:32.091" v="52" actId="20577"/>
          <ac:spMkLst>
            <pc:docMk/>
            <pc:sldMk cId="3239406661" sldId="396"/>
            <ac:spMk id="3" creationId="{1D8D358A-FC7F-419B-942D-9B2B77D02E85}"/>
          </ac:spMkLst>
        </pc:spChg>
      </pc:sldChg>
      <pc:sldChg chg="modSp mod modAnim">
        <pc:chgData name="Sharma Computer Academy" userId="08476b32c11f4418" providerId="LiveId" clId="{8A781B7E-2790-4C92-964B-A6AB0E0ED169}" dt="2021-09-25T03:24:58.474" v="53" actId="207"/>
        <pc:sldMkLst>
          <pc:docMk/>
          <pc:sldMk cId="3239406661" sldId="433"/>
        </pc:sldMkLst>
        <pc:spChg chg="mod">
          <ac:chgData name="Sharma Computer Academy" userId="08476b32c11f4418" providerId="LiveId" clId="{8A781B7E-2790-4C92-964B-A6AB0E0ED169}" dt="2021-09-25T03:24:58.474" v="53" actId="207"/>
          <ac:spMkLst>
            <pc:docMk/>
            <pc:sldMk cId="3239406661" sldId="433"/>
            <ac:spMk id="11" creationId="{00000000-0000-0000-0000-000000000000}"/>
          </ac:spMkLst>
        </pc:spChg>
      </pc:sldChg>
      <pc:sldChg chg="modSp modAnim">
        <pc:chgData name="Sharma Computer Academy" userId="08476b32c11f4418" providerId="LiveId" clId="{8A781B7E-2790-4C92-964B-A6AB0E0ED169}" dt="2021-09-24T06:19:31.313" v="18"/>
        <pc:sldMkLst>
          <pc:docMk/>
          <pc:sldMk cId="2861746351" sldId="452"/>
        </pc:sldMkLst>
        <pc:spChg chg="mod">
          <ac:chgData name="Sharma Computer Academy" userId="08476b32c11f4418" providerId="LiveId" clId="{8A781B7E-2790-4C92-964B-A6AB0E0ED169}" dt="2021-09-24T06:19:17.786" v="15" actId="6549"/>
          <ac:spMkLst>
            <pc:docMk/>
            <pc:sldMk cId="2861746351" sldId="452"/>
            <ac:spMk id="11" creationId="{00000000-0000-0000-0000-000000000000}"/>
          </ac:spMkLst>
        </pc:spChg>
      </pc:sldChg>
    </pc:docChg>
  </pc:docChgLst>
  <pc:docChgLst>
    <pc:chgData name="Sharma Computer Academy" userId="08476b32c11f4418" providerId="LiveId" clId="{E4F05ECF-79D6-4074-AFA9-0F1BCA30D974}"/>
    <pc:docChg chg="delSld">
      <pc:chgData name="Sharma Computer Academy" userId="08476b32c11f4418" providerId="LiveId" clId="{E4F05ECF-79D6-4074-AFA9-0F1BCA30D974}" dt="2021-09-25T06:35:08.088" v="0" actId="47"/>
      <pc:docMkLst>
        <pc:docMk/>
      </pc:docMkLst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3239406661" sldId="353"/>
        </pc:sldMkLst>
      </pc:sldChg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3239406661" sldId="445"/>
        </pc:sldMkLst>
      </pc:sldChg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3239406661" sldId="446"/>
        </pc:sldMkLst>
      </pc:sldChg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3239406661" sldId="447"/>
        </pc:sldMkLst>
      </pc:sldChg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2902022867" sldId="454"/>
        </pc:sldMkLst>
      </pc:sldChg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1012037425" sldId="455"/>
        </pc:sldMkLst>
      </pc:sldChg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3986887014" sldId="456"/>
        </pc:sldMkLst>
      </pc:sldChg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3413516001" sldId="457"/>
        </pc:sldMkLst>
      </pc:sldChg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2279566335" sldId="458"/>
        </pc:sldMkLst>
      </pc:sldChg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387279819" sldId="460"/>
        </pc:sldMkLst>
      </pc:sldChg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3233694807" sldId="461"/>
        </pc:sldMkLst>
      </pc:sldChg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4018350047" sldId="462"/>
        </pc:sldMkLst>
      </pc:sldChg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4067900752" sldId="464"/>
        </pc:sldMkLst>
      </pc:sldChg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2431284551" sldId="465"/>
        </pc:sldMkLst>
      </pc:sldChg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3780423855" sldId="466"/>
        </pc:sldMkLst>
      </pc:sldChg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1189683231" sldId="467"/>
        </pc:sldMkLst>
      </pc:sldChg>
      <pc:sldChg chg="del">
        <pc:chgData name="Sharma Computer Academy" userId="08476b32c11f4418" providerId="LiveId" clId="{E4F05ECF-79D6-4074-AFA9-0F1BCA30D974}" dt="2021-09-25T06:35:08.088" v="0" actId="47"/>
        <pc:sldMkLst>
          <pc:docMk/>
          <pc:sldMk cId="93376667" sldId="4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9/25/2021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p-1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357436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28992" y="228599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8936" y="2357428"/>
            <a:ext cx="3017496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600" b="1" dirty="0">
                <a:solidFill>
                  <a:srgbClr val="C00000"/>
                </a:solidFill>
                <a:latin typeface="+mj-lt"/>
                <a:cs typeface="Georgia"/>
              </a:rPr>
              <a:t>How C++ supports file handling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143293" y="1275984"/>
            <a:ext cx="3159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0070C0"/>
                </a:solidFill>
                <a:latin typeface="+mj-lt"/>
                <a:cs typeface="Georgia"/>
              </a:rPr>
              <a:t>File Handling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28992" y="1785932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43293" y="1795250"/>
            <a:ext cx="3592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F2A40D"/>
                </a:solidFill>
                <a:latin typeface="+mj-lt"/>
                <a:cs typeface="Georgia"/>
              </a:rPr>
              <a:t>Definition and where it is used today</a:t>
            </a:r>
            <a:endParaRPr lang="en-US" sz="1600" b="1" dirty="0">
              <a:solidFill>
                <a:srgbClr val="F2A40D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171449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428992" y="3000378"/>
            <a:ext cx="5214974" cy="428628"/>
            <a:chOff x="2978224" y="1958883"/>
            <a:chExt cx="5256584" cy="576064"/>
          </a:xfrm>
        </p:grpSpPr>
        <p:sp>
          <p:nvSpPr>
            <p:cNvPr id="40" name="Rectangle 39"/>
            <p:cNvSpPr/>
            <p:nvPr/>
          </p:nvSpPr>
          <p:spPr>
            <a:xfrm>
              <a:off x="2978224" y="1958883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Right Triangle 41"/>
            <p:cNvSpPr/>
            <p:nvPr/>
          </p:nvSpPr>
          <p:spPr>
            <a:xfrm rot="5400000">
              <a:off x="3050224" y="1886883"/>
              <a:ext cx="575999" cy="720000"/>
            </a:xfrm>
            <a:prstGeom prst="rtTriangle">
              <a:avLst/>
            </a:prstGeom>
            <a:solidFill>
              <a:srgbClr val="058D2F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28992" y="3643320"/>
            <a:ext cx="5214974" cy="428628"/>
            <a:chOff x="3131840" y="1491630"/>
            <a:chExt cx="5256584" cy="576064"/>
          </a:xfrm>
        </p:grpSpPr>
        <p:sp>
          <p:nvSpPr>
            <p:cNvPr id="45" name="Rectangle 4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948936" y="3000331"/>
            <a:ext cx="4583504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600" b="1" dirty="0">
                <a:solidFill>
                  <a:srgbClr val="00B050"/>
                </a:solidFill>
                <a:latin typeface="+mj-lt"/>
                <a:cs typeface="Georgia"/>
              </a:rPr>
              <a:t>Steps required to write data through file handling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29058" y="3614237"/>
            <a:ext cx="4929222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600" b="1" dirty="0">
                <a:solidFill>
                  <a:srgbClr val="FF0066"/>
                </a:solidFill>
                <a:latin typeface="+mj-lt"/>
                <a:cs typeface="Georgia"/>
              </a:rPr>
              <a:t>Diagrams and Practical Implementation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7554" y="300037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26" grpId="0"/>
      <p:bldP spid="5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File Handling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7030A0"/>
                </a:solidFill>
              </a:rPr>
              <a:t>Write a program whose sample output are as follows:-</a:t>
            </a:r>
            <a:endParaRPr lang="en-US" sz="20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Sample Output</a:t>
            </a:r>
          </a:p>
          <a:p>
            <a:pPr marL="0" indent="0"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20FBF4-323A-47C6-BE94-8A95D2EB46EC}"/>
              </a:ext>
            </a:extLst>
          </p:cNvPr>
          <p:cNvSpPr/>
          <p:nvPr/>
        </p:nvSpPr>
        <p:spPr>
          <a:xfrm>
            <a:off x="2267744" y="2499742"/>
            <a:ext cx="3024336" cy="20162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Select an option</a:t>
            </a:r>
          </a:p>
          <a:p>
            <a:endParaRPr lang="en-US" dirty="0"/>
          </a:p>
          <a:p>
            <a:r>
              <a:rPr lang="en-US" dirty="0"/>
              <a:t>1. Input 10 Numbers</a:t>
            </a:r>
          </a:p>
          <a:p>
            <a:r>
              <a:rPr lang="en-US" dirty="0"/>
              <a:t>2. Add Numbers</a:t>
            </a:r>
          </a:p>
          <a:p>
            <a:r>
              <a:rPr lang="en-US" dirty="0"/>
              <a:t>3. Display Result</a:t>
            </a:r>
          </a:p>
          <a:p>
            <a:r>
              <a:rPr lang="en-US" dirty="0"/>
              <a:t>4. Quit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D8D358A-FC7F-419B-942D-9B2B77D02E85}"/>
              </a:ext>
            </a:extLst>
          </p:cNvPr>
          <p:cNvSpPr/>
          <p:nvPr/>
        </p:nvSpPr>
        <p:spPr>
          <a:xfrm>
            <a:off x="5796136" y="1596222"/>
            <a:ext cx="3024336" cy="2808312"/>
          </a:xfrm>
          <a:prstGeom prst="cloudCallout">
            <a:avLst>
              <a:gd name="adj1" fmla="val -97884"/>
              <a:gd name="adj2" fmla="val 2063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The numbers given</a:t>
            </a:r>
          </a:p>
          <a:p>
            <a:r>
              <a:rPr lang="en-US" dirty="0"/>
              <a:t>at execution time</a:t>
            </a:r>
          </a:p>
          <a:p>
            <a:r>
              <a:rPr lang="en-US" dirty="0"/>
              <a:t>cannot be used </a:t>
            </a:r>
          </a:p>
          <a:p>
            <a:r>
              <a:rPr lang="en-US" dirty="0"/>
              <a:t>once the code’s </a:t>
            </a:r>
          </a:p>
          <a:p>
            <a:r>
              <a:rPr lang="en-US" dirty="0"/>
              <a:t>execution is over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File Handling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File handling </a:t>
            </a:r>
            <a:r>
              <a:rPr lang="en-US" sz="2000" b="1" dirty="0">
                <a:solidFill>
                  <a:srgbClr val="FFFF00"/>
                </a:solidFill>
              </a:rPr>
              <a:t>in programming is a concept using which a programmer can save the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sz="2000" b="1" dirty="0">
                <a:solidFill>
                  <a:srgbClr val="FFFF00"/>
                </a:solidFill>
              </a:rPr>
              <a:t> (values in </a:t>
            </a:r>
            <a:r>
              <a:rPr lang="en-US" sz="2000" b="1" dirty="0">
                <a:solidFill>
                  <a:srgbClr val="FF0000"/>
                </a:solidFill>
              </a:rPr>
              <a:t>variables</a:t>
            </a:r>
            <a:r>
              <a:rPr lang="en-US" sz="2000" b="1" dirty="0">
                <a:solidFill>
                  <a:srgbClr val="FFFF00"/>
                </a:solidFill>
              </a:rPr>
              <a:t>, </a:t>
            </a:r>
            <a:r>
              <a:rPr lang="en-US" sz="2000" b="1" dirty="0">
                <a:solidFill>
                  <a:srgbClr val="00B0F0"/>
                </a:solidFill>
              </a:rPr>
              <a:t>elements</a:t>
            </a:r>
            <a:r>
              <a:rPr lang="en-US" sz="2000" b="1" dirty="0">
                <a:solidFill>
                  <a:srgbClr val="FFFF00"/>
                </a:solidFill>
              </a:rPr>
              <a:t> of the array and </a:t>
            </a:r>
            <a:r>
              <a:rPr lang="en-US" sz="2000" b="1" dirty="0">
                <a:solidFill>
                  <a:schemeClr val="bg2"/>
                </a:solidFill>
              </a:rPr>
              <a:t>data members </a:t>
            </a:r>
            <a:r>
              <a:rPr lang="en-US" sz="2000" b="1" dirty="0">
                <a:solidFill>
                  <a:srgbClr val="FFFF00"/>
                </a:solidFill>
              </a:rPr>
              <a:t>of an object) in the </a:t>
            </a:r>
            <a:r>
              <a:rPr lang="en-US" sz="2000" b="1" dirty="0">
                <a:solidFill>
                  <a:srgbClr val="92D050"/>
                </a:solidFill>
              </a:rPr>
              <a:t>secondary memory </a:t>
            </a:r>
            <a:r>
              <a:rPr lang="en-US" sz="2000" b="1" dirty="0">
                <a:solidFill>
                  <a:srgbClr val="FFFF00"/>
                </a:solidFill>
              </a:rPr>
              <a:t>of our computer so that it can be used upon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next execution.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1" dirty="0">
              <a:solidFill>
                <a:srgbClr val="FFFF00"/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Some common examples of programs which use file handling are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1" dirty="0">
              <a:solidFill>
                <a:srgbClr val="FFFF00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mobiles contact book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08E64D"/>
                </a:solidFill>
              </a:rPr>
              <a:t>mobiles contact logs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FFC000"/>
                </a:solidFill>
              </a:rPr>
              <a:t>chatting application like WhatsApp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computer games etc.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How C++ supports file handling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6"/>
                </a:solidFill>
              </a:rPr>
              <a:t>C++ </a:t>
            </a:r>
            <a:r>
              <a:rPr lang="en-US" sz="2000" b="1" dirty="0">
                <a:solidFill>
                  <a:srgbClr val="FFFF00"/>
                </a:solidFill>
              </a:rPr>
              <a:t>provides us </a:t>
            </a:r>
            <a:r>
              <a:rPr lang="en-US" sz="2000" b="1" dirty="0">
                <a:solidFill>
                  <a:schemeClr val="accent2"/>
                </a:solidFill>
              </a:rPr>
              <a:t>3 built-in classes </a:t>
            </a:r>
            <a:r>
              <a:rPr lang="en-US" sz="2000" b="1" dirty="0">
                <a:solidFill>
                  <a:srgbClr val="FFFF00"/>
                </a:solidFill>
              </a:rPr>
              <a:t>to interact with files in our computer all these classes are available in the </a:t>
            </a:r>
            <a:r>
              <a:rPr lang="en-US" sz="2000" b="1" dirty="0">
                <a:solidFill>
                  <a:srgbClr val="7030A0"/>
                </a:solidFill>
              </a:rPr>
              <a:t>header file </a:t>
            </a:r>
            <a:r>
              <a:rPr lang="en-US" sz="2000" b="1" dirty="0" err="1">
                <a:solidFill>
                  <a:srgbClr val="FF0066"/>
                </a:solidFill>
              </a:rPr>
              <a:t>fstream</a:t>
            </a:r>
            <a:r>
              <a:rPr lang="en-US" sz="2000" b="1" dirty="0">
                <a:solidFill>
                  <a:srgbClr val="FF0066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and there names are as follows</a:t>
            </a:r>
          </a:p>
          <a:p>
            <a:pPr marL="457200" indent="-457200">
              <a:buSzPct val="100000"/>
              <a:buFont typeface="+mj-lt"/>
              <a:buAutoNum type="arabicPeriod" startAt="2"/>
            </a:pPr>
            <a:endParaRPr lang="en-US" sz="2000" b="1" dirty="0">
              <a:solidFill>
                <a:srgbClr val="FFFF00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ofstream</a:t>
            </a:r>
            <a:r>
              <a:rPr lang="en-US" sz="2000" b="1" dirty="0">
                <a:solidFill>
                  <a:srgbClr val="FFFF00"/>
                </a:solidFill>
              </a:rPr>
              <a:t>:- This class allows us to 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create new files </a:t>
            </a:r>
            <a:r>
              <a:rPr lang="en-US" sz="2000" b="1" dirty="0">
                <a:solidFill>
                  <a:srgbClr val="FFFF00"/>
                </a:solidFill>
              </a:rPr>
              <a:t>in our computer and </a:t>
            </a:r>
            <a:r>
              <a:rPr lang="en-US" sz="2000" b="1" dirty="0">
                <a:solidFill>
                  <a:srgbClr val="FFC000"/>
                </a:solidFill>
              </a:rPr>
              <a:t>write/save </a:t>
            </a:r>
            <a:r>
              <a:rPr lang="en-US" sz="2000" b="1" dirty="0">
                <a:solidFill>
                  <a:srgbClr val="FFFF00"/>
                </a:solidFill>
              </a:rPr>
              <a:t>the data in them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1" dirty="0">
              <a:solidFill>
                <a:srgbClr val="FFFF00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08E64D"/>
                </a:solidFill>
              </a:rPr>
              <a:t>ifstream</a:t>
            </a:r>
            <a:r>
              <a:rPr lang="en-US" sz="2000" b="1" dirty="0">
                <a:solidFill>
                  <a:srgbClr val="FFFF00"/>
                </a:solidFill>
              </a:rPr>
              <a:t>:- This is opposite of ofstream class and it is used for opening existing file and reading there data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1" dirty="0">
              <a:solidFill>
                <a:srgbClr val="FFFF00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00FFFF"/>
                </a:solidFill>
              </a:rPr>
              <a:t>fstream</a:t>
            </a:r>
            <a:r>
              <a:rPr lang="en-US" sz="2000" b="1" dirty="0">
                <a:solidFill>
                  <a:srgbClr val="FFFF00"/>
                </a:solidFill>
              </a:rPr>
              <a:t>:- This is a </a:t>
            </a:r>
            <a:r>
              <a:rPr lang="en-US" sz="2000" b="1" dirty="0">
                <a:solidFill>
                  <a:srgbClr val="058D2F"/>
                </a:solidFill>
              </a:rPr>
              <a:t>bidirectional class </a:t>
            </a:r>
            <a:r>
              <a:rPr lang="en-US" sz="2000" b="1" dirty="0">
                <a:solidFill>
                  <a:srgbClr val="FFFF00"/>
                </a:solidFill>
              </a:rPr>
              <a:t>and can be used for both </a:t>
            </a:r>
            <a:r>
              <a:rPr lang="en-US" sz="2000" b="1" dirty="0">
                <a:solidFill>
                  <a:srgbClr val="FF0066"/>
                </a:solidFill>
              </a:rPr>
              <a:t>writing </a:t>
            </a:r>
            <a:r>
              <a:rPr lang="en-US" sz="2000" b="1" dirty="0">
                <a:solidFill>
                  <a:srgbClr val="FFFF00"/>
                </a:solidFill>
              </a:rPr>
              <a:t>and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reading</a:t>
            </a:r>
            <a:r>
              <a:rPr lang="en-US" sz="2000" b="1" dirty="0">
                <a:solidFill>
                  <a:srgbClr val="FFFF00"/>
                </a:solidFill>
              </a:rPr>
              <a:t> operations in the file</a:t>
            </a:r>
            <a:endParaRPr lang="en-US" sz="2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463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Steps required for writing the data in the file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42806FCE-676A-4B49-9E7A-C0AEEBE07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702031"/>
              </p:ext>
            </p:extLst>
          </p:nvPr>
        </p:nvGraphicFramePr>
        <p:xfrm>
          <a:off x="457200" y="1200150"/>
          <a:ext cx="8229600" cy="360385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0242263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876909786"/>
                    </a:ext>
                  </a:extLst>
                </a:gridCol>
              </a:tblGrid>
              <a:tr h="720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988117"/>
                  </a:ext>
                </a:extLst>
              </a:tr>
              <a:tr h="72077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create an object of the class "ofstream"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ofstream </a:t>
                      </a:r>
                      <a:r>
                        <a:rPr lang="en-US" dirty="0" err="1"/>
                        <a:t>fout</a:t>
                      </a:r>
                      <a:r>
                        <a:rPr lang="en-US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609173"/>
                  </a:ext>
                </a:extLst>
              </a:tr>
              <a:tr h="72077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dirty="0"/>
                        <a:t>connect this object with a file on your hard-disk(pen drive)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fout.open</a:t>
                      </a:r>
                      <a:r>
                        <a:rPr lang="en-US" dirty="0"/>
                        <a:t>("f:\\data.txt");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12471"/>
                  </a:ext>
                </a:extLst>
              </a:tr>
              <a:tr h="72077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dirty="0"/>
                        <a:t>write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fout</a:t>
                      </a:r>
                      <a:r>
                        <a:rPr lang="en-US" dirty="0"/>
                        <a:t>&lt;&lt;"Good Morning";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580527"/>
                  </a:ext>
                </a:extLst>
              </a:tr>
              <a:tr h="72077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4"/>
                      </a:pPr>
                      <a:r>
                        <a:rPr lang="en-US" dirty="0"/>
                        <a:t>save and close the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fout.close</a:t>
                      </a:r>
                      <a:r>
                        <a:rPr lang="en-US" dirty="0"/>
                        <a:t>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667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02036E-6D19-4C18-9215-89F0574EE7AA}"/>
              </a:ext>
            </a:extLst>
          </p:cNvPr>
          <p:cNvSpPr/>
          <p:nvPr/>
        </p:nvSpPr>
        <p:spPr>
          <a:xfrm>
            <a:off x="857224" y="1851670"/>
            <a:ext cx="7171160" cy="2160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Write a program to create a file called message.txt in f drive now ask the user to input a message and save it in the file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9894</TotalTime>
  <Words>358</Words>
  <Application>Microsoft Office PowerPoint</Application>
  <PresentationFormat>On-screen Show (16:9)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Wingdings</vt:lpstr>
      <vt:lpstr>Contents Slide Master</vt:lpstr>
      <vt:lpstr>Section Break Slide Master</vt:lpstr>
      <vt:lpstr>Office Theme</vt:lpstr>
      <vt:lpstr>PowerPoint Presentation</vt:lpstr>
      <vt:lpstr>Today’s Agenda</vt:lpstr>
      <vt:lpstr>File Handling</vt:lpstr>
      <vt:lpstr>File Handling</vt:lpstr>
      <vt:lpstr>How C++ supports file handling</vt:lpstr>
      <vt:lpstr>Steps required for writing the data in the file</vt:lpstr>
      <vt:lpstr>Assignment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sachin kapoor</cp:lastModifiedBy>
  <cp:revision>375</cp:revision>
  <dcterms:created xsi:type="dcterms:W3CDTF">2016-12-05T23:26:54Z</dcterms:created>
  <dcterms:modified xsi:type="dcterms:W3CDTF">2021-09-25T06:35:09Z</dcterms:modified>
</cp:coreProperties>
</file>