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57" r:id="rId3"/>
    <p:sldId id="358" r:id="rId4"/>
    <p:sldId id="368" r:id="rId5"/>
    <p:sldId id="394" r:id="rId6"/>
    <p:sldId id="367" r:id="rId7"/>
    <p:sldId id="395" r:id="rId8"/>
    <p:sldId id="359" r:id="rId9"/>
    <p:sldId id="360" r:id="rId10"/>
    <p:sldId id="361" r:id="rId11"/>
    <p:sldId id="373" r:id="rId12"/>
    <p:sldId id="364" r:id="rId13"/>
    <p:sldId id="366" r:id="rId14"/>
    <p:sldId id="365" r:id="rId15"/>
    <p:sldId id="294" r:id="rId16"/>
    <p:sldId id="296" r:id="rId17"/>
    <p:sldId id="297" r:id="rId18"/>
    <p:sldId id="303" r:id="rId19"/>
    <p:sldId id="369" r:id="rId20"/>
    <p:sldId id="304" r:id="rId21"/>
    <p:sldId id="299" r:id="rId22"/>
    <p:sldId id="300" r:id="rId23"/>
    <p:sldId id="301" r:id="rId24"/>
    <p:sldId id="302" r:id="rId25"/>
    <p:sldId id="323" r:id="rId26"/>
    <p:sldId id="397" r:id="rId27"/>
    <p:sldId id="324" r:id="rId28"/>
    <p:sldId id="325" r:id="rId29"/>
    <p:sldId id="390" r:id="rId30"/>
    <p:sldId id="327" r:id="rId31"/>
    <p:sldId id="396" r:id="rId32"/>
    <p:sldId id="370" r:id="rId33"/>
    <p:sldId id="326" r:id="rId34"/>
    <p:sldId id="392" r:id="rId35"/>
    <p:sldId id="391" r:id="rId36"/>
    <p:sldId id="393" r:id="rId37"/>
    <p:sldId id="328" r:id="rId38"/>
    <p:sldId id="371" r:id="rId39"/>
    <p:sldId id="329" r:id="rId40"/>
    <p:sldId id="398" r:id="rId41"/>
    <p:sldId id="399" r:id="rId42"/>
    <p:sldId id="340" r:id="rId43"/>
    <p:sldId id="341" r:id="rId44"/>
    <p:sldId id="374" r:id="rId45"/>
    <p:sldId id="375" r:id="rId46"/>
    <p:sldId id="4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B8414D4-CF69-446D-9A2C-F97F44B5A560}"/>
    <pc:docChg chg="undo custSel addSld delSld modSld sldOrd">
      <pc:chgData name="Sharma Computer Academy" userId="08476b32c11f4418" providerId="LiveId" clId="{7B8414D4-CF69-446D-9A2C-F97F44B5A560}" dt="2021-09-18T03:35:33.301" v="3794" actId="6549"/>
      <pc:docMkLst>
        <pc:docMk/>
      </pc:docMkLst>
      <pc:sldChg chg="modSp mod">
        <pc:chgData name="Sharma Computer Academy" userId="08476b32c11f4418" providerId="LiveId" clId="{7B8414D4-CF69-446D-9A2C-F97F44B5A560}" dt="2021-09-15T03:06:35.829" v="3264" actId="27636"/>
        <pc:sldMkLst>
          <pc:docMk/>
          <pc:sldMk cId="2021275" sldId="294"/>
        </pc:sldMkLst>
        <pc:spChg chg="mod">
          <ac:chgData name="Sharma Computer Academy" userId="08476b32c11f4418" providerId="LiveId" clId="{7B8414D4-CF69-446D-9A2C-F97F44B5A560}" dt="2021-09-15T03:06:35.829" v="3264" actId="27636"/>
          <ac:spMkLst>
            <pc:docMk/>
            <pc:sldMk cId="2021275" sldId="29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B8414D4-CF69-446D-9A2C-F97F44B5A560}" dt="2021-09-15T03:07:21.301" v="3274" actId="6549"/>
        <pc:sldMkLst>
          <pc:docMk/>
          <pc:sldMk cId="243548485" sldId="303"/>
        </pc:sldMkLst>
        <pc:spChg chg="mod">
          <ac:chgData name="Sharma Computer Academy" userId="08476b32c11f4418" providerId="LiveId" clId="{7B8414D4-CF69-446D-9A2C-F97F44B5A560}" dt="2021-09-15T03:07:21.301" v="3274" actId="6549"/>
          <ac:spMkLst>
            <pc:docMk/>
            <pc:sldMk cId="243548485" sldId="3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B8414D4-CF69-446D-9A2C-F97F44B5A560}" dt="2021-09-15T03:07:49.752" v="3282" actId="113"/>
        <pc:sldMkLst>
          <pc:docMk/>
          <pc:sldMk cId="3918376985" sldId="304"/>
        </pc:sldMkLst>
        <pc:spChg chg="mod">
          <ac:chgData name="Sharma Computer Academy" userId="08476b32c11f4418" providerId="LiveId" clId="{7B8414D4-CF69-446D-9A2C-F97F44B5A560}" dt="2021-09-15T03:07:49.752" v="3282" actId="113"/>
          <ac:spMkLst>
            <pc:docMk/>
            <pc:sldMk cId="3918376985" sldId="30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B8414D4-CF69-446D-9A2C-F97F44B5A560}" dt="2021-09-14T21:58:59.870" v="2163" actId="113"/>
        <pc:sldMkLst>
          <pc:docMk/>
          <pc:sldMk cId="0" sldId="323"/>
        </pc:sldMkLst>
        <pc:spChg chg="mod">
          <ac:chgData name="Sharma Computer Academy" userId="08476b32c11f4418" providerId="LiveId" clId="{7B8414D4-CF69-446D-9A2C-F97F44B5A560}" dt="2021-09-14T21:55:18.547" v="1812" actId="20577"/>
          <ac:spMkLst>
            <pc:docMk/>
            <pc:sldMk cId="0" sldId="323"/>
            <ac:spMk id="2" creationId="{00000000-0000-0000-0000-000000000000}"/>
          </ac:spMkLst>
        </pc:spChg>
        <pc:spChg chg="mod">
          <ac:chgData name="Sharma Computer Academy" userId="08476b32c11f4418" providerId="LiveId" clId="{7B8414D4-CF69-446D-9A2C-F97F44B5A560}" dt="2021-09-14T21:58:59.870" v="2163" actId="113"/>
          <ac:spMkLst>
            <pc:docMk/>
            <pc:sldMk cId="0" sldId="3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B8414D4-CF69-446D-9A2C-F97F44B5A560}" dt="2021-09-14T06:59:30.752" v="35" actId="113"/>
        <pc:sldMkLst>
          <pc:docMk/>
          <pc:sldMk cId="0" sldId="324"/>
        </pc:sldMkLst>
        <pc:spChg chg="mod">
          <ac:chgData name="Sharma Computer Academy" userId="08476b32c11f4418" providerId="LiveId" clId="{7B8414D4-CF69-446D-9A2C-F97F44B5A560}" dt="2021-09-14T06:59:30.752" v="35" actId="113"/>
          <ac:spMkLst>
            <pc:docMk/>
            <pc:sldMk cId="0" sldId="32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B8414D4-CF69-446D-9A2C-F97F44B5A560}" dt="2021-09-14T20:02:56.444" v="1288" actId="20577"/>
        <pc:sldMkLst>
          <pc:docMk/>
          <pc:sldMk cId="0" sldId="325"/>
        </pc:sldMkLst>
        <pc:spChg chg="mod">
          <ac:chgData name="Sharma Computer Academy" userId="08476b32c11f4418" providerId="LiveId" clId="{7B8414D4-CF69-446D-9A2C-F97F44B5A560}" dt="2021-09-14T20:02:56.444" v="1288" actId="20577"/>
          <ac:spMkLst>
            <pc:docMk/>
            <pc:sldMk cId="0" sldId="32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7B8414D4-CF69-446D-9A2C-F97F44B5A560}" dt="2021-09-14T07:04:30.572" v="102" actId="2696"/>
        <pc:sldMkLst>
          <pc:docMk/>
          <pc:sldMk cId="4042394818" sldId="326"/>
        </pc:sldMkLst>
      </pc:sldChg>
      <pc:sldChg chg="modSp mod">
        <pc:chgData name="Sharma Computer Academy" userId="08476b32c11f4418" providerId="LiveId" clId="{7B8414D4-CF69-446D-9A2C-F97F44B5A560}" dt="2021-09-14T20:04:19.460" v="1300" actId="113"/>
        <pc:sldMkLst>
          <pc:docMk/>
          <pc:sldMk cId="0" sldId="327"/>
        </pc:sldMkLst>
        <pc:spChg chg="mod">
          <ac:chgData name="Sharma Computer Academy" userId="08476b32c11f4418" providerId="LiveId" clId="{7B8414D4-CF69-446D-9A2C-F97F44B5A560}" dt="2021-09-14T20:04:19.460" v="1300" actId="113"/>
          <ac:spMkLst>
            <pc:docMk/>
            <pc:sldMk cId="0" sldId="327"/>
            <ac:spMk id="3" creationId="{00000000-0000-0000-0000-000000000000}"/>
          </ac:spMkLst>
        </pc:spChg>
        <pc:spChg chg="mod">
          <ac:chgData name="Sharma Computer Academy" userId="08476b32c11f4418" providerId="LiveId" clId="{7B8414D4-CF69-446D-9A2C-F97F44B5A560}" dt="2021-09-14T07:04:47.049" v="128" actId="20577"/>
          <ac:spMkLst>
            <pc:docMk/>
            <pc:sldMk cId="0" sldId="327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7B8414D4-CF69-446D-9A2C-F97F44B5A560}" dt="2021-09-14T22:03:14.210" v="2167"/>
        <pc:sldMkLst>
          <pc:docMk/>
          <pc:sldMk cId="0" sldId="328"/>
        </pc:sldMkLst>
        <pc:spChg chg="mod">
          <ac:chgData name="Sharma Computer Academy" userId="08476b32c11f4418" providerId="LiveId" clId="{7B8414D4-CF69-446D-9A2C-F97F44B5A560}" dt="2021-09-14T07:14:52.782" v="365" actId="20577"/>
          <ac:spMkLst>
            <pc:docMk/>
            <pc:sldMk cId="0" sldId="32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7B8414D4-CF69-446D-9A2C-F97F44B5A560}" dt="2021-09-14T22:05:26.030" v="2192" actId="207"/>
        <pc:sldMkLst>
          <pc:docMk/>
          <pc:sldMk cId="0" sldId="329"/>
        </pc:sldMkLst>
        <pc:spChg chg="mod">
          <ac:chgData name="Sharma Computer Academy" userId="08476b32c11f4418" providerId="LiveId" clId="{7B8414D4-CF69-446D-9A2C-F97F44B5A560}" dt="2021-09-14T22:05:26.030" v="2192" actId="207"/>
          <ac:spMkLst>
            <pc:docMk/>
            <pc:sldMk cId="0" sldId="329"/>
            <ac:spMk id="3" creationId="{00000000-0000-0000-0000-000000000000}"/>
          </ac:spMkLst>
        </pc:spChg>
      </pc:sldChg>
      <pc:sldChg chg="modSp del modAnim">
        <pc:chgData name="Sharma Computer Academy" userId="08476b32c11f4418" providerId="LiveId" clId="{7B8414D4-CF69-446D-9A2C-F97F44B5A560}" dt="2021-09-14T21:21:09.016" v="1792" actId="47"/>
        <pc:sldMkLst>
          <pc:docMk/>
          <pc:sldMk cId="0" sldId="331"/>
        </pc:sldMkLst>
        <pc:spChg chg="mod">
          <ac:chgData name="Sharma Computer Academy" userId="08476b32c11f4418" providerId="LiveId" clId="{7B8414D4-CF69-446D-9A2C-F97F44B5A560}" dt="2021-09-14T20:31:19.932" v="1596" actId="207"/>
          <ac:spMkLst>
            <pc:docMk/>
            <pc:sldMk cId="0" sldId="331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7B8414D4-CF69-446D-9A2C-F97F44B5A560}" dt="2021-09-14T21:21:09.016" v="1792" actId="47"/>
        <pc:sldMkLst>
          <pc:docMk/>
          <pc:sldMk cId="0" sldId="332"/>
        </pc:sldMkLst>
        <pc:spChg chg="mod">
          <ac:chgData name="Sharma Computer Academy" userId="08476b32c11f4418" providerId="LiveId" clId="{7B8414D4-CF69-446D-9A2C-F97F44B5A560}" dt="2021-09-14T20:33:05.162" v="1617" actId="207"/>
          <ac:spMkLst>
            <pc:docMk/>
            <pc:sldMk cId="0" sldId="332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7B8414D4-CF69-446D-9A2C-F97F44B5A560}" dt="2021-09-14T21:21:09.016" v="1792" actId="47"/>
        <pc:sldMkLst>
          <pc:docMk/>
          <pc:sldMk cId="0" sldId="333"/>
        </pc:sldMkLst>
        <pc:spChg chg="mod">
          <ac:chgData name="Sharma Computer Academy" userId="08476b32c11f4418" providerId="LiveId" clId="{7B8414D4-CF69-446D-9A2C-F97F44B5A560}" dt="2021-09-14T20:34:24.939" v="1633" actId="113"/>
          <ac:spMkLst>
            <pc:docMk/>
            <pc:sldMk cId="0" sldId="333"/>
            <ac:spMk id="3" creationId="{00000000-0000-0000-0000-000000000000}"/>
          </ac:spMkLst>
        </pc:spChg>
      </pc:sldChg>
      <pc:sldChg chg="modSp del modAnim">
        <pc:chgData name="Sharma Computer Academy" userId="08476b32c11f4418" providerId="LiveId" clId="{7B8414D4-CF69-446D-9A2C-F97F44B5A560}" dt="2021-09-14T21:21:09.016" v="1792" actId="47"/>
        <pc:sldMkLst>
          <pc:docMk/>
          <pc:sldMk cId="0" sldId="334"/>
        </pc:sldMkLst>
        <pc:spChg chg="mod">
          <ac:chgData name="Sharma Computer Academy" userId="08476b32c11f4418" providerId="LiveId" clId="{7B8414D4-CF69-446D-9A2C-F97F44B5A560}" dt="2021-09-14T20:35:26.587" v="1644" actId="207"/>
          <ac:spMkLst>
            <pc:docMk/>
            <pc:sldMk cId="0" sldId="334"/>
            <ac:spMk id="3" creationId="{00000000-0000-0000-0000-000000000000}"/>
          </ac:spMkLst>
        </pc:spChg>
      </pc:sldChg>
      <pc:sldChg chg="modSp del">
        <pc:chgData name="Sharma Computer Academy" userId="08476b32c11f4418" providerId="LiveId" clId="{7B8414D4-CF69-446D-9A2C-F97F44B5A560}" dt="2021-09-14T21:21:09.016" v="1792" actId="47"/>
        <pc:sldMkLst>
          <pc:docMk/>
          <pc:sldMk cId="0" sldId="335"/>
        </pc:sldMkLst>
        <pc:spChg chg="mod">
          <ac:chgData name="Sharma Computer Academy" userId="08476b32c11f4418" providerId="LiveId" clId="{7B8414D4-CF69-446D-9A2C-F97F44B5A560}" dt="2021-09-14T20:36:00.763" v="1648" actId="207"/>
          <ac:spMkLst>
            <pc:docMk/>
            <pc:sldMk cId="0" sldId="335"/>
            <ac:spMk id="3" creationId="{00000000-0000-0000-0000-000000000000}"/>
          </ac:spMkLst>
        </pc:spChg>
      </pc:sldChg>
      <pc:sldChg chg="modSp del">
        <pc:chgData name="Sharma Computer Academy" userId="08476b32c11f4418" providerId="LiveId" clId="{7B8414D4-CF69-446D-9A2C-F97F44B5A560}" dt="2021-09-14T21:21:09.016" v="1792" actId="47"/>
        <pc:sldMkLst>
          <pc:docMk/>
          <pc:sldMk cId="0" sldId="336"/>
        </pc:sldMkLst>
        <pc:spChg chg="mod">
          <ac:chgData name="Sharma Computer Academy" userId="08476b32c11f4418" providerId="LiveId" clId="{7B8414D4-CF69-446D-9A2C-F97F44B5A560}" dt="2021-09-14T20:36:54.427" v="1655" actId="207"/>
          <ac:spMkLst>
            <pc:docMk/>
            <pc:sldMk cId="0" sldId="336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7B8414D4-CF69-446D-9A2C-F97F44B5A560}" dt="2021-09-14T21:21:09.016" v="1792" actId="47"/>
        <pc:sldMkLst>
          <pc:docMk/>
          <pc:sldMk cId="0" sldId="337"/>
        </pc:sldMkLst>
        <pc:spChg chg="mod">
          <ac:chgData name="Sharma Computer Academy" userId="08476b32c11f4418" providerId="LiveId" clId="{7B8414D4-CF69-446D-9A2C-F97F44B5A560}" dt="2021-09-14T20:38:31.315" v="1658" actId="113"/>
          <ac:spMkLst>
            <pc:docMk/>
            <pc:sldMk cId="0" sldId="337"/>
            <ac:spMk id="3" creationId="{00000000-0000-0000-0000-000000000000}"/>
          </ac:spMkLst>
        </pc:spChg>
      </pc:sldChg>
      <pc:sldChg chg="delSp del mod">
        <pc:chgData name="Sharma Computer Academy" userId="08476b32c11f4418" providerId="LiveId" clId="{7B8414D4-CF69-446D-9A2C-F97F44B5A560}" dt="2021-09-14T21:21:09.016" v="1792" actId="47"/>
        <pc:sldMkLst>
          <pc:docMk/>
          <pc:sldMk cId="0" sldId="338"/>
        </pc:sldMkLst>
        <pc:spChg chg="del">
          <ac:chgData name="Sharma Computer Academy" userId="08476b32c11f4418" providerId="LiveId" clId="{7B8414D4-CF69-446D-9A2C-F97F44B5A560}" dt="2021-09-14T20:37:47.735" v="1656" actId="478"/>
          <ac:spMkLst>
            <pc:docMk/>
            <pc:sldMk cId="0" sldId="338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7B8414D4-CF69-446D-9A2C-F97F44B5A560}" dt="2021-09-14T21:21:09.016" v="1792" actId="47"/>
        <pc:sldMkLst>
          <pc:docMk/>
          <pc:sldMk cId="0" sldId="339"/>
        </pc:sldMkLst>
        <pc:spChg chg="mod">
          <ac:chgData name="Sharma Computer Academy" userId="08476b32c11f4418" providerId="LiveId" clId="{7B8414D4-CF69-446D-9A2C-F97F44B5A560}" dt="2021-09-14T20:39:52.691" v="1676" actId="113"/>
          <ac:spMkLst>
            <pc:docMk/>
            <pc:sldMk cId="0" sldId="33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7B8414D4-CF69-446D-9A2C-F97F44B5A560}" dt="2021-09-14T22:24:16.266" v="3034" actId="20577"/>
        <pc:sldMkLst>
          <pc:docMk/>
          <pc:sldMk cId="0" sldId="340"/>
        </pc:sldMkLst>
        <pc:spChg chg="mod">
          <ac:chgData name="Sharma Computer Academy" userId="08476b32c11f4418" providerId="LiveId" clId="{7B8414D4-CF69-446D-9A2C-F97F44B5A560}" dt="2021-09-14T22:24:16.266" v="3034" actId="20577"/>
          <ac:spMkLst>
            <pc:docMk/>
            <pc:sldMk cId="0" sldId="34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B8414D4-CF69-446D-9A2C-F97F44B5A560}" dt="2021-09-14T20:29:38.506" v="1588" actId="113"/>
        <pc:sldMkLst>
          <pc:docMk/>
          <pc:sldMk cId="0" sldId="341"/>
        </pc:sldMkLst>
        <pc:spChg chg="mod">
          <ac:chgData name="Sharma Computer Academy" userId="08476b32c11f4418" providerId="LiveId" clId="{7B8414D4-CF69-446D-9A2C-F97F44B5A560}" dt="2021-09-14T20:29:38.506" v="1588" actId="113"/>
          <ac:spMkLst>
            <pc:docMk/>
            <pc:sldMk cId="0" sldId="341"/>
            <ac:spMk id="3" creationId="{00000000-0000-0000-0000-000000000000}"/>
          </ac:spMkLst>
        </pc:spChg>
      </pc:sldChg>
      <pc:sldChg chg="modSp del">
        <pc:chgData name="Sharma Computer Academy" userId="08476b32c11f4418" providerId="LiveId" clId="{7B8414D4-CF69-446D-9A2C-F97F44B5A560}" dt="2021-09-14T21:21:09.016" v="1792" actId="47"/>
        <pc:sldMkLst>
          <pc:docMk/>
          <pc:sldMk cId="0" sldId="342"/>
        </pc:sldMkLst>
        <pc:spChg chg="mod">
          <ac:chgData name="Sharma Computer Academy" userId="08476b32c11f4418" providerId="LiveId" clId="{7B8414D4-CF69-446D-9A2C-F97F44B5A560}" dt="2021-09-14T20:30:37.304" v="1592" actId="113"/>
          <ac:spMkLst>
            <pc:docMk/>
            <pc:sldMk cId="0" sldId="3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B8414D4-CF69-446D-9A2C-F97F44B5A560}" dt="2021-09-14T06:50:45.349" v="28" actId="20577"/>
        <pc:sldMkLst>
          <pc:docMk/>
          <pc:sldMk cId="1233499612" sldId="357"/>
        </pc:sldMkLst>
        <pc:spChg chg="mod">
          <ac:chgData name="Sharma Computer Academy" userId="08476b32c11f4418" providerId="LiveId" clId="{7B8414D4-CF69-446D-9A2C-F97F44B5A560}" dt="2021-09-14T06:50:45.349" v="28" actId="20577"/>
          <ac:spMkLst>
            <pc:docMk/>
            <pc:sldMk cId="1233499612" sldId="35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B8414D4-CF69-446D-9A2C-F97F44B5A560}" dt="2021-09-14T19:13:34.731" v="373" actId="27636"/>
        <pc:sldMkLst>
          <pc:docMk/>
          <pc:sldMk cId="1233499612" sldId="358"/>
        </pc:sldMkLst>
        <pc:spChg chg="mod">
          <ac:chgData name="Sharma Computer Academy" userId="08476b32c11f4418" providerId="LiveId" clId="{7B8414D4-CF69-446D-9A2C-F97F44B5A560}" dt="2021-09-14T19:13:34.731" v="373" actId="27636"/>
          <ac:spMkLst>
            <pc:docMk/>
            <pc:sldMk cId="1233499612" sldId="3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B8414D4-CF69-446D-9A2C-F97F44B5A560}" dt="2021-09-14T19:52:29.836" v="1140"/>
        <pc:sldMkLst>
          <pc:docMk/>
          <pc:sldMk cId="1233499612" sldId="359"/>
        </pc:sldMkLst>
        <pc:spChg chg="mod">
          <ac:chgData name="Sharma Computer Academy" userId="08476b32c11f4418" providerId="LiveId" clId="{7B8414D4-CF69-446D-9A2C-F97F44B5A560}" dt="2021-09-14T19:30:32.202" v="858" actId="20577"/>
          <ac:spMkLst>
            <pc:docMk/>
            <pc:sldMk cId="1233499612" sldId="359"/>
            <ac:spMk id="2" creationId="{00000000-0000-0000-0000-000000000000}"/>
          </ac:spMkLst>
        </pc:spChg>
        <pc:spChg chg="mod">
          <ac:chgData name="Sharma Computer Academy" userId="08476b32c11f4418" providerId="LiveId" clId="{7B8414D4-CF69-446D-9A2C-F97F44B5A560}" dt="2021-09-14T19:51:43.029" v="1124" actId="20577"/>
          <ac:spMkLst>
            <pc:docMk/>
            <pc:sldMk cId="1233499612" sldId="359"/>
            <ac:spMk id="3" creationId="{00000000-0000-0000-0000-000000000000}"/>
          </ac:spMkLst>
        </pc:spChg>
        <pc:graphicFrameChg chg="mod modGraphic">
          <ac:chgData name="Sharma Computer Academy" userId="08476b32c11f4418" providerId="LiveId" clId="{7B8414D4-CF69-446D-9A2C-F97F44B5A560}" dt="2021-09-14T19:51:57.912" v="1133" actId="20577"/>
          <ac:graphicFrameMkLst>
            <pc:docMk/>
            <pc:sldMk cId="1233499612" sldId="359"/>
            <ac:graphicFrameMk id="5" creationId="{00000000-0000-0000-0000-000000000000}"/>
          </ac:graphicFrameMkLst>
        </pc:graphicFrameChg>
      </pc:sldChg>
      <pc:sldChg chg="modSp mod modAnim">
        <pc:chgData name="Sharma Computer Academy" userId="08476b32c11f4418" providerId="LiveId" clId="{7B8414D4-CF69-446D-9A2C-F97F44B5A560}" dt="2021-09-14T19:57:00.964" v="1222"/>
        <pc:sldMkLst>
          <pc:docMk/>
          <pc:sldMk cId="1233499612" sldId="360"/>
        </pc:sldMkLst>
        <pc:spChg chg="mod">
          <ac:chgData name="Sharma Computer Academy" userId="08476b32c11f4418" providerId="LiveId" clId="{7B8414D4-CF69-446D-9A2C-F97F44B5A560}" dt="2021-09-14T19:56:51.122" v="1220" actId="113"/>
          <ac:spMkLst>
            <pc:docMk/>
            <pc:sldMk cId="1233499612" sldId="36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B8414D4-CF69-446D-9A2C-F97F44B5A560}" dt="2021-09-14T19:59:00.945" v="1243"/>
        <pc:sldMkLst>
          <pc:docMk/>
          <pc:sldMk cId="1233499612" sldId="361"/>
        </pc:sldMkLst>
        <pc:spChg chg="mod">
          <ac:chgData name="Sharma Computer Academy" userId="08476b32c11f4418" providerId="LiveId" clId="{7B8414D4-CF69-446D-9A2C-F97F44B5A560}" dt="2021-09-14T19:58:52.051" v="1242" actId="113"/>
          <ac:spMkLst>
            <pc:docMk/>
            <pc:sldMk cId="1233499612" sldId="36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7B8414D4-CF69-446D-9A2C-F97F44B5A560}" dt="2021-09-14T06:58:41.693" v="29" actId="47"/>
        <pc:sldMkLst>
          <pc:docMk/>
          <pc:sldMk cId="1233499612" sldId="362"/>
        </pc:sldMkLst>
      </pc:sldChg>
      <pc:sldChg chg="modSp modAnim">
        <pc:chgData name="Sharma Computer Academy" userId="08476b32c11f4418" providerId="LiveId" clId="{7B8414D4-CF69-446D-9A2C-F97F44B5A560}" dt="2021-09-15T03:20:15.858" v="3438" actId="113"/>
        <pc:sldMkLst>
          <pc:docMk/>
          <pc:sldMk cId="1233499612" sldId="364"/>
        </pc:sldMkLst>
        <pc:spChg chg="mod">
          <ac:chgData name="Sharma Computer Academy" userId="08476b32c11f4418" providerId="LiveId" clId="{7B8414D4-CF69-446D-9A2C-F97F44B5A560}" dt="2021-09-15T03:20:15.858" v="3438" actId="113"/>
          <ac:spMkLst>
            <pc:docMk/>
            <pc:sldMk cId="1233499612" sldId="36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B8414D4-CF69-446D-9A2C-F97F44B5A560}" dt="2021-09-14T20:01:21.060" v="1269" actId="20577"/>
        <pc:sldMkLst>
          <pc:docMk/>
          <pc:sldMk cId="1233499612" sldId="365"/>
        </pc:sldMkLst>
        <pc:spChg chg="mod">
          <ac:chgData name="Sharma Computer Academy" userId="08476b32c11f4418" providerId="LiveId" clId="{7B8414D4-CF69-446D-9A2C-F97F44B5A560}" dt="2021-09-14T20:01:01.665" v="1257"/>
          <ac:spMkLst>
            <pc:docMk/>
            <pc:sldMk cId="1233499612" sldId="365"/>
            <ac:spMk id="2" creationId="{00000000-0000-0000-0000-000000000000}"/>
          </ac:spMkLst>
        </pc:spChg>
        <pc:spChg chg="mod">
          <ac:chgData name="Sharma Computer Academy" userId="08476b32c11f4418" providerId="LiveId" clId="{7B8414D4-CF69-446D-9A2C-F97F44B5A560}" dt="2021-09-14T20:01:21.060" v="1269" actId="20577"/>
          <ac:spMkLst>
            <pc:docMk/>
            <pc:sldMk cId="1233499612" sldId="36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B8414D4-CF69-446D-9A2C-F97F44B5A560}" dt="2021-09-15T04:39:48.421" v="3479" actId="20577"/>
        <pc:sldMkLst>
          <pc:docMk/>
          <pc:sldMk cId="1233499612" sldId="366"/>
        </pc:sldMkLst>
        <pc:spChg chg="mod">
          <ac:chgData name="Sharma Computer Academy" userId="08476b32c11f4418" providerId="LiveId" clId="{7B8414D4-CF69-446D-9A2C-F97F44B5A560}" dt="2021-09-14T20:00:58.559" v="1256"/>
          <ac:spMkLst>
            <pc:docMk/>
            <pc:sldMk cId="1233499612" sldId="366"/>
            <ac:spMk id="2" creationId="{00000000-0000-0000-0000-000000000000}"/>
          </ac:spMkLst>
        </pc:spChg>
        <pc:spChg chg="mod">
          <ac:chgData name="Sharma Computer Academy" userId="08476b32c11f4418" providerId="LiveId" clId="{7B8414D4-CF69-446D-9A2C-F97F44B5A560}" dt="2021-09-15T04:39:48.421" v="3479" actId="20577"/>
          <ac:spMkLst>
            <pc:docMk/>
            <pc:sldMk cId="1233499612" sldId="36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B8414D4-CF69-446D-9A2C-F97F44B5A560}" dt="2021-09-14T19:30:20.028" v="846" actId="20577"/>
        <pc:sldMkLst>
          <pc:docMk/>
          <pc:sldMk cId="1233499612" sldId="367"/>
        </pc:sldMkLst>
        <pc:spChg chg="mod">
          <ac:chgData name="Sharma Computer Academy" userId="08476b32c11f4418" providerId="LiveId" clId="{7B8414D4-CF69-446D-9A2C-F97F44B5A560}" dt="2021-09-14T19:30:20.028" v="846" actId="20577"/>
          <ac:spMkLst>
            <pc:docMk/>
            <pc:sldMk cId="1233499612" sldId="367"/>
            <ac:spMk id="2" creationId="{00000000-0000-0000-0000-000000000000}"/>
          </ac:spMkLst>
        </pc:spChg>
        <pc:spChg chg="mod">
          <ac:chgData name="Sharma Computer Academy" userId="08476b32c11f4418" providerId="LiveId" clId="{7B8414D4-CF69-446D-9A2C-F97F44B5A560}" dt="2021-09-14T19:14:36.945" v="375" actId="113"/>
          <ac:spMkLst>
            <pc:docMk/>
            <pc:sldMk cId="1233499612" sldId="36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B8414D4-CF69-446D-9A2C-F97F44B5A560}" dt="2021-09-15T03:27:38.107" v="3445"/>
        <pc:sldMkLst>
          <pc:docMk/>
          <pc:sldMk cId="1233499612" sldId="368"/>
        </pc:sldMkLst>
        <pc:spChg chg="mod">
          <ac:chgData name="Sharma Computer Academy" userId="08476b32c11f4418" providerId="LiveId" clId="{7B8414D4-CF69-446D-9A2C-F97F44B5A560}" dt="2021-09-15T03:27:37.563" v="3444" actId="20577"/>
          <ac:spMkLst>
            <pc:docMk/>
            <pc:sldMk cId="1233499612" sldId="3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B8414D4-CF69-446D-9A2C-F97F44B5A560}" dt="2021-09-15T03:09:26.346" v="3341" actId="113"/>
        <pc:sldMkLst>
          <pc:docMk/>
          <pc:sldMk cId="87560599" sldId="369"/>
        </pc:sldMkLst>
        <pc:spChg chg="mod">
          <ac:chgData name="Sharma Computer Academy" userId="08476b32c11f4418" providerId="LiveId" clId="{7B8414D4-CF69-446D-9A2C-F97F44B5A560}" dt="2021-09-15T03:09:26.346" v="3341" actId="113"/>
          <ac:spMkLst>
            <pc:docMk/>
            <pc:sldMk cId="87560599" sldId="36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B8414D4-CF69-446D-9A2C-F97F44B5A560}" dt="2021-09-18T03:35:33.301" v="3794" actId="6549"/>
        <pc:sldMkLst>
          <pc:docMk/>
          <pc:sldMk cId="1096624955" sldId="370"/>
        </pc:sldMkLst>
        <pc:spChg chg="mod">
          <ac:chgData name="Sharma Computer Academy" userId="08476b32c11f4418" providerId="LiveId" clId="{7B8414D4-CF69-446D-9A2C-F97F44B5A560}" dt="2021-09-18T03:35:33.301" v="3794" actId="6549"/>
          <ac:spMkLst>
            <pc:docMk/>
            <pc:sldMk cId="1096624955" sldId="37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7B8414D4-CF69-446D-9A2C-F97F44B5A560}" dt="2021-09-14T22:04:47.632" v="2182" actId="113"/>
        <pc:sldMkLst>
          <pc:docMk/>
          <pc:sldMk cId="0" sldId="371"/>
        </pc:sldMkLst>
        <pc:spChg chg="mod">
          <ac:chgData name="Sharma Computer Academy" userId="08476b32c11f4418" providerId="LiveId" clId="{7B8414D4-CF69-446D-9A2C-F97F44B5A560}" dt="2021-09-14T22:04:47.632" v="2182" actId="113"/>
          <ac:spMkLst>
            <pc:docMk/>
            <pc:sldMk cId="0" sldId="37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B8414D4-CF69-446D-9A2C-F97F44B5A560}" dt="2021-09-15T03:13:10.511" v="3436" actId="14100"/>
        <pc:sldMkLst>
          <pc:docMk/>
          <pc:sldMk cId="1233499612" sldId="373"/>
        </pc:sldMkLst>
        <pc:graphicFrameChg chg="mod modGraphic">
          <ac:chgData name="Sharma Computer Academy" userId="08476b32c11f4418" providerId="LiveId" clId="{7B8414D4-CF69-446D-9A2C-F97F44B5A560}" dt="2021-09-15T03:13:10.511" v="3436" actId="14100"/>
          <ac:graphicFrameMkLst>
            <pc:docMk/>
            <pc:sldMk cId="1233499612" sldId="373"/>
            <ac:graphicFrameMk id="5" creationId="{00000000-0000-0000-0000-000000000000}"/>
          </ac:graphicFrameMkLst>
        </pc:graphicFrameChg>
      </pc:sldChg>
      <pc:sldChg chg="modSp del mod modAnim">
        <pc:chgData name="Sharma Computer Academy" userId="08476b32c11f4418" providerId="LiveId" clId="{7B8414D4-CF69-446D-9A2C-F97F44B5A560}" dt="2021-09-17T06:25:22.984" v="3636" actId="113"/>
        <pc:sldMkLst>
          <pc:docMk/>
          <pc:sldMk cId="1834394323" sldId="374"/>
        </pc:sldMkLst>
        <pc:spChg chg="mod">
          <ac:chgData name="Sharma Computer Academy" userId="08476b32c11f4418" providerId="LiveId" clId="{7B8414D4-CF69-446D-9A2C-F97F44B5A560}" dt="2021-09-17T06:25:22.984" v="3636" actId="113"/>
          <ac:spMkLst>
            <pc:docMk/>
            <pc:sldMk cId="1834394323" sldId="374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7B8414D4-CF69-446D-9A2C-F97F44B5A560}" dt="2021-09-17T06:25:36.719" v="3639"/>
        <pc:sldMkLst>
          <pc:docMk/>
          <pc:sldMk cId="440292136" sldId="375"/>
        </pc:sldMkLst>
        <pc:spChg chg="mod">
          <ac:chgData name="Sharma Computer Academy" userId="08476b32c11f4418" providerId="LiveId" clId="{7B8414D4-CF69-446D-9A2C-F97F44B5A560}" dt="2021-09-17T06:23:12.841" v="3548" actId="20577"/>
          <ac:spMkLst>
            <pc:docMk/>
            <pc:sldMk cId="440292136" sldId="375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7B8414D4-CF69-446D-9A2C-F97F44B5A560}" dt="2021-09-14T21:21:09.016" v="1792" actId="47"/>
        <pc:sldMkLst>
          <pc:docMk/>
          <pc:sldMk cId="0" sldId="376"/>
        </pc:sldMkLst>
        <pc:spChg chg="mod">
          <ac:chgData name="Sharma Computer Academy" userId="08476b32c11f4418" providerId="LiveId" clId="{7B8414D4-CF69-446D-9A2C-F97F44B5A560}" dt="2021-09-14T20:44:57.188" v="1733" actId="20577"/>
          <ac:spMkLst>
            <pc:docMk/>
            <pc:sldMk cId="0" sldId="376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7B8414D4-CF69-446D-9A2C-F97F44B5A560}" dt="2021-09-14T21:21:09.016" v="1792" actId="47"/>
        <pc:sldMkLst>
          <pc:docMk/>
          <pc:sldMk cId="0" sldId="377"/>
        </pc:sldMkLst>
        <pc:spChg chg="mod">
          <ac:chgData name="Sharma Computer Academy" userId="08476b32c11f4418" providerId="LiveId" clId="{7B8414D4-CF69-446D-9A2C-F97F44B5A560}" dt="2021-09-14T20:47:14.044" v="1759" actId="6549"/>
          <ac:spMkLst>
            <pc:docMk/>
            <pc:sldMk cId="0" sldId="377"/>
            <ac:spMk id="3" creationId="{00000000-0000-0000-0000-000000000000}"/>
          </ac:spMkLst>
        </pc:spChg>
        <pc:spChg chg="mod">
          <ac:chgData name="Sharma Computer Academy" userId="08476b32c11f4418" providerId="LiveId" clId="{7B8414D4-CF69-446D-9A2C-F97F44B5A560}" dt="2021-09-14T20:47:19.719" v="1760" actId="20577"/>
          <ac:spMkLst>
            <pc:docMk/>
            <pc:sldMk cId="0" sldId="377"/>
            <ac:spMk id="4" creationId="{00000000-0000-0000-0000-000000000000}"/>
          </ac:spMkLst>
        </pc:spChg>
      </pc:sldChg>
      <pc:sldChg chg="modSp del mod modAnim">
        <pc:chgData name="Sharma Computer Academy" userId="08476b32c11f4418" providerId="LiveId" clId="{7B8414D4-CF69-446D-9A2C-F97F44B5A560}" dt="2021-09-14T21:21:09.016" v="1792" actId="47"/>
        <pc:sldMkLst>
          <pc:docMk/>
          <pc:sldMk cId="0" sldId="378"/>
        </pc:sldMkLst>
        <pc:spChg chg="mod">
          <ac:chgData name="Sharma Computer Academy" userId="08476b32c11f4418" providerId="LiveId" clId="{7B8414D4-CF69-446D-9A2C-F97F44B5A560}" dt="2021-09-14T21:01:47.040" v="1787" actId="27636"/>
          <ac:spMkLst>
            <pc:docMk/>
            <pc:sldMk cId="0" sldId="378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7B8414D4-CF69-446D-9A2C-F97F44B5A560}" dt="2021-09-14T21:21:09.016" v="1792" actId="47"/>
        <pc:sldMkLst>
          <pc:docMk/>
          <pc:sldMk cId="0" sldId="379"/>
        </pc:sldMkLst>
        <pc:spChg chg="mod">
          <ac:chgData name="Sharma Computer Academy" userId="08476b32c11f4418" providerId="LiveId" clId="{7B8414D4-CF69-446D-9A2C-F97F44B5A560}" dt="2021-09-14T21:02:23.042" v="1791" actId="113"/>
          <ac:spMkLst>
            <pc:docMk/>
            <pc:sldMk cId="0" sldId="379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7B8414D4-CF69-446D-9A2C-F97F44B5A560}" dt="2021-09-14T21:21:09.016" v="1792" actId="47"/>
        <pc:sldMkLst>
          <pc:docMk/>
          <pc:sldMk cId="0" sldId="380"/>
        </pc:sldMkLst>
      </pc:sldChg>
      <pc:sldChg chg="del">
        <pc:chgData name="Sharma Computer Academy" userId="08476b32c11f4418" providerId="LiveId" clId="{7B8414D4-CF69-446D-9A2C-F97F44B5A560}" dt="2021-09-14T21:21:09.016" v="1792" actId="47"/>
        <pc:sldMkLst>
          <pc:docMk/>
          <pc:sldMk cId="0" sldId="381"/>
        </pc:sldMkLst>
      </pc:sldChg>
      <pc:sldChg chg="del">
        <pc:chgData name="Sharma Computer Academy" userId="08476b32c11f4418" providerId="LiveId" clId="{7B8414D4-CF69-446D-9A2C-F97F44B5A560}" dt="2021-09-14T21:21:09.016" v="1792" actId="47"/>
        <pc:sldMkLst>
          <pc:docMk/>
          <pc:sldMk cId="0" sldId="382"/>
        </pc:sldMkLst>
      </pc:sldChg>
      <pc:sldChg chg="del">
        <pc:chgData name="Sharma Computer Academy" userId="08476b32c11f4418" providerId="LiveId" clId="{7B8414D4-CF69-446D-9A2C-F97F44B5A560}" dt="2021-09-14T21:21:09.016" v="1792" actId="47"/>
        <pc:sldMkLst>
          <pc:docMk/>
          <pc:sldMk cId="0" sldId="383"/>
        </pc:sldMkLst>
      </pc:sldChg>
      <pc:sldChg chg="del modAnim">
        <pc:chgData name="Sharma Computer Academy" userId="08476b32c11f4418" providerId="LiveId" clId="{7B8414D4-CF69-446D-9A2C-F97F44B5A560}" dt="2021-09-14T21:21:09.016" v="1792" actId="47"/>
        <pc:sldMkLst>
          <pc:docMk/>
          <pc:sldMk cId="0" sldId="384"/>
        </pc:sldMkLst>
      </pc:sldChg>
      <pc:sldChg chg="del">
        <pc:chgData name="Sharma Computer Academy" userId="08476b32c11f4418" providerId="LiveId" clId="{7B8414D4-CF69-446D-9A2C-F97F44B5A560}" dt="2021-09-14T21:21:09.016" v="1792" actId="47"/>
        <pc:sldMkLst>
          <pc:docMk/>
          <pc:sldMk cId="0" sldId="385"/>
        </pc:sldMkLst>
      </pc:sldChg>
      <pc:sldChg chg="del modAnim">
        <pc:chgData name="Sharma Computer Academy" userId="08476b32c11f4418" providerId="LiveId" clId="{7B8414D4-CF69-446D-9A2C-F97F44B5A560}" dt="2021-09-14T21:21:09.016" v="1792" actId="47"/>
        <pc:sldMkLst>
          <pc:docMk/>
          <pc:sldMk cId="0" sldId="386"/>
        </pc:sldMkLst>
      </pc:sldChg>
      <pc:sldChg chg="modSp del mod">
        <pc:chgData name="Sharma Computer Academy" userId="08476b32c11f4418" providerId="LiveId" clId="{7B8414D4-CF69-446D-9A2C-F97F44B5A560}" dt="2021-09-14T21:21:09.016" v="1792" actId="47"/>
        <pc:sldMkLst>
          <pc:docMk/>
          <pc:sldMk cId="0" sldId="387"/>
        </pc:sldMkLst>
        <pc:spChg chg="mod">
          <ac:chgData name="Sharma Computer Academy" userId="08476b32c11f4418" providerId="LiveId" clId="{7B8414D4-CF69-446D-9A2C-F97F44B5A560}" dt="2021-09-14T21:00:05.468" v="1772" actId="20577"/>
          <ac:spMkLst>
            <pc:docMk/>
            <pc:sldMk cId="0" sldId="387"/>
            <ac:spMk id="4" creationId="{00000000-0000-0000-0000-000000000000}"/>
          </ac:spMkLst>
        </pc:spChg>
      </pc:sldChg>
      <pc:sldChg chg="del">
        <pc:chgData name="Sharma Computer Academy" userId="08476b32c11f4418" providerId="LiveId" clId="{7B8414D4-CF69-446D-9A2C-F97F44B5A560}" dt="2021-09-14T21:21:09.016" v="1792" actId="47"/>
        <pc:sldMkLst>
          <pc:docMk/>
          <pc:sldMk cId="0" sldId="388"/>
        </pc:sldMkLst>
      </pc:sldChg>
      <pc:sldChg chg="modSp del modAnim">
        <pc:chgData name="Sharma Computer Academy" userId="08476b32c11f4418" providerId="LiveId" clId="{7B8414D4-CF69-446D-9A2C-F97F44B5A560}" dt="2021-09-14T21:21:09.016" v="1792" actId="47"/>
        <pc:sldMkLst>
          <pc:docMk/>
          <pc:sldMk cId="0" sldId="389"/>
        </pc:sldMkLst>
        <pc:spChg chg="mod">
          <ac:chgData name="Sharma Computer Academy" userId="08476b32c11f4418" providerId="LiveId" clId="{7B8414D4-CF69-446D-9A2C-F97F44B5A560}" dt="2021-09-14T21:00:21.245" v="1775" actId="207"/>
          <ac:spMkLst>
            <pc:docMk/>
            <pc:sldMk cId="0" sldId="389"/>
            <ac:spMk id="3" creationId="{00000000-0000-0000-0000-000000000000}"/>
          </ac:spMkLst>
        </pc:spChg>
      </pc:sldChg>
      <pc:sldChg chg="modSp mod ord">
        <pc:chgData name="Sharma Computer Academy" userId="08476b32c11f4418" providerId="LiveId" clId="{7B8414D4-CF69-446D-9A2C-F97F44B5A560}" dt="2021-09-14T20:03:31.997" v="1293" actId="207"/>
        <pc:sldMkLst>
          <pc:docMk/>
          <pc:sldMk cId="2500802854" sldId="390"/>
        </pc:sldMkLst>
        <pc:spChg chg="mod">
          <ac:chgData name="Sharma Computer Academy" userId="08476b32c11f4418" providerId="LiveId" clId="{7B8414D4-CF69-446D-9A2C-F97F44B5A560}" dt="2021-09-14T20:03:31.997" v="1293" actId="207"/>
          <ac:spMkLst>
            <pc:docMk/>
            <pc:sldMk cId="2500802854" sldId="390"/>
            <ac:spMk id="3" creationId="{00000000-0000-0000-0000-000000000000}"/>
          </ac:spMkLst>
        </pc:spChg>
        <pc:spChg chg="mod">
          <ac:chgData name="Sharma Computer Academy" userId="08476b32c11f4418" providerId="LiveId" clId="{7B8414D4-CF69-446D-9A2C-F97F44B5A560}" dt="2021-09-14T20:03:19.398" v="1291" actId="20577"/>
          <ac:spMkLst>
            <pc:docMk/>
            <pc:sldMk cId="2500802854" sldId="390"/>
            <ac:spMk id="4" creationId="{00000000-0000-0000-0000-000000000000}"/>
          </ac:spMkLst>
        </pc:spChg>
        <pc:spChg chg="mod">
          <ac:chgData name="Sharma Computer Academy" userId="08476b32c11f4418" providerId="LiveId" clId="{7B8414D4-CF69-446D-9A2C-F97F44B5A560}" dt="2021-09-14T07:02:42.354" v="54" actId="20577"/>
          <ac:spMkLst>
            <pc:docMk/>
            <pc:sldMk cId="2500802854" sldId="390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7B8414D4-CF69-446D-9A2C-F97F44B5A560}" dt="2021-09-14T07:04:30.572" v="102" actId="2696"/>
        <pc:sldMkLst>
          <pc:docMk/>
          <pc:sldMk cId="2318673239" sldId="391"/>
        </pc:sldMkLst>
      </pc:sldChg>
      <pc:sldChg chg="add del">
        <pc:chgData name="Sharma Computer Academy" userId="08476b32c11f4418" providerId="LiveId" clId="{7B8414D4-CF69-446D-9A2C-F97F44B5A560}" dt="2021-09-14T07:04:30.572" v="102" actId="2696"/>
        <pc:sldMkLst>
          <pc:docMk/>
          <pc:sldMk cId="2322575738" sldId="392"/>
        </pc:sldMkLst>
      </pc:sldChg>
      <pc:sldChg chg="modSp">
        <pc:chgData name="Sharma Computer Academy" userId="08476b32c11f4418" providerId="LiveId" clId="{7B8414D4-CF69-446D-9A2C-F97F44B5A560}" dt="2021-09-14T20:06:12.440" v="1311" actId="20577"/>
        <pc:sldMkLst>
          <pc:docMk/>
          <pc:sldMk cId="2442280892" sldId="392"/>
        </pc:sldMkLst>
        <pc:spChg chg="mod">
          <ac:chgData name="Sharma Computer Academy" userId="08476b32c11f4418" providerId="LiveId" clId="{7B8414D4-CF69-446D-9A2C-F97F44B5A560}" dt="2021-09-14T20:06:12.440" v="1311" actId="20577"/>
          <ac:spMkLst>
            <pc:docMk/>
            <pc:sldMk cId="2442280892" sldId="392"/>
            <ac:spMk id="4" creationId="{00000000-0000-0000-0000-000000000000}"/>
          </ac:spMkLst>
        </pc:spChg>
      </pc:sldChg>
      <pc:sldChg chg="modSp add mod">
        <pc:chgData name="Sharma Computer Academy" userId="08476b32c11f4418" providerId="LiveId" clId="{7B8414D4-CF69-446D-9A2C-F97F44B5A560}" dt="2021-09-14T07:13:14.978" v="279" actId="1038"/>
        <pc:sldMkLst>
          <pc:docMk/>
          <pc:sldMk cId="1170722954" sldId="393"/>
        </pc:sldMkLst>
        <pc:spChg chg="mod">
          <ac:chgData name="Sharma Computer Academy" userId="08476b32c11f4418" providerId="LiveId" clId="{7B8414D4-CF69-446D-9A2C-F97F44B5A560}" dt="2021-09-14T07:12:02.629" v="194" actId="20577"/>
          <ac:spMkLst>
            <pc:docMk/>
            <pc:sldMk cId="1170722954" sldId="393"/>
            <ac:spMk id="3" creationId="{00000000-0000-0000-0000-000000000000}"/>
          </ac:spMkLst>
        </pc:spChg>
        <pc:spChg chg="mod">
          <ac:chgData name="Sharma Computer Academy" userId="08476b32c11f4418" providerId="LiveId" clId="{7B8414D4-CF69-446D-9A2C-F97F44B5A560}" dt="2021-09-14T07:13:14.978" v="279" actId="1038"/>
          <ac:spMkLst>
            <pc:docMk/>
            <pc:sldMk cId="1170722954" sldId="393"/>
            <ac:spMk id="4" creationId="{00000000-0000-0000-0000-000000000000}"/>
          </ac:spMkLst>
        </pc:spChg>
        <pc:spChg chg="mod">
          <ac:chgData name="Sharma Computer Academy" userId="08476b32c11f4418" providerId="LiveId" clId="{7B8414D4-CF69-446D-9A2C-F97F44B5A560}" dt="2021-09-14T07:07:31.296" v="170" actId="20577"/>
          <ac:spMkLst>
            <pc:docMk/>
            <pc:sldMk cId="1170722954" sldId="393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7B8414D4-CF69-446D-9A2C-F97F44B5A560}" dt="2021-09-14T19:27:04.545" v="833"/>
        <pc:sldMkLst>
          <pc:docMk/>
          <pc:sldMk cId="1104067538" sldId="394"/>
        </pc:sldMkLst>
        <pc:spChg chg="mod">
          <ac:chgData name="Sharma Computer Academy" userId="08476b32c11f4418" providerId="LiveId" clId="{7B8414D4-CF69-446D-9A2C-F97F44B5A560}" dt="2021-09-14T19:20:13.754" v="408" actId="20577"/>
          <ac:spMkLst>
            <pc:docMk/>
            <pc:sldMk cId="1104067538" sldId="394"/>
            <ac:spMk id="2" creationId="{00000000-0000-0000-0000-000000000000}"/>
          </ac:spMkLst>
        </pc:spChg>
        <pc:spChg chg="mod">
          <ac:chgData name="Sharma Computer Academy" userId="08476b32c11f4418" providerId="LiveId" clId="{7B8414D4-CF69-446D-9A2C-F97F44B5A560}" dt="2021-09-14T19:26:48.402" v="830" actId="27636"/>
          <ac:spMkLst>
            <pc:docMk/>
            <pc:sldMk cId="1104067538" sldId="394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7B8414D4-CF69-446D-9A2C-F97F44B5A560}" dt="2021-09-14T19:50:26.213" v="1107" actId="1076"/>
        <pc:sldMkLst>
          <pc:docMk/>
          <pc:sldMk cId="1059966818" sldId="395"/>
        </pc:sldMkLst>
        <pc:spChg chg="mod">
          <ac:chgData name="Sharma Computer Academy" userId="08476b32c11f4418" providerId="LiveId" clId="{7B8414D4-CF69-446D-9A2C-F97F44B5A560}" dt="2021-09-14T19:36:31.505" v="877" actId="20577"/>
          <ac:spMkLst>
            <pc:docMk/>
            <pc:sldMk cId="1059966818" sldId="395"/>
            <ac:spMk id="2" creationId="{00000000-0000-0000-0000-000000000000}"/>
          </ac:spMkLst>
        </pc:spChg>
        <pc:spChg chg="del mod">
          <ac:chgData name="Sharma Computer Academy" userId="08476b32c11f4418" providerId="LiveId" clId="{7B8414D4-CF69-446D-9A2C-F97F44B5A560}" dt="2021-09-14T19:42:23.793" v="880" actId="931"/>
          <ac:spMkLst>
            <pc:docMk/>
            <pc:sldMk cId="1059966818" sldId="395"/>
            <ac:spMk id="3" creationId="{00000000-0000-0000-0000-000000000000}"/>
          </ac:spMkLst>
        </pc:spChg>
        <pc:spChg chg="add mod">
          <ac:chgData name="Sharma Computer Academy" userId="08476b32c11f4418" providerId="LiveId" clId="{7B8414D4-CF69-446D-9A2C-F97F44B5A560}" dt="2021-09-14T19:49:04.359" v="1093" actId="1037"/>
          <ac:spMkLst>
            <pc:docMk/>
            <pc:sldMk cId="1059966818" sldId="395"/>
            <ac:spMk id="14" creationId="{B433C83E-AC15-48E8-9D08-88560F7308ED}"/>
          </ac:spMkLst>
        </pc:spChg>
        <pc:spChg chg="add mod">
          <ac:chgData name="Sharma Computer Academy" userId="08476b32c11f4418" providerId="LiveId" clId="{7B8414D4-CF69-446D-9A2C-F97F44B5A560}" dt="2021-09-14T19:48:51.660" v="1087" actId="1036"/>
          <ac:spMkLst>
            <pc:docMk/>
            <pc:sldMk cId="1059966818" sldId="395"/>
            <ac:spMk id="15" creationId="{F02CEA1D-F42A-4677-86CF-45FF671E9869}"/>
          </ac:spMkLst>
        </pc:spChg>
        <pc:spChg chg="add mod">
          <ac:chgData name="Sharma Computer Academy" userId="08476b32c11f4418" providerId="LiveId" clId="{7B8414D4-CF69-446D-9A2C-F97F44B5A560}" dt="2021-09-14T19:50:17.742" v="1105" actId="1037"/>
          <ac:spMkLst>
            <pc:docMk/>
            <pc:sldMk cId="1059966818" sldId="395"/>
            <ac:spMk id="16" creationId="{53D8CCAD-B264-4D6F-9079-1E217F4DB762}"/>
          </ac:spMkLst>
        </pc:spChg>
        <pc:spChg chg="add mod">
          <ac:chgData name="Sharma Computer Academy" userId="08476b32c11f4418" providerId="LiveId" clId="{7B8414D4-CF69-446D-9A2C-F97F44B5A560}" dt="2021-09-14T19:48:41.227" v="1084" actId="2711"/>
          <ac:spMkLst>
            <pc:docMk/>
            <pc:sldMk cId="1059966818" sldId="395"/>
            <ac:spMk id="17" creationId="{37E740C8-885D-4F18-B09E-930036A927D9}"/>
          </ac:spMkLst>
        </pc:spChg>
        <pc:picChg chg="add mod">
          <ac:chgData name="Sharma Computer Academy" userId="08476b32c11f4418" providerId="LiveId" clId="{7B8414D4-CF69-446D-9A2C-F97F44B5A560}" dt="2021-09-14T19:50:26.213" v="1107" actId="1076"/>
          <ac:picMkLst>
            <pc:docMk/>
            <pc:sldMk cId="1059966818" sldId="395"/>
            <ac:picMk id="5" creationId="{269723E9-1EAB-4A93-97EB-D41ACDC5F6E6}"/>
          </ac:picMkLst>
        </pc:picChg>
        <pc:picChg chg="add del mod">
          <ac:chgData name="Sharma Computer Academy" userId="08476b32c11f4418" providerId="LiveId" clId="{7B8414D4-CF69-446D-9A2C-F97F44B5A560}" dt="2021-09-14T19:43:10.068" v="889" actId="478"/>
          <ac:picMkLst>
            <pc:docMk/>
            <pc:sldMk cId="1059966818" sldId="395"/>
            <ac:picMk id="7" creationId="{45EF980D-13DE-497A-9342-3A55A2D41B51}"/>
          </ac:picMkLst>
        </pc:picChg>
        <pc:picChg chg="add mod">
          <ac:chgData name="Sharma Computer Academy" userId="08476b32c11f4418" providerId="LiveId" clId="{7B8414D4-CF69-446D-9A2C-F97F44B5A560}" dt="2021-09-14T19:50:23.088" v="1106" actId="1076"/>
          <ac:picMkLst>
            <pc:docMk/>
            <pc:sldMk cId="1059966818" sldId="395"/>
            <ac:picMk id="9" creationId="{4E4213F5-C76C-4602-B0F5-B4B8F4454EB4}"/>
          </ac:picMkLst>
        </pc:picChg>
        <pc:picChg chg="add mod">
          <ac:chgData name="Sharma Computer Academy" userId="08476b32c11f4418" providerId="LiveId" clId="{7B8414D4-CF69-446D-9A2C-F97F44B5A560}" dt="2021-09-14T19:44:29.685" v="932" actId="1038"/>
          <ac:picMkLst>
            <pc:docMk/>
            <pc:sldMk cId="1059966818" sldId="395"/>
            <ac:picMk id="11" creationId="{8E5D04DD-273D-47EF-A302-97C61BF02754}"/>
          </ac:picMkLst>
        </pc:picChg>
        <pc:picChg chg="add mod">
          <ac:chgData name="Sharma Computer Academy" userId="08476b32c11f4418" providerId="LiveId" clId="{7B8414D4-CF69-446D-9A2C-F97F44B5A560}" dt="2021-09-14T19:44:25.278" v="921" actId="1038"/>
          <ac:picMkLst>
            <pc:docMk/>
            <pc:sldMk cId="1059966818" sldId="395"/>
            <ac:picMk id="13" creationId="{4764A0FE-B364-43E8-8EEC-3AF6B1912589}"/>
          </ac:picMkLst>
        </pc:picChg>
      </pc:sldChg>
      <pc:sldChg chg="modSp add mod modAnim">
        <pc:chgData name="Sharma Computer Academy" userId="08476b32c11f4418" providerId="LiveId" clId="{7B8414D4-CF69-446D-9A2C-F97F44B5A560}" dt="2021-09-14T20:13:32.129" v="1564" actId="113"/>
        <pc:sldMkLst>
          <pc:docMk/>
          <pc:sldMk cId="414534031" sldId="396"/>
        </pc:sldMkLst>
        <pc:spChg chg="mod">
          <ac:chgData name="Sharma Computer Academy" userId="08476b32c11f4418" providerId="LiveId" clId="{7B8414D4-CF69-446D-9A2C-F97F44B5A560}" dt="2021-09-14T20:13:32.129" v="1564" actId="113"/>
          <ac:spMkLst>
            <pc:docMk/>
            <pc:sldMk cId="414534031" sldId="396"/>
            <ac:spMk id="3" creationId="{00000000-0000-0000-0000-000000000000}"/>
          </ac:spMkLst>
        </pc:spChg>
        <pc:spChg chg="mod">
          <ac:chgData name="Sharma Computer Academy" userId="08476b32c11f4418" providerId="LiveId" clId="{7B8414D4-CF69-446D-9A2C-F97F44B5A560}" dt="2021-09-14T20:09:55.912" v="1327" actId="27636"/>
          <ac:spMkLst>
            <pc:docMk/>
            <pc:sldMk cId="414534031" sldId="396"/>
            <ac:spMk id="5" creationId="{00000000-0000-0000-0000-000000000000}"/>
          </ac:spMkLst>
        </pc:spChg>
      </pc:sldChg>
      <pc:sldChg chg="add">
        <pc:chgData name="Sharma Computer Academy" userId="08476b32c11f4418" providerId="LiveId" clId="{7B8414D4-CF69-446D-9A2C-F97F44B5A560}" dt="2021-09-14T21:55:10.461" v="1793" actId="2890"/>
        <pc:sldMkLst>
          <pc:docMk/>
          <pc:sldMk cId="1463138221" sldId="397"/>
        </pc:sldMkLst>
      </pc:sldChg>
      <pc:sldChg chg="modSp add del mod modAnim">
        <pc:chgData name="Sharma Computer Academy" userId="08476b32c11f4418" providerId="LiveId" clId="{7B8414D4-CF69-446D-9A2C-F97F44B5A560}" dt="2021-09-14T21:21:09.016" v="1792" actId="47"/>
        <pc:sldMkLst>
          <pc:docMk/>
          <pc:sldMk cId="2420822170" sldId="397"/>
        </pc:sldMkLst>
        <pc:spChg chg="mod">
          <ac:chgData name="Sharma Computer Academy" userId="08476b32c11f4418" providerId="LiveId" clId="{7B8414D4-CF69-446D-9A2C-F97F44B5A560}" dt="2021-09-14T20:41:06.913" v="1701" actId="113"/>
          <ac:spMkLst>
            <pc:docMk/>
            <pc:sldMk cId="2420822170" sldId="397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7B8414D4-CF69-446D-9A2C-F97F44B5A560}" dt="2021-09-14T21:21:09.016" v="1792" actId="47"/>
        <pc:sldMkLst>
          <pc:docMk/>
          <pc:sldMk cId="4114270108" sldId="398"/>
        </pc:sldMkLst>
        <pc:spChg chg="mod">
          <ac:chgData name="Sharma Computer Academy" userId="08476b32c11f4418" providerId="LiveId" clId="{7B8414D4-CF69-446D-9A2C-F97F44B5A560}" dt="2021-09-14T20:46:19.461" v="1747" actId="20577"/>
          <ac:spMkLst>
            <pc:docMk/>
            <pc:sldMk cId="4114270108" sldId="39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7B8414D4-CF69-446D-9A2C-F97F44B5A560}" dt="2021-09-14T22:18:15.064" v="2957"/>
        <pc:sldMkLst>
          <pc:docMk/>
          <pc:sldMk cId="4172983784" sldId="398"/>
        </pc:sldMkLst>
        <pc:spChg chg="mod">
          <ac:chgData name="Sharma Computer Academy" userId="08476b32c11f4418" providerId="LiveId" clId="{7B8414D4-CF69-446D-9A2C-F97F44B5A560}" dt="2021-09-14T22:18:04.990" v="2954" actId="113"/>
          <ac:spMkLst>
            <pc:docMk/>
            <pc:sldMk cId="4172983784" sldId="398"/>
            <ac:spMk id="3" creationId="{00000000-0000-0000-0000-000000000000}"/>
          </ac:spMkLst>
        </pc:spChg>
        <pc:spChg chg="mod">
          <ac:chgData name="Sharma Computer Academy" userId="08476b32c11f4418" providerId="LiveId" clId="{7B8414D4-CF69-446D-9A2C-F97F44B5A560}" dt="2021-09-14T22:09:33.989" v="2214" actId="20577"/>
          <ac:spMkLst>
            <pc:docMk/>
            <pc:sldMk cId="4172983784" sldId="398"/>
            <ac:spMk id="5" creationId="{00000000-0000-0000-0000-000000000000}"/>
          </ac:spMkLst>
        </pc:spChg>
      </pc:sldChg>
      <pc:sldChg chg="addSp modSp add mod modAnim">
        <pc:chgData name="Sharma Computer Academy" userId="08476b32c11f4418" providerId="LiveId" clId="{7B8414D4-CF69-446D-9A2C-F97F44B5A560}" dt="2021-09-14T22:23:26.746" v="3019" actId="255"/>
        <pc:sldMkLst>
          <pc:docMk/>
          <pc:sldMk cId="2454702440" sldId="399"/>
        </pc:sldMkLst>
        <pc:spChg chg="add mod">
          <ac:chgData name="Sharma Computer Academy" userId="08476b32c11f4418" providerId="LiveId" clId="{7B8414D4-CF69-446D-9A2C-F97F44B5A560}" dt="2021-09-14T22:23:26.746" v="3019" actId="255"/>
          <ac:spMkLst>
            <pc:docMk/>
            <pc:sldMk cId="2454702440" sldId="399"/>
            <ac:spMk id="2" creationId="{EEAACB03-DC3A-4288-A142-9D93822E8483}"/>
          </ac:spMkLst>
        </pc:spChg>
        <pc:spChg chg="mod">
          <ac:chgData name="Sharma Computer Academy" userId="08476b32c11f4418" providerId="LiveId" clId="{7B8414D4-CF69-446D-9A2C-F97F44B5A560}" dt="2021-09-14T22:23:16.875" v="3018" actId="27636"/>
          <ac:spMkLst>
            <pc:docMk/>
            <pc:sldMk cId="2454702440" sldId="39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7B8414D4-CF69-446D-9A2C-F97F44B5A560}" dt="2021-09-17T06:25:45.031" v="3641"/>
        <pc:sldMkLst>
          <pc:docMk/>
          <pc:sldMk cId="3837651186" sldId="400"/>
        </pc:sldMkLst>
        <pc:spChg chg="mod">
          <ac:chgData name="Sharma Computer Academy" userId="08476b32c11f4418" providerId="LiveId" clId="{7B8414D4-CF69-446D-9A2C-F97F44B5A560}" dt="2021-09-17T06:24:32.544" v="3619" actId="113"/>
          <ac:spMkLst>
            <pc:docMk/>
            <pc:sldMk cId="3837651186" sldId="400"/>
            <ac:spMk id="3" creationId="{00000000-0000-0000-0000-000000000000}"/>
          </ac:spMkLst>
        </pc:spChg>
        <pc:spChg chg="mod">
          <ac:chgData name="Sharma Computer Academy" userId="08476b32c11f4418" providerId="LiveId" clId="{7B8414D4-CF69-446D-9A2C-F97F44B5A560}" dt="2021-09-17T06:23:38.524" v="3601" actId="20577"/>
          <ac:spMkLst>
            <pc:docMk/>
            <pc:sldMk cId="3837651186" sldId="40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9F53-D895-4F6D-9E64-14EFE687C264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9A4CF-6B1E-428B-9451-2E393D0439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9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18-09-2021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18-09-2021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18-09-2021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18-09-2021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18-09-2021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18-09-2021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9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18-09-2021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0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18-09-2021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18-09-2021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18-09-2021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18-09-2021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18-09-2021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24744"/>
            <a:ext cx="7929618" cy="1828800"/>
          </a:xfrm>
        </p:spPr>
        <p:txBody>
          <a:bodyPr>
            <a:normAutofit fontScale="90000"/>
          </a:bodyPr>
          <a:lstStyle/>
          <a:p>
            <a:r>
              <a:rPr lang="en-US" sz="8800" dirty="0" err="1"/>
              <a:t>ADVAnce</a:t>
            </a:r>
            <a:r>
              <a:rPr lang="en-US" sz="8800" dirty="0"/>
              <a:t> C++</a:t>
            </a:r>
            <a:endParaRPr lang="en-IN" sz="8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MODERN C++ Features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C++17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has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lots of new concepts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which were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not </a:t>
            </a:r>
          </a:p>
          <a:p>
            <a:pPr marL="571500" indent="-457200"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present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classic C++</a:t>
            </a:r>
          </a:p>
          <a:p>
            <a:pPr marL="571500" indent="-457200">
              <a:buNone/>
            </a:pP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 these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new features </a:t>
            </a:r>
            <a:r>
              <a:rPr lang="en-IN" dirty="0">
                <a:latin typeface="Arial" pitchFamily="34" charset="0"/>
                <a:cs typeface="Arial" pitchFamily="34" charset="0"/>
              </a:rPr>
              <a:t>make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Modern C++ </a:t>
            </a:r>
            <a:r>
              <a:rPr lang="en-IN" dirty="0">
                <a:latin typeface="Arial" pitchFamily="34" charset="0"/>
                <a:cs typeface="Arial" pitchFamily="34" charset="0"/>
              </a:rPr>
              <a:t>programs 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type-safe</a:t>
            </a:r>
            <a:r>
              <a:rPr lang="en-IN" dirty="0">
                <a:latin typeface="Arial" pitchFamily="34" charset="0"/>
                <a:cs typeface="Arial" pitchFamily="34" charset="0"/>
              </a:rPr>
              <a:t> and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easier to write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extend</a:t>
            </a:r>
            <a:r>
              <a:rPr lang="en-IN" dirty="0">
                <a:latin typeface="Arial" pitchFamily="34" charset="0"/>
                <a:cs typeface="Arial" pitchFamily="34" charset="0"/>
              </a:rPr>
              <a:t>, and 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maintain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are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on the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next slide</a:t>
            </a:r>
          </a:p>
          <a:p>
            <a:pPr marL="571500" indent="-457200">
              <a:buNone/>
            </a:pPr>
            <a:endParaRPr lang="en-US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MODERN C++ Features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10655"/>
              </p:ext>
            </p:extLst>
          </p:nvPr>
        </p:nvGraphicFramePr>
        <p:xfrm>
          <a:off x="107504" y="1674464"/>
          <a:ext cx="9036496" cy="5138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9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New Topics </a:t>
                      </a:r>
                      <a:endParaRPr lang="en-IN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7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New concepts of header files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 override keyword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Namespaces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Using final keyword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9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Automatic type declaration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Standard Template Library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9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New syntaxes of initialization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Handling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9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 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typeid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Operator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Nullptr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9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 Based For Loop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Constructor Delegation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The string Class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Deleted Functions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Important Differences between standard </a:t>
            </a:r>
            <a:r>
              <a:rPr lang="en-US" sz="3200" b="1" dirty="0" err="1"/>
              <a:t>c++</a:t>
            </a:r>
            <a:r>
              <a:rPr lang="en-US" sz="3200" b="1" dirty="0"/>
              <a:t> and Modern C++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457200"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The names of all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C++ header files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 not contain .h extension</a:t>
            </a:r>
          </a:p>
          <a:p>
            <a:pPr marL="571500" indent="-457200">
              <a:buAutoNum type="arabicPeriod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So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iostream.h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latin typeface="Arial" pitchFamily="34" charset="0"/>
                <a:cs typeface="Arial" pitchFamily="34" charset="0"/>
              </a:rPr>
              <a:t>becomes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fstream.h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becomes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fstream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 so on</a:t>
            </a:r>
          </a:p>
          <a:p>
            <a:pPr marL="571500" indent="-457200">
              <a:buAutoNum type="arabicPeriod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 language header files </a:t>
            </a:r>
            <a:r>
              <a:rPr lang="en-US" dirty="0">
                <a:latin typeface="Arial" pitchFamily="34" charset="0"/>
                <a:cs typeface="Arial" pitchFamily="34" charset="0"/>
              </a:rPr>
              <a:t>we still have the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.h</a:t>
            </a:r>
            <a:r>
              <a:rPr lang="en-US" dirty="0">
                <a:latin typeface="Arial" pitchFamily="34" charset="0"/>
                <a:cs typeface="Arial" pitchFamily="34" charset="0"/>
              </a:rPr>
              <a:t> convention available but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recommendations</a:t>
            </a:r>
            <a:r>
              <a:rPr lang="en-US" dirty="0">
                <a:latin typeface="Arial" pitchFamily="34" charset="0"/>
                <a:cs typeface="Arial" pitchFamily="34" charset="0"/>
              </a:rPr>
              <a:t> are to use these header file names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prefixed with </a:t>
            </a:r>
            <a:r>
              <a:rPr lang="en-US" dirty="0">
                <a:latin typeface="Arial" pitchFamily="34" charset="0"/>
                <a:cs typeface="Arial" pitchFamily="34" charset="0"/>
              </a:rPr>
              <a:t>the letter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‘c’ </a:t>
            </a:r>
            <a:r>
              <a:rPr lang="en-US" dirty="0">
                <a:latin typeface="Arial" pitchFamily="34" charset="0"/>
                <a:cs typeface="Arial" pitchFamily="34" charset="0"/>
              </a:rPr>
              <a:t>and dropping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 .h’.</a:t>
            </a:r>
          </a:p>
          <a:p>
            <a:pPr marL="571500" indent="-457200"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So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math.h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becomes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cmath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stdlib.h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becomes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cstdlib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 so on</a:t>
            </a:r>
            <a:endParaRPr lang="en-US" b="1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Important Differences between standard </a:t>
            </a:r>
            <a:r>
              <a:rPr lang="en-US" sz="3200" b="1" dirty="0" err="1"/>
              <a:t>c++</a:t>
            </a:r>
            <a:r>
              <a:rPr lang="en-US" sz="3200" b="1" dirty="0"/>
              <a:t> and Modern C++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AutoNum type="arabicPlain" startAt="5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 predefined object like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etc are now placed inside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something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called </a:t>
            </a:r>
            <a:r>
              <a:rPr lang="en-US" b="1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namespace </a:t>
            </a:r>
          </a:p>
          <a:p>
            <a:pPr marL="571500" indent="-457200">
              <a:buAutoNum type="arabicPlain" startAt="5"/>
            </a:pPr>
            <a:endParaRPr lang="en-US" b="1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lain" startAt="5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most popular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 </a:t>
            </a:r>
            <a:r>
              <a:rPr lang="en-US" dirty="0">
                <a:latin typeface="Arial" pitchFamily="34" charset="0"/>
                <a:cs typeface="Arial" pitchFamily="34" charset="0"/>
              </a:rPr>
              <a:t>provided by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c++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in header files is called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std </a:t>
            </a:r>
          </a:p>
          <a:p>
            <a:pPr marL="571500" indent="-457200">
              <a:buAutoNum type="arabicPlain" startAt="5"/>
            </a:pP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lain" startAt="5"/>
            </a:pPr>
            <a:r>
              <a:rPr lang="en-US" dirty="0">
                <a:latin typeface="Arial" pitchFamily="34" charset="0"/>
                <a:cs typeface="Arial" pitchFamily="34" charset="0"/>
              </a:rPr>
              <a:t>So instead of writing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, the statement now becomes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Important Differences between standard </a:t>
            </a:r>
            <a:r>
              <a:rPr lang="en-US" sz="3200" b="1" dirty="0" err="1"/>
              <a:t>c++</a:t>
            </a:r>
            <a:r>
              <a:rPr lang="en-US" sz="3200" b="1" dirty="0"/>
              <a:t> and Modern C++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571500" indent="-457200">
              <a:buNone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&lt;&lt;"Welcome To Modern C++";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571500" indent="-457200">
              <a:buNone/>
            </a:pPr>
            <a:endParaRPr lang="en-US" b="1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What  Is  A  namespace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457200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Before we discuss </a:t>
            </a:r>
            <a:r>
              <a:rPr lang="en-IN" dirty="0">
                <a:latin typeface="Arial" pitchFamily="34" charset="0"/>
                <a:cs typeface="Arial" pitchFamily="34" charset="0"/>
              </a:rPr>
              <a:t>exactly what a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IN" dirty="0">
                <a:latin typeface="Arial" pitchFamily="34" charset="0"/>
                <a:cs typeface="Arial" pitchFamily="34" charset="0"/>
              </a:rPr>
              <a:t> is, it is probably best to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consider a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simple example </a:t>
            </a:r>
            <a:r>
              <a:rPr lang="en-IN" dirty="0">
                <a:latin typeface="Arial" pitchFamily="34" charset="0"/>
                <a:cs typeface="Arial" pitchFamily="34" charset="0"/>
              </a:rPr>
              <a:t>of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en-IN" dirty="0">
                <a:latin typeface="Arial" pitchFamily="34" charset="0"/>
                <a:cs typeface="Arial" pitchFamily="34" charset="0"/>
              </a:rPr>
              <a:t> and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why</a:t>
            </a:r>
            <a:r>
              <a:rPr lang="en-IN" dirty="0">
                <a:latin typeface="Arial" pitchFamily="34" charset="0"/>
                <a:cs typeface="Arial" pitchFamily="34" charset="0"/>
              </a:rPr>
              <a:t> we would need them.</a:t>
            </a:r>
          </a:p>
          <a:p>
            <a:pPr marL="571500" indent="-45720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Consider the following code: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iostream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  <a:endParaRPr lang="en-IN" b="1" dirty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b="1" dirty="0" err="1">
                <a:solidFill>
                  <a:srgbClr val="0070C0"/>
                </a:solidFill>
              </a:rPr>
              <a:t>int</a:t>
            </a:r>
            <a:r>
              <a:rPr lang="en-IN" b="1" dirty="0">
                <a:solidFill>
                  <a:srgbClr val="0070C0"/>
                </a:solidFill>
              </a:rPr>
              <a:t> main()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</a:rPr>
              <a:t>{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</a:rPr>
              <a:t>    </a:t>
            </a:r>
            <a:r>
              <a:rPr lang="en-IN" b="1" dirty="0" err="1">
                <a:solidFill>
                  <a:srgbClr val="0070C0"/>
                </a:solidFill>
              </a:rPr>
              <a:t>int</a:t>
            </a:r>
            <a:r>
              <a:rPr lang="en-IN" b="1" dirty="0">
                <a:solidFill>
                  <a:srgbClr val="0070C0"/>
                </a:solidFill>
              </a:rPr>
              <a:t> value;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</a:rPr>
              <a:t>    value = 0;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</a:rPr>
              <a:t>    double value; 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</a:rPr>
              <a:t>    value = 0.0;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</a:rPr>
              <a:t>    std::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&lt;&lt;value;</a:t>
            </a:r>
            <a:endParaRPr lang="en-IN" b="1" dirty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</a:rPr>
              <a:t>	return 0;</a:t>
            </a:r>
            <a:endParaRPr lang="en-IN" b="1" dirty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</a:rPr>
              <a:t>}</a:t>
            </a:r>
          </a:p>
          <a:p>
            <a:pPr marL="571500" indent="-45720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286248" y="3500438"/>
            <a:ext cx="1928826" cy="357190"/>
          </a:xfrm>
          <a:prstGeom prst="wedgeRectCallout">
            <a:avLst>
              <a:gd name="adj1" fmla="val -145938"/>
              <a:gd name="adj2" fmla="val 248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 Error here!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What  Is  A  namespace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In each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scope</a:t>
            </a:r>
            <a:r>
              <a:rPr lang="en-IN" dirty="0">
                <a:latin typeface="Arial" pitchFamily="34" charset="0"/>
                <a:cs typeface="Arial" pitchFamily="34" charset="0"/>
              </a:rPr>
              <a:t>, a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IN" dirty="0">
                <a:latin typeface="Arial" pitchFamily="34" charset="0"/>
                <a:cs typeface="Arial" pitchFamily="34" charset="0"/>
              </a:rPr>
              <a:t> can only represent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one entity</a:t>
            </a:r>
            <a:r>
              <a:rPr lang="en-IN" dirty="0">
                <a:latin typeface="Arial" pitchFamily="34" charset="0"/>
                <a:cs typeface="Arial" pitchFamily="34" charset="0"/>
              </a:rPr>
              <a:t>. So,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there cannot be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two variables </a:t>
            </a:r>
            <a:r>
              <a:rPr lang="en-IN" dirty="0">
                <a:latin typeface="Arial" pitchFamily="34" charset="0"/>
                <a:cs typeface="Arial" pitchFamily="34" charset="0"/>
              </a:rPr>
              <a:t>with the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same name </a:t>
            </a:r>
            <a:r>
              <a:rPr lang="en-IN" dirty="0">
                <a:latin typeface="Arial" pitchFamily="34" charset="0"/>
                <a:cs typeface="Arial" pitchFamily="34" charset="0"/>
              </a:rPr>
              <a:t>in the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same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scope</a:t>
            </a:r>
            <a:r>
              <a:rPr lang="en-IN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571500" indent="-45720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Using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namespaces</a:t>
            </a:r>
            <a:r>
              <a:rPr lang="en-IN" dirty="0">
                <a:latin typeface="Arial" pitchFamily="34" charset="0"/>
                <a:cs typeface="Arial" pitchFamily="34" charset="0"/>
              </a:rPr>
              <a:t>, we can create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two variables </a:t>
            </a:r>
            <a:r>
              <a:rPr lang="en-IN" dirty="0">
                <a:latin typeface="Arial" pitchFamily="34" charset="0"/>
                <a:cs typeface="Arial" pitchFamily="34" charset="0"/>
              </a:rPr>
              <a:t>or 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functions</a:t>
            </a:r>
            <a:r>
              <a:rPr lang="en-IN" dirty="0">
                <a:latin typeface="Arial" pitchFamily="34" charset="0"/>
                <a:cs typeface="Arial" pitchFamily="34" charset="0"/>
              </a:rPr>
              <a:t> having the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same name</a:t>
            </a: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namespace &lt;</a:t>
            </a:r>
            <a:r>
              <a:rPr lang="en-US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some_name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entities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521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What  Is  A  namespace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namespace first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namespace second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double </a:t>
            </a:r>
            <a:r>
              <a:rPr lang="en-US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4876" y="1857364"/>
            <a:ext cx="40719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main()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first::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=10;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second::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=1.5;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}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7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Points  to  remember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IN" dirty="0">
                <a:latin typeface="Arial" pitchFamily="34" charset="0"/>
                <a:cs typeface="Arial" pitchFamily="34" charset="0"/>
              </a:rPr>
              <a:t> is a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logical compartment </a:t>
            </a:r>
            <a:r>
              <a:rPr lang="en-IN" dirty="0">
                <a:latin typeface="Arial" pitchFamily="34" charset="0"/>
                <a:cs typeface="Arial" pitchFamily="34" charset="0"/>
              </a:rPr>
              <a:t>used </a:t>
            </a:r>
            <a:r>
              <a:rPr lang="en-IN" b="1" u="sng" dirty="0">
                <a:latin typeface="Arial" pitchFamily="34" charset="0"/>
                <a:cs typeface="Arial" pitchFamily="34" charset="0"/>
              </a:rPr>
              <a:t>to avoid naming collisions</a:t>
            </a:r>
            <a:r>
              <a:rPr lang="en-IN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571500" indent="-457200">
              <a:buAutoNum type="arabicPeriod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/>
            </a:pPr>
            <a:endParaRPr lang="en-IN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/>
            </a:pPr>
            <a:endParaRPr lang="en-IN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Default namespace </a:t>
            </a:r>
            <a:r>
              <a:rPr lang="en-IN" dirty="0">
                <a:latin typeface="Arial" pitchFamily="34" charset="0"/>
                <a:cs typeface="Arial" pitchFamily="34" charset="0"/>
              </a:rPr>
              <a:t>is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global namespace </a:t>
            </a:r>
            <a:r>
              <a:rPr lang="en-IN" dirty="0">
                <a:latin typeface="Arial" pitchFamily="34" charset="0"/>
                <a:cs typeface="Arial" pitchFamily="34" charset="0"/>
              </a:rPr>
              <a:t>and can access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global data </a:t>
            </a:r>
            <a:r>
              <a:rPr lang="en-IN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functions</a:t>
            </a:r>
            <a:r>
              <a:rPr lang="en-IN" dirty="0">
                <a:latin typeface="Arial" pitchFamily="34" charset="0"/>
                <a:cs typeface="Arial" pitchFamily="34" charset="0"/>
              </a:rPr>
              <a:t> by proceeding (::) operator.</a:t>
            </a:r>
          </a:p>
          <a:p>
            <a:pPr marL="571500" indent="-457200">
              <a:buNone/>
            </a:pPr>
            <a:endParaRPr lang="en-IN" dirty="0"/>
          </a:p>
          <a:p>
            <a:pPr marL="571500" indent="-457200">
              <a:buNone/>
            </a:pP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Points  to  remember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AutoNum type="arabicPeriod" startAt="3"/>
            </a:pP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We can create </a:t>
            </a:r>
            <a:r>
              <a:rPr lang="en-IN" dirty="0">
                <a:latin typeface="Arial" pitchFamily="34" charset="0"/>
                <a:cs typeface="Arial" pitchFamily="34" charset="0"/>
              </a:rPr>
              <a:t>our own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 </a:t>
            </a:r>
            <a:r>
              <a:rPr lang="en-IN" dirty="0">
                <a:latin typeface="Arial" pitchFamily="34" charset="0"/>
                <a:cs typeface="Arial" pitchFamily="34" charset="0"/>
              </a:rPr>
              <a:t>and anything declared within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IN" dirty="0">
                <a:latin typeface="Arial" pitchFamily="34" charset="0"/>
                <a:cs typeface="Arial" pitchFamily="34" charset="0"/>
              </a:rPr>
              <a:t> can be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accessed</a:t>
            </a:r>
            <a:r>
              <a:rPr lang="en-IN" dirty="0">
                <a:latin typeface="Arial" pitchFamily="34" charset="0"/>
                <a:cs typeface="Arial" pitchFamily="34" charset="0"/>
              </a:rPr>
              <a:t> using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IN" dirty="0">
                <a:latin typeface="Arial" pitchFamily="34" charset="0"/>
                <a:cs typeface="Arial" pitchFamily="34" charset="0"/>
              </a:rPr>
              <a:t> of the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</a:p>
          <a:p>
            <a:pPr marL="571500" indent="-457200">
              <a:buAutoNum type="arabicPeriod" startAt="3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lain" startAt="4"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lain" startAt="4"/>
            </a:pPr>
            <a:r>
              <a:rPr lang="en-IN" dirty="0">
                <a:latin typeface="Arial" pitchFamily="34" charset="0"/>
                <a:cs typeface="Arial" pitchFamily="34" charset="0"/>
              </a:rPr>
              <a:t>Creation of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IN" dirty="0">
                <a:latin typeface="Arial" pitchFamily="34" charset="0"/>
                <a:cs typeface="Arial" pitchFamily="34" charset="0"/>
              </a:rPr>
              <a:t> is similar to creation of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457200">
              <a:buAutoNum type="arabicPlain" startAt="4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lain"/>
            </a:pPr>
            <a:endParaRPr lang="en-IN" dirty="0"/>
          </a:p>
          <a:p>
            <a:pPr marL="571500" indent="-457200">
              <a:buNone/>
            </a:pP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MODERN C++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What is Modern C++ ?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What is C++ 11 , C++ 14 ,C++ 17 and C++ 20?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Differences with standard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c++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New features of Modern C++</a:t>
            </a: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Points  to  remember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457200">
              <a:buAutoNum type="arabicPeriod" startAt="5"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US" dirty="0">
                <a:latin typeface="Arial" pitchFamily="34" charset="0"/>
                <a:cs typeface="Arial" pitchFamily="34" charset="0"/>
              </a:rPr>
              <a:t> declarations can appear only at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global scope</a:t>
            </a:r>
          </a:p>
          <a:p>
            <a:pPr marL="571500" indent="-457200">
              <a:buAutoNum type="arabicPeriod" startAt="5"/>
            </a:pP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 startAt="5"/>
            </a:pP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 startAt="5"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IN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amespace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declarations don’t have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access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specifiers</a:t>
            </a:r>
            <a:r>
              <a:rPr lang="en-IN" dirty="0">
                <a:latin typeface="Arial" pitchFamily="34" charset="0"/>
                <a:cs typeface="Arial" pitchFamily="34" charset="0"/>
              </a:rPr>
              <a:t>. (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IN" dirty="0">
                <a:latin typeface="Arial" pitchFamily="34" charset="0"/>
                <a:cs typeface="Arial" pitchFamily="34" charset="0"/>
              </a:rPr>
              <a:t> or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n-IN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571500" indent="-457200">
              <a:buAutoNum type="arabicPeriod" startAt="5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 startAt="5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 startAt="5"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 need </a:t>
            </a:r>
            <a:r>
              <a:rPr lang="en-IN" dirty="0">
                <a:latin typeface="Arial" pitchFamily="34" charset="0"/>
                <a:cs typeface="Arial" pitchFamily="34" charset="0"/>
              </a:rPr>
              <a:t>to give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semicolon</a:t>
            </a:r>
            <a:r>
              <a:rPr lang="en-IN" dirty="0">
                <a:latin typeface="Arial" pitchFamily="34" charset="0"/>
                <a:cs typeface="Arial" pitchFamily="34" charset="0"/>
              </a:rPr>
              <a:t> after the closing brace of definition of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457200">
              <a:buNone/>
            </a:pPr>
            <a:r>
              <a:rPr lang="en-US" dirty="0"/>
              <a:t>	</a:t>
            </a:r>
            <a:endParaRPr lang="en-IN" dirty="0"/>
          </a:p>
          <a:p>
            <a:pPr marL="571500" indent="-457200">
              <a:buNone/>
            </a:pP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7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The  namespace  “std”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built in C++ library routines </a:t>
            </a:r>
            <a:r>
              <a:rPr lang="en-IN" dirty="0">
                <a:latin typeface="Arial" pitchFamily="34" charset="0"/>
                <a:cs typeface="Arial" pitchFamily="34" charset="0"/>
              </a:rPr>
              <a:t>are kept in the 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standard</a:t>
            </a:r>
            <a:r>
              <a:rPr lang="en-I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namespace </a:t>
            </a:r>
            <a:r>
              <a:rPr lang="en-IN" dirty="0">
                <a:latin typeface="Arial" pitchFamily="34" charset="0"/>
                <a:cs typeface="Arial" pitchFamily="34" charset="0"/>
              </a:rPr>
              <a:t>called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std</a:t>
            </a:r>
            <a:endParaRPr lang="en-IN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That includes stuff like </a:t>
            </a:r>
            <a:r>
              <a:rPr lang="en-IN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vector</a:t>
            </a:r>
            <a:r>
              <a:rPr lang="en-I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etc. </a:t>
            </a:r>
          </a:p>
          <a:p>
            <a:pPr marL="571500" indent="-45720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Since they are in namespace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std</a:t>
            </a:r>
            <a:r>
              <a:rPr lang="en-IN" dirty="0">
                <a:latin typeface="Arial" pitchFamily="34" charset="0"/>
                <a:cs typeface="Arial" pitchFamily="34" charset="0"/>
              </a:rPr>
              <a:t> so we need to apply the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prefix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std:: </a:t>
            </a:r>
            <a:r>
              <a:rPr lang="en-IN" dirty="0">
                <a:latin typeface="Arial" pitchFamily="34" charset="0"/>
                <a:cs typeface="Arial" pitchFamily="34" charset="0"/>
              </a:rPr>
              <a:t>with each one of them.</a:t>
            </a:r>
          </a:p>
          <a:p>
            <a:pPr marL="571500" indent="-457200"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Thus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becomes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dirty="0">
                <a:latin typeface="Arial" pitchFamily="34" charset="0"/>
                <a:cs typeface="Arial" pitchFamily="34" charset="0"/>
              </a:rPr>
              <a:t> becomes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71500" indent="-45720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and so on</a:t>
            </a: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The  namespace  std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571500" indent="-457200">
              <a:buNone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a,b,c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&lt;&lt;“Enter 2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”&lt;&lt;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&gt;&gt;a&gt;&gt;b;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c=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a+b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&lt;&lt;“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Nos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are “&lt;&lt;a&lt;&lt;“ and “&lt;&lt;b&lt;&lt;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&lt;&lt;“Their sum is “&lt;&lt;c;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571500" indent="-457200">
              <a:buNone/>
            </a:pPr>
            <a:endParaRPr lang="en-US" b="1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Avoiding  std::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The keyword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using</a:t>
            </a:r>
            <a:r>
              <a:rPr lang="en-IN" dirty="0">
                <a:latin typeface="Arial" pitchFamily="34" charset="0"/>
                <a:cs typeface="Arial" pitchFamily="34" charset="0"/>
              </a:rPr>
              <a:t> is used to introduce a name from a 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IN" dirty="0">
                <a:latin typeface="Arial" pitchFamily="34" charset="0"/>
                <a:cs typeface="Arial" pitchFamily="34" charset="0"/>
              </a:rPr>
              <a:t> into the current declarative region.</a:t>
            </a:r>
            <a:br>
              <a:rPr lang="en-IN" dirty="0">
                <a:latin typeface="Arial" pitchFamily="34" charset="0"/>
                <a:cs typeface="Arial" pitchFamily="34" charset="0"/>
              </a:rPr>
            </a:br>
            <a:endParaRPr lang="en-IN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So </a:t>
            </a:r>
            <a:r>
              <a:rPr lang="en-IN" b="1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using namespace std </a:t>
            </a:r>
            <a:r>
              <a:rPr lang="en-IN" dirty="0">
                <a:latin typeface="Arial" pitchFamily="34" charset="0"/>
                <a:cs typeface="Arial" pitchFamily="34" charset="0"/>
              </a:rPr>
              <a:t>means that we are going to use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classes or functions (if any) from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"std"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</a:p>
          <a:p>
            <a:pPr marL="571500" indent="-45720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Thus we don't have to explicitly call the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IN" dirty="0">
                <a:latin typeface="Arial" pitchFamily="34" charset="0"/>
                <a:cs typeface="Arial" pitchFamily="34" charset="0"/>
              </a:rPr>
              <a:t> to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access them.</a:t>
            </a:r>
            <a:endParaRPr lang="en-US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Modified  version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571500" indent="-457200">
              <a:buNone/>
            </a:pP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 marL="571500" indent="-457200">
              <a:buNone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a,b,c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&lt;&lt;“Enter 2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”&lt;&lt;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&gt;&gt;a&gt;&gt;b;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c=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a+b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&lt;&lt;“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Nos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are “&lt;&lt;a&lt;&lt;“ and “&lt;&lt;b&lt;&lt;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&lt;&lt;“Their sum is “&lt;&lt;c;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571500" indent="-457200">
              <a:buNone/>
            </a:pPr>
            <a:endParaRPr lang="en-US" b="1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An important point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are objects of which class ?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Turbo C++ </a:t>
            </a:r>
            <a:r>
              <a:rPr lang="en-US" dirty="0">
                <a:latin typeface="Arial" pitchFamily="34" charset="0"/>
                <a:cs typeface="Arial" pitchFamily="34" charset="0"/>
              </a:rPr>
              <a:t>, the objects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belong to the classes 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istream_withassign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ostream_withassign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respectively.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However in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Modern C++ </a:t>
            </a:r>
            <a:r>
              <a:rPr lang="en-US" dirty="0">
                <a:latin typeface="Arial" pitchFamily="34" charset="0"/>
                <a:cs typeface="Arial" pitchFamily="34" charset="0"/>
              </a:rPr>
              <a:t>, they have been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declared</a:t>
            </a:r>
            <a:r>
              <a:rPr lang="en-US" dirty="0">
                <a:latin typeface="Arial" pitchFamily="34" charset="0"/>
                <a:cs typeface="Arial" pitchFamily="34" charset="0"/>
              </a:rPr>
              <a:t> as objects of 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istream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ostream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classes respectively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NEW DATA TYPES ADDED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: upgraded to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 bytes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bool</a:t>
            </a:r>
            <a:r>
              <a:rPr lang="en-US" dirty="0">
                <a:latin typeface="Arial" pitchFamily="34" charset="0"/>
                <a:cs typeface="Arial" pitchFamily="34" charset="0"/>
              </a:rPr>
              <a:t> : a special type of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 byte </a:t>
            </a:r>
            <a:r>
              <a:rPr lang="en-US" dirty="0">
                <a:latin typeface="Arial" pitchFamily="34" charset="0"/>
                <a:cs typeface="Arial" pitchFamily="34" charset="0"/>
              </a:rPr>
              <a:t>in size  for storing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wchar_t</a:t>
            </a:r>
            <a:r>
              <a:rPr lang="en-US" dirty="0">
                <a:latin typeface="Arial" pitchFamily="34" charset="0"/>
                <a:cs typeface="Arial" pitchFamily="34" charset="0"/>
              </a:rPr>
              <a:t>: a special data type for storing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 bytes </a:t>
            </a:r>
            <a:r>
              <a:rPr lang="en-US" dirty="0">
                <a:latin typeface="Arial" pitchFamily="34" charset="0"/>
                <a:cs typeface="Arial" pitchFamily="34" charset="0"/>
              </a:rPr>
              <a:t>of characters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long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: a new data type of integer family supporting size of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8bytes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138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THE “auto” KEYWORD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In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C++17</a:t>
            </a:r>
            <a:r>
              <a:rPr lang="en-IN" dirty="0">
                <a:latin typeface="Arial" pitchFamily="34" charset="0"/>
                <a:cs typeface="Arial" pitchFamily="34" charset="0"/>
              </a:rPr>
              <a:t>, the compiler can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automatically determine </a:t>
            </a:r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 type </a:t>
            </a:r>
            <a:r>
              <a:rPr lang="en-IN" dirty="0">
                <a:latin typeface="Arial" pitchFamily="34" charset="0"/>
                <a:cs typeface="Arial" pitchFamily="34" charset="0"/>
              </a:rPr>
              <a:t>of a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n-IN" dirty="0">
                <a:latin typeface="Arial" pitchFamily="34" charset="0"/>
                <a:cs typeface="Arial" pitchFamily="34" charset="0"/>
              </a:rPr>
              <a:t> at the </a:t>
            </a:r>
            <a:r>
              <a:rPr lang="en-IN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point of declaration </a:t>
            </a:r>
            <a:r>
              <a:rPr lang="en-IN" dirty="0">
                <a:latin typeface="Arial" pitchFamily="34" charset="0"/>
                <a:cs typeface="Arial" pitchFamily="34" charset="0"/>
              </a:rPr>
              <a:t>using it’s </a:t>
            </a:r>
            <a:r>
              <a:rPr lang="en-IN" b="1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initialization expression</a:t>
            </a:r>
            <a:r>
              <a:rPr lang="en-IN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So,</a:t>
            </a:r>
          </a:p>
          <a:p>
            <a:pPr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   </a:t>
            </a:r>
            <a:r>
              <a:rPr lang="en-IN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x = 4;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can now be replaced with</a:t>
            </a:r>
          </a:p>
          <a:p>
            <a:pPr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   </a:t>
            </a:r>
            <a:r>
              <a:rPr lang="en-IN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 x = 4;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This is called </a:t>
            </a:r>
            <a:r>
              <a:rPr lang="en-IN" b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automatic type deduction</a:t>
            </a:r>
            <a:r>
              <a:rPr lang="en-IN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Also we can write</a:t>
            </a:r>
          </a:p>
          <a:p>
            <a:pPr>
              <a:buNone/>
            </a:pPr>
            <a:r>
              <a:rPr lang="en-IN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char *p=“Bhopal”;</a:t>
            </a:r>
          </a:p>
          <a:p>
            <a:pPr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as</a:t>
            </a:r>
          </a:p>
          <a:p>
            <a:pPr>
              <a:buNone/>
            </a:pPr>
            <a:r>
              <a:rPr lang="en-IN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 p= “Bhopal”;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This also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applies to pointers </a:t>
            </a:r>
            <a:r>
              <a:rPr lang="en-US" dirty="0">
                <a:latin typeface="Arial" pitchFamily="34" charset="0"/>
                <a:cs typeface="Arial" pitchFamily="34" charset="0"/>
              </a:rPr>
              <a:t>of class type.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So ,</a:t>
            </a:r>
          </a:p>
          <a:p>
            <a:pPr>
              <a:buNone/>
            </a:pPr>
            <a:r>
              <a:rPr lang="en-US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Student *p = new Student;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can also be written as </a:t>
            </a:r>
          </a:p>
          <a:p>
            <a:pPr>
              <a:buNone/>
            </a:pPr>
            <a:r>
              <a:rPr lang="en-US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 p= new Box;</a:t>
            </a:r>
            <a:endParaRPr lang="en-IN" b="1" i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THE “auto” KEYWORD</a:t>
            </a:r>
            <a:endParaRPr lang="en-IN" sz="40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#include &lt;iostream&gt;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 main()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int a=10;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char b='Z';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double c=1.5;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auto d=</a:t>
            </a:r>
            <a:r>
              <a:rPr lang="en-IN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a+b+c</a:t>
            </a:r>
            <a:r>
              <a:rPr lang="en-IN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sz="2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&lt;&lt;"Sum="&lt;&lt;d;   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return 0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Benefit of auto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60232" y="2132856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Arial" pitchFamily="34" charset="0"/>
                <a:cs typeface="Arial" pitchFamily="34" charset="0"/>
              </a:rPr>
              <a:t>Output:</a:t>
            </a:r>
          </a:p>
          <a:p>
            <a:endParaRPr lang="en-US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Sum=101.5</a:t>
            </a:r>
            <a:endParaRPr lang="en-IN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What is MODERN C++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</a:t>
            </a:r>
            <a:r>
              <a:rPr lang="en-IN" dirty="0">
                <a:latin typeface="Arial" pitchFamily="34" charset="0"/>
                <a:cs typeface="Arial" pitchFamily="34" charset="0"/>
              </a:rPr>
              <a:t>is one of 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most widely used </a:t>
            </a:r>
            <a:r>
              <a:rPr lang="en-IN" dirty="0">
                <a:latin typeface="Arial" pitchFamily="34" charset="0"/>
                <a:cs typeface="Arial" pitchFamily="34" charset="0"/>
              </a:rPr>
              <a:t>programming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language in the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45720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It’s been around from the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last 42 years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 was initially </a:t>
            </a:r>
          </a:p>
          <a:p>
            <a:pPr marL="5715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much like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 language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due to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backward compatibility</a:t>
            </a:r>
            <a:endParaRPr lang="en-IN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But to meet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modern computing requirements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it was </a:t>
            </a:r>
          </a:p>
          <a:p>
            <a:pPr marL="5715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redesigned in the year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2011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 the name 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Modern C++ </a:t>
            </a:r>
          </a:p>
          <a:p>
            <a:pPr marL="5715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was given.</a:t>
            </a: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</a:t>
            </a:r>
            <a:r>
              <a:rPr lang="en-IN" dirty="0">
                <a:latin typeface="Arial" pitchFamily="34" charset="0"/>
                <a:cs typeface="Arial" pitchFamily="34" charset="0"/>
              </a:rPr>
              <a:t> keyword can also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automatically detect </a:t>
            </a:r>
            <a:r>
              <a:rPr lang="en-IN" dirty="0">
                <a:latin typeface="Arial" pitchFamily="34" charset="0"/>
                <a:cs typeface="Arial" pitchFamily="34" charset="0"/>
              </a:rPr>
              <a:t>a function’s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return type 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For example:</a:t>
            </a:r>
            <a:endParaRPr lang="en-IN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auto add(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x, 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y)</a:t>
            </a:r>
          </a:p>
          <a:p>
            <a:pPr fontAlgn="t" latinLnBrk="1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t" latinLnBrk="1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   return x + y;</a:t>
            </a:r>
          </a:p>
          <a:p>
            <a:pPr fontAlgn="t" latinLnBrk="1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Since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 + y </a:t>
            </a:r>
            <a:r>
              <a:rPr lang="en-IN" dirty="0">
                <a:latin typeface="Arial" pitchFamily="34" charset="0"/>
                <a:cs typeface="Arial" pitchFamily="34" charset="0"/>
              </a:rPr>
              <a:t>evaluates to an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integer</a:t>
            </a:r>
            <a:r>
              <a:rPr lang="en-IN" dirty="0">
                <a:latin typeface="Arial" pitchFamily="34" charset="0"/>
                <a:cs typeface="Arial" pitchFamily="34" charset="0"/>
              </a:rPr>
              <a:t>, the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compiler</a:t>
            </a:r>
            <a:r>
              <a:rPr lang="en-IN" dirty="0">
                <a:latin typeface="Arial" pitchFamily="34" charset="0"/>
                <a:cs typeface="Arial" pitchFamily="34" charset="0"/>
              </a:rPr>
              <a:t> will detect this function should have a return type of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Using auto in return type</a:t>
            </a:r>
            <a:endParaRPr lang="en-I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To make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reference type</a:t>
            </a:r>
            <a:r>
              <a:rPr lang="en-US" dirty="0">
                <a:latin typeface="Arial" pitchFamily="34" charset="0"/>
                <a:cs typeface="Arial" pitchFamily="34" charset="0"/>
              </a:rPr>
              <a:t>, we use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auto &amp;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For example:</a:t>
            </a:r>
            <a:endParaRPr lang="en-IN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 x=10;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auto p=x;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auto &amp; q=x;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Here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IN" dirty="0">
                <a:latin typeface="Arial" pitchFamily="34" charset="0"/>
                <a:cs typeface="Arial" pitchFamily="34" charset="0"/>
              </a:rPr>
              <a:t> is just a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normal integer variable </a:t>
            </a:r>
            <a:r>
              <a:rPr lang="en-IN" dirty="0">
                <a:latin typeface="Arial" pitchFamily="34" charset="0"/>
                <a:cs typeface="Arial" pitchFamily="34" charset="0"/>
              </a:rPr>
              <a:t>having the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same value </a:t>
            </a:r>
            <a:r>
              <a:rPr lang="en-IN" dirty="0">
                <a:latin typeface="Arial" pitchFamily="34" charset="0"/>
                <a:cs typeface="Arial" pitchFamily="34" charset="0"/>
              </a:rPr>
              <a:t>as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IN" dirty="0">
                <a:latin typeface="Arial" pitchFamily="34" charset="0"/>
                <a:cs typeface="Arial" pitchFamily="34" charset="0"/>
              </a:rPr>
              <a:t> , but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IN" dirty="0">
                <a:latin typeface="Arial" pitchFamily="34" charset="0"/>
                <a:cs typeface="Arial" pitchFamily="34" charset="0"/>
              </a:rPr>
              <a:t> is a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reference variable </a:t>
            </a:r>
            <a:r>
              <a:rPr lang="en-IN" dirty="0">
                <a:latin typeface="Arial" pitchFamily="34" charset="0"/>
                <a:cs typeface="Arial" pitchFamily="34" charset="0"/>
              </a:rPr>
              <a:t>referring to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Using auto with reference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453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C++ </a:t>
            </a:r>
            <a:r>
              <a:rPr lang="en-US" dirty="0">
                <a:latin typeface="Arial" pitchFamily="34" charset="0"/>
                <a:cs typeface="Arial" pitchFamily="34" charset="0"/>
              </a:rPr>
              <a:t>allows us to know the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data type of a variable </a:t>
            </a:r>
            <a:r>
              <a:rPr lang="en-US" dirty="0">
                <a:latin typeface="Arial" pitchFamily="34" charset="0"/>
                <a:cs typeface="Arial" pitchFamily="34" charset="0"/>
              </a:rPr>
              <a:t>by using the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operator</a:t>
            </a:r>
            <a:r>
              <a:rPr lang="en-US" dirty="0">
                <a:latin typeface="Arial" pitchFamily="34" charset="0"/>
                <a:cs typeface="Arial" pitchFamily="34" charset="0"/>
              </a:rPr>
              <a:t> called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IN" dirty="0">
                <a:latin typeface="Arial" pitchFamily="34" charset="0"/>
                <a:cs typeface="Arial" pitchFamily="34" charset="0"/>
              </a:rPr>
              <a:t> returns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 identification information </a:t>
            </a:r>
            <a:r>
              <a:rPr lang="en-IN" dirty="0">
                <a:latin typeface="Arial" pitchFamily="34" charset="0"/>
                <a:cs typeface="Arial" pitchFamily="34" charset="0"/>
              </a:rPr>
              <a:t>at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run time</a:t>
            </a:r>
            <a:r>
              <a:rPr lang="en-IN" dirty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It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basically</a:t>
            </a:r>
            <a:r>
              <a:rPr lang="en-IN" dirty="0">
                <a:latin typeface="Arial" pitchFamily="34" charset="0"/>
                <a:cs typeface="Arial" pitchFamily="34" charset="0"/>
              </a:rPr>
              <a:t> returns an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en-IN" dirty="0">
                <a:latin typeface="Arial" pitchFamily="34" charset="0"/>
                <a:cs typeface="Arial" pitchFamily="34" charset="0"/>
              </a:rPr>
              <a:t> of a </a:t>
            </a:r>
            <a:r>
              <a:rPr lang="en-IN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IN" dirty="0">
                <a:latin typeface="Arial" pitchFamily="34" charset="0"/>
                <a:cs typeface="Arial" pitchFamily="34" charset="0"/>
              </a:rPr>
              <a:t> called </a:t>
            </a:r>
            <a:r>
              <a:rPr lang="en-IN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type_info</a:t>
            </a:r>
            <a:r>
              <a:rPr lang="en-IN" dirty="0">
                <a:latin typeface="Arial" pitchFamily="34" charset="0"/>
                <a:cs typeface="Arial" pitchFamily="34" charset="0"/>
              </a:rPr>
              <a:t> which is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available</a:t>
            </a:r>
            <a:r>
              <a:rPr lang="en-IN" dirty="0">
                <a:latin typeface="Arial" pitchFamily="34" charset="0"/>
                <a:cs typeface="Arial" pitchFamily="34" charset="0"/>
              </a:rPr>
              <a:t> in the header file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IN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typeinfo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&gt;.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This class has a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method </a:t>
            </a:r>
            <a:r>
              <a:rPr lang="en-IN" dirty="0">
                <a:latin typeface="Arial" pitchFamily="34" charset="0"/>
                <a:cs typeface="Arial" pitchFamily="34" charset="0"/>
              </a:rPr>
              <a:t>called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name() </a:t>
            </a:r>
            <a:r>
              <a:rPr lang="en-IN" dirty="0">
                <a:latin typeface="Arial" pitchFamily="34" charset="0"/>
                <a:cs typeface="Arial" pitchFamily="34" charset="0"/>
              </a:rPr>
              <a:t>which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returns</a:t>
            </a:r>
            <a:r>
              <a:rPr lang="en-IN" dirty="0">
                <a:latin typeface="Arial" pitchFamily="34" charset="0"/>
                <a:cs typeface="Arial" pitchFamily="34" charset="0"/>
              </a:rPr>
              <a:t> the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short form </a:t>
            </a:r>
            <a:r>
              <a:rPr lang="en-IN" dirty="0">
                <a:latin typeface="Arial" pitchFamily="34" charset="0"/>
                <a:cs typeface="Arial" pitchFamily="34" charset="0"/>
              </a:rPr>
              <a:t>of the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type </a:t>
            </a:r>
            <a:r>
              <a:rPr lang="en-IN" dirty="0">
                <a:latin typeface="Arial" pitchFamily="34" charset="0"/>
                <a:cs typeface="Arial" pitchFamily="34" charset="0"/>
              </a:rPr>
              <a:t>of the variable.</a:t>
            </a:r>
            <a:endParaRPr lang="en-IN" b="1" i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KNOWING TYPE OF THE VAR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09662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 a=10;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 p=&amp;a;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 b=1.5;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 q=&amp;b;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 r="Bhopal";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(a).name()&lt;&lt;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(p).name()&lt;&lt;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(b).name()&lt;&lt;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(q).name()&lt;&lt;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(r).name()&lt;&lt;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KNOWING TYPE OF THE VAR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43702" y="1928802"/>
            <a:ext cx="1287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" pitchFamily="34" charset="0"/>
                <a:cs typeface="Arial" pitchFamily="34" charset="0"/>
              </a:rPr>
              <a:t>Output:</a:t>
            </a:r>
          </a:p>
          <a:p>
            <a:r>
              <a:rPr lang="en-US" sz="24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sz="24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Pi</a:t>
            </a:r>
          </a:p>
          <a:p>
            <a:r>
              <a:rPr lang="en-US" sz="2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</a:t>
            </a:r>
          </a:p>
          <a:p>
            <a:r>
              <a:rPr lang="en-US" sz="2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Pd</a:t>
            </a:r>
          </a:p>
          <a:p>
            <a:r>
              <a:rPr lang="en-US" sz="24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PKc</a:t>
            </a:r>
            <a:endParaRPr lang="en-IN" sz="24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39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#include &lt;iostream&gt;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typeinfo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class Student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endParaRPr lang="en-IN" sz="1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};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 main()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int a;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char b;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float c;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double d;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Student 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obj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(a).name()&lt;&lt;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(b).name()&lt;&lt;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(c).name()&lt;&lt;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(d).name()&lt;&lt;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obj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).name()&lt;&lt;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return 0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Typeid</a:t>
            </a:r>
            <a:r>
              <a:rPr lang="en-US" sz="4000" b="1" dirty="0"/>
              <a:t> with var &amp; objects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43702" y="1928802"/>
            <a:ext cx="12827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Arial" pitchFamily="34" charset="0"/>
                <a:cs typeface="Arial" pitchFamily="34" charset="0"/>
              </a:rPr>
              <a:t>Output:</a:t>
            </a:r>
          </a:p>
          <a:p>
            <a:endParaRPr lang="en-US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r>
              <a:rPr lang="en-US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</a:t>
            </a:r>
          </a:p>
          <a:p>
            <a:r>
              <a:rPr lang="en-US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</a:t>
            </a:r>
          </a:p>
          <a:p>
            <a:r>
              <a:rPr lang="en-US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7Student</a:t>
            </a:r>
            <a:endParaRPr lang="en-IN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8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#include &lt;iostream&gt;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18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typeinfo</a:t>
            </a:r>
            <a:r>
              <a:rPr lang="en-IN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&gt;;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 main()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int a=10;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char b='Z';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sz="18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US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a+b</a:t>
            </a:r>
            <a:r>
              <a:rPr lang="en-US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).name()&lt;&lt;</a:t>
            </a:r>
            <a:r>
              <a:rPr lang="en-US" sz="18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sz="18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US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(a+1.5).name()&lt;&lt;</a:t>
            </a:r>
            <a:r>
              <a:rPr lang="en-US" sz="18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IN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return 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Typeid</a:t>
            </a:r>
            <a:r>
              <a:rPr lang="en-US" sz="4000" b="1" dirty="0"/>
              <a:t> with expressions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43702" y="1928802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" pitchFamily="34" charset="0"/>
                <a:cs typeface="Arial" pitchFamily="34" charset="0"/>
              </a:rPr>
              <a:t>Output:</a:t>
            </a:r>
          </a:p>
          <a:p>
            <a:r>
              <a:rPr lang="en-US" sz="24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sz="24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9908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#include &lt;iostream&gt;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IN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typeinfo</a:t>
            </a: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 main()</a:t>
            </a:r>
          </a:p>
          <a:p>
            <a:pPr>
              <a:buNone/>
            </a:pPr>
            <a:r>
              <a:rPr lang="en-IN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int </a:t>
            </a:r>
            <a:r>
              <a:rPr lang="en-US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char c;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const </a:t>
            </a:r>
            <a:r>
              <a:rPr lang="en-US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type_info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&amp;obj1=</a:t>
            </a:r>
            <a:r>
              <a:rPr lang="en-US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(a);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const </a:t>
            </a:r>
            <a:r>
              <a:rPr lang="en-US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type_info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&amp;obj2=</a:t>
            </a:r>
            <a:r>
              <a:rPr lang="en-US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(b);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const </a:t>
            </a:r>
            <a:r>
              <a:rPr lang="en-US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type_info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&amp;obj3=</a:t>
            </a:r>
            <a:r>
              <a:rPr lang="en-US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typeid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(c);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if(obj1==obj2)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&lt;&lt;"var a and b are of same type"&lt;&lt;</a:t>
            </a:r>
            <a:r>
              <a:rPr lang="en-US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;;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else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&lt;&lt;"var a and b are of different types"&lt;&lt;</a:t>
            </a:r>
            <a:r>
              <a:rPr lang="en-US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;;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if(obj1==obj3)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&lt;&lt;"var a and c are of same type"&lt;&lt;</a:t>
            </a:r>
            <a:r>
              <a:rPr lang="en-US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;;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else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&lt;&lt;"var a and c are of different types"&lt;&lt;</a:t>
            </a:r>
            <a:r>
              <a:rPr lang="en-US" sz="12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return 0;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IN" sz="1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Using </a:t>
            </a:r>
            <a:r>
              <a:rPr lang="en-US" sz="4000" b="1" dirty="0" err="1"/>
              <a:t>typeid</a:t>
            </a:r>
            <a:r>
              <a:rPr lang="en-US" sz="4000" b="1" dirty="0"/>
              <a:t> for comparison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82053" y="1752600"/>
            <a:ext cx="41264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Arial" pitchFamily="34" charset="0"/>
                <a:cs typeface="Arial" pitchFamily="34" charset="0"/>
              </a:rPr>
              <a:t>Output:</a:t>
            </a:r>
          </a:p>
          <a:p>
            <a:endParaRPr lang="en-US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 a and b are of same type</a:t>
            </a:r>
          </a:p>
          <a:p>
            <a:endParaRPr lang="en-US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 a and c are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11707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NEW WAYS OF INITIALIZATION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C++ 17 </a:t>
            </a:r>
            <a:r>
              <a:rPr lang="en-IN" dirty="0">
                <a:latin typeface="Arial" pitchFamily="34" charset="0"/>
                <a:cs typeface="Arial" pitchFamily="34" charset="0"/>
              </a:rPr>
              <a:t>,supports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three basic </a:t>
            </a:r>
            <a:r>
              <a:rPr lang="en-IN" dirty="0">
                <a:latin typeface="Arial" pitchFamily="34" charset="0"/>
                <a:cs typeface="Arial" pitchFamily="34" charset="0"/>
              </a:rPr>
              <a:t>ways to initialize a variable: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Copy initialization</a:t>
            </a:r>
          </a:p>
          <a:p>
            <a:endParaRPr lang="en-IN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Direct initialization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 </a:t>
            </a:r>
          </a:p>
          <a:p>
            <a:endParaRPr lang="en-US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Uniform initialization</a:t>
            </a:r>
            <a:endParaRPr lang="en-IN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NEW WAYS OF INITIALIZATION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Copy initialization</a:t>
            </a:r>
            <a:r>
              <a:rPr lang="en-IN" dirty="0">
                <a:latin typeface="Arial" pitchFamily="34" charset="0"/>
                <a:cs typeface="Arial" pitchFamily="34" charset="0"/>
              </a:rPr>
              <a:t> : is done using 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assignment operator</a:t>
            </a:r>
          </a:p>
          <a:p>
            <a:pPr fontAlgn="t" latinLnBrk="1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</a:p>
          <a:p>
            <a:pPr fontAlgn="t" latinLnBrk="1">
              <a:buNone/>
            </a:pPr>
            <a:r>
              <a:rPr lang="en-IN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 = 5; </a:t>
            </a:r>
            <a:r>
              <a:rPr lang="en-IN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copy initialization</a:t>
            </a:r>
          </a:p>
          <a:p>
            <a:endParaRPr lang="en-IN" b="1" dirty="0">
              <a:latin typeface="Arial" pitchFamily="34" charset="0"/>
              <a:cs typeface="Arial" pitchFamily="34" charset="0"/>
            </a:endParaRPr>
          </a:p>
          <a:p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Direct initialization</a:t>
            </a:r>
            <a:r>
              <a:rPr lang="en-IN" dirty="0">
                <a:latin typeface="Arial" pitchFamily="34" charset="0"/>
                <a:cs typeface="Arial" pitchFamily="34" charset="0"/>
              </a:rPr>
              <a:t> : is done by using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parenthesis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t" latinLnBrk="1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t" latinLnBrk="1">
              <a:buNone/>
            </a:pPr>
            <a:r>
              <a:rPr lang="en-IN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n(5); </a:t>
            </a:r>
            <a:r>
              <a:rPr lang="en-IN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direct initialization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Uniform initialization</a:t>
            </a:r>
            <a:r>
              <a:rPr lang="en-IN" dirty="0">
                <a:latin typeface="Arial" pitchFamily="34" charset="0"/>
                <a:cs typeface="Arial" pitchFamily="34" charset="0"/>
              </a:rPr>
              <a:t> : is done using 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curly braces</a:t>
            </a:r>
          </a:p>
          <a:p>
            <a:pPr fontAlgn="t" latinLnBrk="1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</a:p>
          <a:p>
            <a:pPr fontAlgn="t" latinLnBrk="1">
              <a:buNone/>
            </a:pPr>
            <a:r>
              <a:rPr lang="en-IN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 { 5 }; </a:t>
            </a:r>
            <a:r>
              <a:rPr lang="en-IN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uniform initialization </a:t>
            </a:r>
          </a:p>
          <a:p>
            <a:pPr fontAlgn="t" latinLnBrk="1">
              <a:buNone/>
            </a:pPr>
            <a:endParaRPr lang="en-US" i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fontAlgn="t" latinLnBrk="1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If we leave the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braces blank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then compiler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initializes </a:t>
            </a:r>
          </a:p>
          <a:p>
            <a:pPr fontAlgn="t" latinLnBrk="1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variable to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fontAlgn="t" latinLnBrk="1">
              <a:buNone/>
            </a:pPr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Example</a:t>
            </a:r>
          </a:p>
          <a:p>
            <a:pPr fontAlgn="t" latinLnBrk="1">
              <a:buNone/>
            </a:pPr>
            <a:r>
              <a:rPr lang="en-US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n{ };</a:t>
            </a:r>
          </a:p>
          <a:p>
            <a:pPr fontAlgn="t" latinLnBrk="1">
              <a:buNone/>
            </a:pPr>
            <a:r>
              <a:rPr lang="en-US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&lt;&lt;n ; </a:t>
            </a:r>
            <a:r>
              <a:rPr lang="en-US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display 0</a:t>
            </a:r>
            <a:endParaRPr lang="en-IN" i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NEW WAYS OF INITIALIZATION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What is MODERN C++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After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C++ 11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three newer versions </a:t>
            </a:r>
            <a:r>
              <a:rPr lang="en-IN" dirty="0">
                <a:latin typeface="Arial" pitchFamily="34" charset="0"/>
                <a:cs typeface="Arial" pitchFamily="34" charset="0"/>
              </a:rPr>
              <a:t>of the </a:t>
            </a:r>
            <a:r>
              <a:rPr lang="en-IN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standards</a:t>
            </a:r>
            <a:r>
              <a:rPr lang="en-IN" dirty="0">
                <a:latin typeface="Arial" pitchFamily="34" charset="0"/>
                <a:cs typeface="Arial" pitchFamily="34" charset="0"/>
              </a:rPr>
              <a:t> have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been accepted: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C++ 14</a:t>
            </a:r>
            <a:r>
              <a:rPr lang="en-IN" dirty="0">
                <a:latin typeface="Arial" pitchFamily="34" charset="0"/>
                <a:cs typeface="Arial" pitchFamily="34" charset="0"/>
              </a:rPr>
              <a:t>: which is a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IN" dirty="0">
                <a:latin typeface="Arial" pitchFamily="34" charset="0"/>
                <a:cs typeface="Arial" pitchFamily="34" charset="0"/>
              </a:rPr>
              <a:t> to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C++11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C++ 17</a:t>
            </a:r>
            <a:r>
              <a:rPr lang="en-IN" dirty="0">
                <a:latin typeface="Arial" pitchFamily="34" charset="0"/>
                <a:cs typeface="Arial" pitchFamily="34" charset="0"/>
              </a:rPr>
              <a:t>: which adds some more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n-IN" dirty="0">
                <a:latin typeface="Arial" pitchFamily="34" charset="0"/>
                <a:cs typeface="Arial" pitchFamily="34" charset="0"/>
              </a:rPr>
              <a:t> to 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language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C++ 20</a:t>
            </a:r>
            <a:r>
              <a:rPr lang="en-IN" dirty="0">
                <a:latin typeface="Arial" pitchFamily="34" charset="0"/>
                <a:cs typeface="Arial" pitchFamily="34" charset="0"/>
              </a:rPr>
              <a:t>: which adds some more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n-IN" dirty="0">
                <a:latin typeface="Arial" pitchFamily="34" charset="0"/>
                <a:cs typeface="Arial" pitchFamily="34" charset="0"/>
              </a:rPr>
              <a:t> to 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language </a:t>
            </a:r>
            <a:r>
              <a:rPr lang="en-IN" dirty="0">
                <a:latin typeface="Arial" pitchFamily="34" charset="0"/>
                <a:cs typeface="Arial" pitchFamily="34" charset="0"/>
              </a:rPr>
              <a:t>but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yet to be supported </a:t>
            </a:r>
            <a:r>
              <a:rPr lang="en-IN" dirty="0">
                <a:latin typeface="Arial" pitchFamily="34" charset="0"/>
                <a:cs typeface="Arial" pitchFamily="34" charset="0"/>
              </a:rPr>
              <a:t>by all 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compilers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So now the term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Modern C++ </a:t>
            </a:r>
            <a:r>
              <a:rPr lang="en-IN" dirty="0">
                <a:latin typeface="Arial" pitchFamily="34" charset="0"/>
                <a:cs typeface="Arial" pitchFamily="34" charset="0"/>
              </a:rPr>
              <a:t>refers to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C++11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C++14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C++ 17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C++20</a:t>
            </a: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We can also use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uniform initialization </a:t>
            </a:r>
            <a:r>
              <a:rPr lang="en-IN" dirty="0">
                <a:latin typeface="Arial" pitchFamily="34" charset="0"/>
                <a:cs typeface="Arial" pitchFamily="34" charset="0"/>
              </a:rPr>
              <a:t>to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initialize objects </a:t>
            </a:r>
            <a:r>
              <a:rPr lang="en-IN" dirty="0">
                <a:latin typeface="Arial" pitchFamily="34" charset="0"/>
                <a:cs typeface="Arial" pitchFamily="34" charset="0"/>
              </a:rPr>
              <a:t>of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our class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If we want to call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parametrized constructor </a:t>
            </a:r>
            <a:r>
              <a:rPr lang="en-IN" dirty="0">
                <a:latin typeface="Arial" pitchFamily="34" charset="0"/>
                <a:cs typeface="Arial" pitchFamily="34" charset="0"/>
              </a:rPr>
              <a:t>, then we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must pass arguments</a:t>
            </a:r>
            <a:r>
              <a:rPr lang="en-IN" dirty="0">
                <a:latin typeface="Arial" pitchFamily="34" charset="0"/>
                <a:cs typeface="Arial" pitchFamily="34" charset="0"/>
              </a:rPr>
              <a:t> inside { }.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But if the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constructor</a:t>
            </a:r>
            <a:r>
              <a:rPr lang="en-IN" dirty="0">
                <a:latin typeface="Arial" pitchFamily="34" charset="0"/>
                <a:cs typeface="Arial" pitchFamily="34" charset="0"/>
              </a:rPr>
              <a:t> is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non parametrized </a:t>
            </a:r>
            <a:r>
              <a:rPr lang="en-IN" dirty="0">
                <a:latin typeface="Arial" pitchFamily="34" charset="0"/>
                <a:cs typeface="Arial" pitchFamily="34" charset="0"/>
              </a:rPr>
              <a:t>, then we can leave 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braces blank</a:t>
            </a:r>
          </a:p>
          <a:p>
            <a:pPr fontAlgn="t" latinLnBrk="1">
              <a:buNone/>
            </a:pPr>
            <a:endParaRPr lang="en-IN" i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Initializing objects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7298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4906888" cy="4373563"/>
          </a:xfrm>
        </p:spPr>
        <p:txBody>
          <a:bodyPr>
            <a:normAutofit fontScale="32500" lnSpcReduction="20000"/>
          </a:bodyPr>
          <a:lstStyle/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class Student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 roll;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char grade;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float per;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public: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Student(int </a:t>
            </a:r>
            <a:r>
              <a:rPr lang="en-US" sz="40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r,char</a:t>
            </a: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g,float</a:t>
            </a: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p)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roll=r;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grade=g;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per=p;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Student()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void show()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t" latinLnBrk="1">
              <a:buNone/>
            </a:pPr>
            <a:r>
              <a:rPr lang="en-US" sz="40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&lt;&lt;roll&lt;&lt;“,”&lt;&lt;grade&lt;&lt;“,”&lt;&lt;per;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en-IN" sz="4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Initializing objects</a:t>
            </a:r>
            <a:endParaRPr lang="en-IN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AACB03-DC3A-4288-A142-9D93822E8483}"/>
              </a:ext>
            </a:extLst>
          </p:cNvPr>
          <p:cNvSpPr txBox="1"/>
          <p:nvPr/>
        </p:nvSpPr>
        <p:spPr>
          <a:xfrm>
            <a:off x="5868144" y="1740872"/>
            <a:ext cx="23646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S{10,’A’,86.7};</a:t>
            </a:r>
          </a:p>
          <a:p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P{};</a:t>
            </a:r>
          </a:p>
          <a:p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S.show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10 A 86.7</a:t>
            </a:r>
          </a:p>
          <a:p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P.show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garbage</a:t>
            </a:r>
          </a:p>
          <a:p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0;</a:t>
            </a:r>
          </a:p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0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C++ 17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allows us to initialize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 members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at the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point of declaration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and this is called </a:t>
            </a:r>
            <a:r>
              <a:rPr lang="en-IN" b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In-Class Initialization</a:t>
            </a:r>
            <a:endParaRPr lang="en-IN" b="1" i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class Circle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 radius=10;  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b="1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OK , in Modern C++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const float pi=3.14;  </a:t>
            </a:r>
            <a:r>
              <a:rPr lang="en-US" b="1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OK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};</a:t>
            </a:r>
          </a:p>
          <a:p>
            <a:pPr>
              <a:buNone/>
            </a:pPr>
            <a:endParaRPr lang="en-US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But , remember if we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 not initialize them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their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default 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value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will still be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garbage</a:t>
            </a: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IN CLASS INITIALIZATION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C++17 </a:t>
            </a:r>
            <a:r>
              <a:rPr lang="en-IN" dirty="0">
                <a:latin typeface="Arial" pitchFamily="34" charset="0"/>
                <a:cs typeface="Arial" pitchFamily="34" charset="0"/>
              </a:rPr>
              <a:t>provides us an easy way to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traverse an array </a:t>
            </a:r>
            <a:r>
              <a:rPr lang="en-IN" dirty="0">
                <a:latin typeface="Arial" pitchFamily="34" charset="0"/>
                <a:cs typeface="Arial" pitchFamily="34" charset="0"/>
              </a:rPr>
              <a:t>called “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Range Based For Loop</a:t>
            </a:r>
            <a:r>
              <a:rPr lang="en-IN" dirty="0">
                <a:latin typeface="Arial" pitchFamily="34" charset="0"/>
                <a:cs typeface="Arial" pitchFamily="34" charset="0"/>
              </a:rPr>
              <a:t>”.</a:t>
            </a:r>
          </a:p>
          <a:p>
            <a:endParaRPr lang="en-US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for(&lt;data type&gt; &lt;</a:t>
            </a:r>
            <a:r>
              <a:rPr lang="en-US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var_name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&gt;: &lt;</a:t>
            </a:r>
            <a:r>
              <a:rPr lang="en-US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array_name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&gt;)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//loop body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IN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Example:</a:t>
            </a:r>
            <a:endParaRPr lang="en-IN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[ ]={10,20,30,40};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for(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x:arr)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&lt;&lt;x&lt;&lt;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IN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RANGE BASED FOR LOOP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an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way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any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increment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 case </a:t>
            </a:r>
            <a:r>
              <a:rPr lang="en-I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do not know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I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IN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loop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when we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want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data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ADVANTAGES OF RANGE BASED FOR LOOP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3439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only works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types.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moves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I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 allow us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index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i.e. it always </a:t>
            </a: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passes through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all the cells of the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DISADVANTAGES OF RANGE BASED FOR LOOP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4029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default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 loop </a:t>
            </a:r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only access array data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I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change 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if we want to </a:t>
            </a: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the array elements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also then </a:t>
            </a:r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var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we can use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VAR.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Can we modify array data using range based loop 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376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Who defines these versions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457200">
              <a:buNone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Till </a:t>
            </a:r>
            <a:r>
              <a:rPr lang="en-IN" sz="2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1998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 , </a:t>
            </a:r>
            <a:r>
              <a:rPr lang="en-IN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standards 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were defined by an organization </a:t>
            </a:r>
          </a:p>
          <a:p>
            <a:pPr marL="571500" indent="-457200">
              <a:buNone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called </a:t>
            </a:r>
            <a:r>
              <a:rPr lang="en-IN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ANSI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 , which stands for </a:t>
            </a:r>
            <a:r>
              <a:rPr lang="en-IN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American National </a:t>
            </a:r>
          </a:p>
          <a:p>
            <a:pPr marL="571500" indent="-457200">
              <a:buNone/>
            </a:pPr>
            <a:r>
              <a:rPr lang="en-IN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Standards Institute.</a:t>
            </a:r>
          </a:p>
          <a:p>
            <a:pPr marL="571500" indent="-457200">
              <a:buNone/>
            </a:pPr>
            <a:endParaRPr lang="en-IN" sz="2600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IN" sz="2600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But from </a:t>
            </a:r>
            <a:r>
              <a:rPr lang="en-IN" sz="2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1998 onwards 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Ian organization called </a:t>
            </a:r>
            <a:r>
              <a:rPr lang="en-IN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ISO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 took </a:t>
            </a:r>
          </a:p>
          <a:p>
            <a:pPr marL="571500" indent="-457200">
              <a:buNone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over , which stands for </a:t>
            </a:r>
            <a:r>
              <a:rPr lang="en-IN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International Standards </a:t>
            </a:r>
          </a:p>
          <a:p>
            <a:pPr marL="571500" indent="-457200">
              <a:buNone/>
            </a:pPr>
            <a:r>
              <a:rPr lang="en-IN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Organization</a:t>
            </a:r>
          </a:p>
          <a:p>
            <a:pPr marL="571500" indent="-457200">
              <a:buNone/>
            </a:pPr>
            <a:endParaRPr lang="en-IN" sz="2600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IN" sz="2600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So in </a:t>
            </a:r>
            <a:r>
              <a:rPr lang="en-IN" sz="2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today’s world 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all </a:t>
            </a:r>
            <a:r>
              <a:rPr lang="en-IN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standards 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are defined by </a:t>
            </a:r>
          </a:p>
          <a:p>
            <a:pPr marL="571500" indent="-457200">
              <a:buNone/>
            </a:pPr>
            <a:r>
              <a:rPr lang="en-IN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ISO</a:t>
            </a:r>
          </a:p>
          <a:p>
            <a:pPr marL="571500" indent="-45720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6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LITTLE HISTORY OF</a:t>
            </a:r>
            <a:br>
              <a:rPr lang="en-US" sz="4000" b="1" dirty="0"/>
            </a:br>
            <a:r>
              <a:rPr lang="en-US" sz="4000" b="1" dirty="0"/>
              <a:t>MODERN C++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buNone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C++11</a:t>
            </a:r>
            <a:r>
              <a:rPr lang="en-IN" dirty="0">
                <a:latin typeface="Arial" pitchFamily="34" charset="0"/>
                <a:cs typeface="Arial" pitchFamily="34" charset="0"/>
              </a:rPr>
              <a:t> 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a version of the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standard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for the programming </a:t>
            </a:r>
          </a:p>
          <a:p>
            <a:pPr marL="571500" indent="-457200">
              <a:buNone/>
            </a:pP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language</a:t>
            </a:r>
            <a:r>
              <a:rPr lang="en-IN" dirty="0">
                <a:latin typeface="Arial" pitchFamily="34" charset="0"/>
                <a:cs typeface="Arial" pitchFamily="34" charset="0"/>
              </a:rPr>
              <a:t> 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571500" indent="-45720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was approved by 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International Organization for 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Standardization (ISO)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n-IN" b="1" baseline="30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August 2011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replacing 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classic  C++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and superseded by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C++14 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n-IN" b="1" baseline="30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August 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2014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457200">
              <a:buNone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Then on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baseline="30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Dec 2017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C++ 17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was released with some </a:t>
            </a:r>
          </a:p>
          <a:p>
            <a:pPr marL="571500" indent="-45720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new modules and features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457200">
              <a:buNone/>
            </a:pP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Finally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Dec 2020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C++ 20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was released</a:t>
            </a: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Top C++ compilers</a:t>
            </a:r>
            <a:endParaRPr lang="en-IN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723E9-1EAB-4A93-97EB-D41ACDC5F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13" y="1774390"/>
            <a:ext cx="989543" cy="11673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4213F5-C76C-4602-B0F5-B4B8F4454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651503"/>
            <a:ext cx="1223797" cy="917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5D04DD-273D-47EF-A302-97C61BF02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53" y="1844824"/>
            <a:ext cx="1463539" cy="917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64A0FE-B364-43E8-8EEC-3AF6B1912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98" y="4373662"/>
            <a:ext cx="1359594" cy="1359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33C83E-AC15-48E8-9D08-88560F7308ED}"/>
              </a:ext>
            </a:extLst>
          </p:cNvPr>
          <p:cNvSpPr txBox="1"/>
          <p:nvPr/>
        </p:nvSpPr>
        <p:spPr>
          <a:xfrm>
            <a:off x="35496" y="305875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GCC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 GNU Compiler Collection 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CEA1D-F42A-4677-86CF-45FF671E9869}"/>
              </a:ext>
            </a:extLst>
          </p:cNvPr>
          <p:cNvSpPr txBox="1"/>
          <p:nvPr/>
        </p:nvSpPr>
        <p:spPr>
          <a:xfrm>
            <a:off x="5656399" y="31316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CCAD-B264-4D6F-9079-1E217F4DB762}"/>
              </a:ext>
            </a:extLst>
          </p:cNvPr>
          <p:cNvSpPr txBox="1"/>
          <p:nvPr/>
        </p:nvSpPr>
        <p:spPr>
          <a:xfrm>
            <a:off x="35496" y="5803297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MingW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Minimilistic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GCC For Windows)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740C8-885D-4F18-B09E-930036A927D9}"/>
              </a:ext>
            </a:extLst>
          </p:cNvPr>
          <p:cNvSpPr txBox="1"/>
          <p:nvPr/>
        </p:nvSpPr>
        <p:spPr>
          <a:xfrm>
            <a:off x="5436096" y="594928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MSVC++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( Microsoft Visual C++)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Which compiler supports MODERN C++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 </a:t>
            </a:r>
            <a:r>
              <a:rPr lang="en-IN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modern compilers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except </a:t>
            </a:r>
            <a:r>
              <a:rPr lang="en-IN" sz="2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Turboc</a:t>
            </a: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C++ 3.0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are now </a:t>
            </a:r>
            <a:r>
              <a:rPr lang="en-IN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fully</a:t>
            </a:r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71500" indent="-457200">
              <a:buNone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supporting</a:t>
            </a:r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C++ 17 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standards and </a:t>
            </a:r>
            <a:r>
              <a:rPr lang="en-IN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partially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supporting </a:t>
            </a:r>
            <a:r>
              <a:rPr lang="en-IN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C++ 20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45720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most popular compilers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are  </a:t>
            </a:r>
            <a:r>
              <a:rPr lang="en-IN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GCC/</a:t>
            </a:r>
            <a:r>
              <a:rPr lang="en-IN" sz="20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MingW</a:t>
            </a:r>
            <a:r>
              <a:rPr lang="en-IN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C++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Clang C++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</a:t>
            </a:r>
          </a:p>
          <a:p>
            <a:pPr marL="571500" indent="-457200">
              <a:buNone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Microsoft C++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 following table lists their </a:t>
            </a:r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support for </a:t>
            </a:r>
            <a:r>
              <a:rPr lang="en-IN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C++ 17 </a:t>
            </a:r>
          </a:p>
          <a:p>
            <a:pPr marL="571500" indent="-457200">
              <a:buNone/>
            </a:pPr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IN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C++ 20</a:t>
            </a:r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indent="-457200">
              <a:buNone/>
            </a:pP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782179"/>
              </p:ext>
            </p:extLst>
          </p:nvPr>
        </p:nvGraphicFramePr>
        <p:xfrm>
          <a:off x="251520" y="4077072"/>
          <a:ext cx="8858312" cy="276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083">
                <a:tc>
                  <a:txBody>
                    <a:bodyPr/>
                    <a:lstStyle/>
                    <a:p>
                      <a:r>
                        <a:rPr lang="en-US" dirty="0"/>
                        <a:t>Compiler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C++ 17 /C++ 20 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24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GCC 8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  <a:r>
                        <a:rPr lang="en-IN" sz="1800" b="1" i="0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IN" sz="1800" b="1" i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C++17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IN" sz="1800" b="1" i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partial support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IN" sz="1800" b="1" i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C++ 20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824">
                <a:tc>
                  <a:txBody>
                    <a:bodyPr/>
                    <a:lstStyle/>
                    <a:p>
                      <a:r>
                        <a:rPr lang="en-US" b="1" dirty="0"/>
                        <a:t>Clang C++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Implements </a:t>
                      </a:r>
                      <a:r>
                        <a:rPr lang="en-IN" sz="1800" b="1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all the features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IN" sz="1800" b="1" i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C++17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IN" sz="1800" b="1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some features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IN" sz="1800" b="1" i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C++ 20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824">
                <a:tc>
                  <a:txBody>
                    <a:bodyPr/>
                    <a:lstStyle/>
                    <a:p>
                      <a:r>
                        <a:rPr lang="en-US" b="1" dirty="0"/>
                        <a:t>Microsoft</a:t>
                      </a:r>
                      <a:r>
                        <a:rPr lang="en-US" b="1" baseline="0" dirty="0"/>
                        <a:t> C++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Supports all of </a:t>
                      </a:r>
                      <a:r>
                        <a:rPr lang="en-IN" sz="1800" b="1" i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C++17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well as </a:t>
                      </a:r>
                      <a:r>
                        <a:rPr lang="en-IN" sz="1800" b="1" i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C++ 20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features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Which compiler WE WILL USE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Since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 are using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Code Blocks IDE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which has support </a:t>
            </a:r>
          </a:p>
          <a:p>
            <a:pPr marL="571500" indent="-45720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GCC compiler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 we will be using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GCC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457200">
              <a:buNone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Moreover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, since we are on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Windows platform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 our </a:t>
            </a:r>
          </a:p>
          <a:p>
            <a:pPr marL="571500" indent="-45720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exact compiler is </a:t>
            </a:r>
            <a:r>
              <a:rPr lang="en-US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MingW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8.1.0</a:t>
            </a:r>
            <a:endParaRPr lang="en-US" b="1" u="sng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2806</Words>
  <Application>Microsoft Office PowerPoint</Application>
  <PresentationFormat>On-screen Show (4:3)</PresentationFormat>
  <Paragraphs>535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Book Antiqua</vt:lpstr>
      <vt:lpstr>Calibri</vt:lpstr>
      <vt:lpstr>Century Gothic</vt:lpstr>
      <vt:lpstr>Apothecary</vt:lpstr>
      <vt:lpstr>ADVAnce C++</vt:lpstr>
      <vt:lpstr>MODERN C++</vt:lpstr>
      <vt:lpstr>What is MODERN C++ ?</vt:lpstr>
      <vt:lpstr>What is MODERN C++ ?</vt:lpstr>
      <vt:lpstr>Who defines these versions ?</vt:lpstr>
      <vt:lpstr>LITTLE HISTORY OF MODERN C++</vt:lpstr>
      <vt:lpstr>Top C++ compilers</vt:lpstr>
      <vt:lpstr>Which compiler supports MODERN C++ ?</vt:lpstr>
      <vt:lpstr>Which compiler WE WILL USE ?</vt:lpstr>
      <vt:lpstr>MODERN C++ Features</vt:lpstr>
      <vt:lpstr>MODERN C++ Features</vt:lpstr>
      <vt:lpstr>Important Differences between standard c++ and Modern C++</vt:lpstr>
      <vt:lpstr>Important Differences between standard c++ and Modern C++</vt:lpstr>
      <vt:lpstr>Important Differences between standard c++ and Modern C++</vt:lpstr>
      <vt:lpstr>What  Is  A  namespace ?</vt:lpstr>
      <vt:lpstr>What  Is  A  namespace ?</vt:lpstr>
      <vt:lpstr>What  Is  A  namespace ?</vt:lpstr>
      <vt:lpstr>Points  to  remember</vt:lpstr>
      <vt:lpstr>Points  to  remember</vt:lpstr>
      <vt:lpstr>Points  to  remember</vt:lpstr>
      <vt:lpstr>The  namespace  “std”</vt:lpstr>
      <vt:lpstr>The  namespace  std</vt:lpstr>
      <vt:lpstr>Avoiding  std::</vt:lpstr>
      <vt:lpstr>Modified  version</vt:lpstr>
      <vt:lpstr>An important point</vt:lpstr>
      <vt:lpstr>NEW DATA TYPES ADDED</vt:lpstr>
      <vt:lpstr>THE “auto” KEYWORD</vt:lpstr>
      <vt:lpstr>THE “auto” KEYWORD</vt:lpstr>
      <vt:lpstr>Benefit of auto</vt:lpstr>
      <vt:lpstr>Using auto in return type</vt:lpstr>
      <vt:lpstr>Using auto with reference</vt:lpstr>
      <vt:lpstr>KNOWING TYPE OF THE VAR</vt:lpstr>
      <vt:lpstr>KNOWING TYPE OF THE VAR</vt:lpstr>
      <vt:lpstr>Typeid with var &amp; objects</vt:lpstr>
      <vt:lpstr>Typeid with expressions</vt:lpstr>
      <vt:lpstr>Using typeid for comparison</vt:lpstr>
      <vt:lpstr>NEW WAYS OF INITIALIZATION</vt:lpstr>
      <vt:lpstr>NEW WAYS OF INITIALIZATION</vt:lpstr>
      <vt:lpstr>NEW WAYS OF INITIALIZATION</vt:lpstr>
      <vt:lpstr>Initializing objects</vt:lpstr>
      <vt:lpstr>Initializing objects</vt:lpstr>
      <vt:lpstr>IN CLASS INITIALIZATION</vt:lpstr>
      <vt:lpstr>RANGE BASED FOR LOOP</vt:lpstr>
      <vt:lpstr>ADVANTAGES OF RANGE BASED FOR LOOP</vt:lpstr>
      <vt:lpstr>DISADVANTAGES OF RANGE BASED FOR LOOP</vt:lpstr>
      <vt:lpstr>Can we modify array data using range based loop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R R T</dc:title>
  <dc:creator>Windows7</dc:creator>
  <cp:lastModifiedBy>sachin kapoor</cp:lastModifiedBy>
  <cp:revision>296</cp:revision>
  <dcterms:created xsi:type="dcterms:W3CDTF">2012-06-25T19:01:56Z</dcterms:created>
  <dcterms:modified xsi:type="dcterms:W3CDTF">2021-09-18T04:40:44Z</dcterms:modified>
</cp:coreProperties>
</file>