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357" r:id="rId3"/>
    <p:sldId id="310" r:id="rId4"/>
    <p:sldId id="358" r:id="rId5"/>
    <p:sldId id="346" r:id="rId6"/>
    <p:sldId id="389" r:id="rId7"/>
    <p:sldId id="359" r:id="rId8"/>
    <p:sldId id="397" r:id="rId9"/>
    <p:sldId id="396" r:id="rId10"/>
    <p:sldId id="390" r:id="rId11"/>
    <p:sldId id="348" r:id="rId12"/>
    <p:sldId id="360" r:id="rId13"/>
    <p:sldId id="352" r:id="rId14"/>
    <p:sldId id="381" r:id="rId15"/>
    <p:sldId id="382" r:id="rId16"/>
    <p:sldId id="362" r:id="rId17"/>
    <p:sldId id="361" r:id="rId18"/>
    <p:sldId id="353" r:id="rId19"/>
    <p:sldId id="395" r:id="rId20"/>
    <p:sldId id="366" r:id="rId21"/>
    <p:sldId id="391" r:id="rId22"/>
    <p:sldId id="399" r:id="rId23"/>
    <p:sldId id="354" r:id="rId24"/>
    <p:sldId id="368" r:id="rId25"/>
    <p:sldId id="369" r:id="rId26"/>
    <p:sldId id="370" r:id="rId27"/>
    <p:sldId id="367" r:id="rId28"/>
    <p:sldId id="371" r:id="rId29"/>
    <p:sldId id="372" r:id="rId30"/>
    <p:sldId id="373" r:id="rId31"/>
    <p:sldId id="355" r:id="rId32"/>
    <p:sldId id="379" r:id="rId33"/>
    <p:sldId id="400" r:id="rId34"/>
    <p:sldId id="350" r:id="rId35"/>
    <p:sldId id="363" r:id="rId36"/>
    <p:sldId id="398" r:id="rId37"/>
    <p:sldId id="364" r:id="rId38"/>
    <p:sldId id="351" r:id="rId39"/>
    <p:sldId id="365" r:id="rId40"/>
    <p:sldId id="374" r:id="rId41"/>
    <p:sldId id="376" r:id="rId42"/>
    <p:sldId id="377" r:id="rId43"/>
    <p:sldId id="356" r:id="rId44"/>
    <p:sldId id="393" r:id="rId45"/>
    <p:sldId id="380" r:id="rId46"/>
    <p:sldId id="394" r:id="rId47"/>
    <p:sldId id="383" r:id="rId48"/>
    <p:sldId id="385" r:id="rId49"/>
    <p:sldId id="386" r:id="rId50"/>
    <p:sldId id="387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7472DC5-9FC8-4891-BAEE-B69B78E41238}"/>
    <pc:docChg chg="custSel addSld delSld modSld">
      <pc:chgData name="Sharma Computer Academy" userId="08476b32c11f4418" providerId="LiveId" clId="{B7472DC5-9FC8-4891-BAEE-B69B78E41238}" dt="2021-09-25T03:22:19.773" v="1833" actId="113"/>
      <pc:docMkLst>
        <pc:docMk/>
      </pc:docMkLst>
      <pc:sldChg chg="modSp">
        <pc:chgData name="Sharma Computer Academy" userId="08476b32c11f4418" providerId="LiveId" clId="{B7472DC5-9FC8-4891-BAEE-B69B78E41238}" dt="2021-09-14T21:04:22.938" v="8" actId="113"/>
        <pc:sldMkLst>
          <pc:docMk/>
          <pc:sldMk cId="1233499612" sldId="310"/>
        </pc:sldMkLst>
        <pc:spChg chg="mod">
          <ac:chgData name="Sharma Computer Academy" userId="08476b32c11f4418" providerId="LiveId" clId="{B7472DC5-9FC8-4891-BAEE-B69B78E41238}" dt="2021-09-14T21:04:22.938" v="8" actId="113"/>
          <ac:spMkLst>
            <pc:docMk/>
            <pc:sldMk cId="1233499612" sldId="3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21T20:14:23.098" v="1591" actId="20577"/>
        <pc:sldMkLst>
          <pc:docMk/>
          <pc:sldMk cId="1233499612" sldId="346"/>
        </pc:sldMkLst>
        <pc:spChg chg="mod">
          <ac:chgData name="Sharma Computer Academy" userId="08476b32c11f4418" providerId="LiveId" clId="{B7472DC5-9FC8-4891-BAEE-B69B78E41238}" dt="2021-09-21T20:14:23.098" v="1591" actId="20577"/>
          <ac:spMkLst>
            <pc:docMk/>
            <pc:sldMk cId="1233499612" sldId="34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7472DC5-9FC8-4891-BAEE-B69B78E41238}" dt="2021-09-17T07:14:33.859" v="150" actId="20577"/>
        <pc:sldMkLst>
          <pc:docMk/>
          <pc:sldMk cId="1233499612" sldId="348"/>
        </pc:sldMkLst>
        <pc:spChg chg="mod">
          <ac:chgData name="Sharma Computer Academy" userId="08476b32c11f4418" providerId="LiveId" clId="{B7472DC5-9FC8-4891-BAEE-B69B78E41238}" dt="2021-09-17T07:14:33.859" v="150" actId="20577"/>
          <ac:spMkLst>
            <pc:docMk/>
            <pc:sldMk cId="1233499612" sldId="34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5:46.807" v="191" actId="113"/>
        <pc:sldMkLst>
          <pc:docMk/>
          <pc:sldMk cId="1233499612" sldId="350"/>
        </pc:sldMkLst>
        <pc:spChg chg="mod">
          <ac:chgData name="Sharma Computer Academy" userId="08476b32c11f4418" providerId="LiveId" clId="{B7472DC5-9FC8-4891-BAEE-B69B78E41238}" dt="2021-09-17T07:25:46.807" v="191" actId="113"/>
          <ac:spMkLst>
            <pc:docMk/>
            <pc:sldMk cId="1233499612" sldId="35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6:13.463" v="195" actId="113"/>
        <pc:sldMkLst>
          <pc:docMk/>
          <pc:sldMk cId="1233499612" sldId="351"/>
        </pc:sldMkLst>
        <pc:spChg chg="mod">
          <ac:chgData name="Sharma Computer Academy" userId="08476b32c11f4418" providerId="LiveId" clId="{B7472DC5-9FC8-4891-BAEE-B69B78E41238}" dt="2021-09-17T07:26:13.463" v="195" actId="113"/>
          <ac:spMkLst>
            <pc:docMk/>
            <pc:sldMk cId="1233499612" sldId="351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3"/>
        </pc:sldMkLst>
        <pc:spChg chg="mod">
          <ac:chgData name="Sharma Computer Academy" userId="08476b32c11f4418" providerId="LiveId" clId="{B7472DC5-9FC8-4891-BAEE-B69B78E41238}" dt="2021-09-17T20:48:36.444" v="816" actId="20577"/>
          <ac:spMkLst>
            <pc:docMk/>
            <pc:sldMk cId="1233499612" sldId="353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13:45.922" v="1249" actId="20577"/>
          <ac:spMkLst>
            <pc:docMk/>
            <pc:sldMk cId="1233499612" sldId="353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4"/>
        </pc:sldMkLst>
        <pc:spChg chg="mod">
          <ac:chgData name="Sharma Computer Academy" userId="08476b32c11f4418" providerId="LiveId" clId="{B7472DC5-9FC8-4891-BAEE-B69B78E41238}" dt="2021-09-17T07:42:20.142" v="252" actId="113"/>
          <ac:spMkLst>
            <pc:docMk/>
            <pc:sldMk cId="1233499612" sldId="354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5"/>
        </pc:sldMkLst>
        <pc:spChg chg="mod">
          <ac:chgData name="Sharma Computer Academy" userId="08476b32c11f4418" providerId="LiveId" clId="{B7472DC5-9FC8-4891-BAEE-B69B78E41238}" dt="2021-09-17T07:43:50.565" v="266" actId="113"/>
          <ac:spMkLst>
            <pc:docMk/>
            <pc:sldMk cId="1233499612" sldId="35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07:46:28.410" v="302" actId="20577"/>
        <pc:sldMkLst>
          <pc:docMk/>
          <pc:sldMk cId="1233499612" sldId="356"/>
        </pc:sldMkLst>
        <pc:spChg chg="mod">
          <ac:chgData name="Sharma Computer Academy" userId="08476b32c11f4418" providerId="LiveId" clId="{B7472DC5-9FC8-4891-BAEE-B69B78E41238}" dt="2021-09-17T07:46:28.410" v="302" actId="20577"/>
          <ac:spMkLst>
            <pc:docMk/>
            <pc:sldMk cId="1233499612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472DC5-9FC8-4891-BAEE-B69B78E41238}" dt="2021-09-21T20:49:47.078" v="1816" actId="207"/>
        <pc:sldMkLst>
          <pc:docMk/>
          <pc:sldMk cId="1233499612" sldId="357"/>
        </pc:sldMkLst>
        <pc:spChg chg="mod">
          <ac:chgData name="Sharma Computer Academy" userId="08476b32c11f4418" providerId="LiveId" clId="{B7472DC5-9FC8-4891-BAEE-B69B78E41238}" dt="2021-09-21T20:49:47.078" v="1816" actId="207"/>
          <ac:spMkLst>
            <pc:docMk/>
            <pc:sldMk cId="1233499612" sldId="3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12:40.797" v="1565" actId="113"/>
        <pc:sldMkLst>
          <pc:docMk/>
          <pc:sldMk cId="1233499612" sldId="358"/>
        </pc:sldMkLst>
        <pc:spChg chg="mod">
          <ac:chgData name="Sharma Computer Academy" userId="08476b32c11f4418" providerId="LiveId" clId="{B7472DC5-9FC8-4891-BAEE-B69B78E41238}" dt="2021-09-21T20:12:40.797" v="1565" actId="113"/>
          <ac:spMkLst>
            <pc:docMk/>
            <pc:sldMk cId="1233499612" sldId="3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02:11.008" v="1160" actId="207"/>
        <pc:sldMkLst>
          <pc:docMk/>
          <pc:sldMk cId="1233499612" sldId="359"/>
        </pc:sldMkLst>
        <pc:spChg chg="mod">
          <ac:chgData name="Sharma Computer Academy" userId="08476b32c11f4418" providerId="LiveId" clId="{B7472DC5-9FC8-4891-BAEE-B69B78E41238}" dt="2021-09-17T20:59:47.704" v="1019" actId="255"/>
          <ac:spMkLst>
            <pc:docMk/>
            <pc:sldMk cId="1233499612" sldId="359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02:11.008" v="1160" actId="207"/>
          <ac:spMkLst>
            <pc:docMk/>
            <pc:sldMk cId="1233499612" sldId="35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17:15.264" v="160" actId="115"/>
        <pc:sldMkLst>
          <pc:docMk/>
          <pc:sldMk cId="1233499612" sldId="360"/>
        </pc:sldMkLst>
        <pc:spChg chg="mod">
          <ac:chgData name="Sharma Computer Academy" userId="08476b32c11f4418" providerId="LiveId" clId="{B7472DC5-9FC8-4891-BAEE-B69B78E41238}" dt="2021-09-17T07:17:15.264" v="160" actId="115"/>
          <ac:spMkLst>
            <pc:docMk/>
            <pc:sldMk cId="1233499612" sldId="36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07:25:28.434" v="187"/>
        <pc:sldMkLst>
          <pc:docMk/>
          <pc:sldMk cId="1233499612" sldId="361"/>
        </pc:sldMkLst>
        <pc:spChg chg="mod">
          <ac:chgData name="Sharma Computer Academy" userId="08476b32c11f4418" providerId="LiveId" clId="{B7472DC5-9FC8-4891-BAEE-B69B78E41238}" dt="2021-09-17T07:25:21.736" v="186" actId="113"/>
          <ac:spMkLst>
            <pc:docMk/>
            <pc:sldMk cId="1233499612" sldId="3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4:34.256" v="176" actId="113"/>
        <pc:sldMkLst>
          <pc:docMk/>
          <pc:sldMk cId="1233499612" sldId="362"/>
        </pc:sldMkLst>
        <pc:spChg chg="mod">
          <ac:chgData name="Sharma Computer Academy" userId="08476b32c11f4418" providerId="LiveId" clId="{B7472DC5-9FC8-4891-BAEE-B69B78E41238}" dt="2021-09-17T07:24:34.256" v="176" actId="113"/>
          <ac:spMkLst>
            <pc:docMk/>
            <pc:sldMk cId="1233499612" sldId="3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6:20.064" v="197" actId="113"/>
        <pc:sldMkLst>
          <pc:docMk/>
          <pc:sldMk cId="1233499612" sldId="365"/>
        </pc:sldMkLst>
        <pc:spChg chg="mod">
          <ac:chgData name="Sharma Computer Academy" userId="08476b32c11f4418" providerId="LiveId" clId="{B7472DC5-9FC8-4891-BAEE-B69B78E41238}" dt="2021-09-17T07:26:20.064" v="197" actId="113"/>
          <ac:spMkLst>
            <pc:docMk/>
            <pc:sldMk cId="1233499612" sldId="365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6"/>
        </pc:sldMkLst>
        <pc:spChg chg="mod">
          <ac:chgData name="Sharma Computer Academy" userId="08476b32c11f4418" providerId="LiveId" clId="{B7472DC5-9FC8-4891-BAEE-B69B78E41238}" dt="2021-09-17T07:41:12.640" v="240" actId="20577"/>
          <ac:spMkLst>
            <pc:docMk/>
            <pc:sldMk cId="1233499612" sldId="36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7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8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9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0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1"/>
        </pc:sldMkLst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2"/>
        </pc:sldMkLst>
        <pc:spChg chg="mod">
          <ac:chgData name="Sharma Computer Academy" userId="08476b32c11f4418" providerId="LiveId" clId="{B7472DC5-9FC8-4891-BAEE-B69B78E41238}" dt="2021-09-17T07:43:23.662" v="259" actId="113"/>
          <ac:spMkLst>
            <pc:docMk/>
            <pc:sldMk cId="1233499612" sldId="37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3"/>
        </pc:sldMkLst>
      </pc:sldChg>
      <pc:sldChg chg="modSp">
        <pc:chgData name="Sharma Computer Academy" userId="08476b32c11f4418" providerId="LiveId" clId="{B7472DC5-9FC8-4891-BAEE-B69B78E41238}" dt="2021-09-25T03:16:06.027" v="1817" actId="20577"/>
        <pc:sldMkLst>
          <pc:docMk/>
          <pc:sldMk cId="1233499612" sldId="374"/>
        </pc:sldMkLst>
        <pc:spChg chg="mod">
          <ac:chgData name="Sharma Computer Academy" userId="08476b32c11f4418" providerId="LiveId" clId="{B7472DC5-9FC8-4891-BAEE-B69B78E41238}" dt="2021-09-25T03:16:06.027" v="1817" actId="20577"/>
          <ac:spMkLst>
            <pc:docMk/>
            <pc:sldMk cId="1233499612" sldId="374"/>
            <ac:spMk id="4" creationId="{00000000-0000-0000-0000-000000000000}"/>
          </ac:spMkLst>
        </pc:spChg>
      </pc:sldChg>
      <pc:sldChg chg="modSp del mod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9"/>
        </pc:sldMkLst>
        <pc:spChg chg="mod">
          <ac:chgData name="Sharma Computer Academy" userId="08476b32c11f4418" providerId="LiveId" clId="{B7472DC5-9FC8-4891-BAEE-B69B78E41238}" dt="2021-09-17T08:10:46.773" v="742" actId="20577"/>
          <ac:spMkLst>
            <pc:docMk/>
            <pc:sldMk cId="1233499612" sldId="379"/>
            <ac:spMk id="2" creationId="{00000000-0000-0000-0000-000000000000}"/>
          </ac:spMkLst>
        </pc:spChg>
      </pc:sldChg>
      <pc:sldChg chg="delSp modSp mod modAnim">
        <pc:chgData name="Sharma Computer Academy" userId="08476b32c11f4418" providerId="LiveId" clId="{B7472DC5-9FC8-4891-BAEE-B69B78E41238}" dt="2021-09-17T07:58:03.938" v="336"/>
        <pc:sldMkLst>
          <pc:docMk/>
          <pc:sldMk cId="1233499612" sldId="380"/>
        </pc:sldMkLst>
        <pc:spChg chg="mod">
          <ac:chgData name="Sharma Computer Academy" userId="08476b32c11f4418" providerId="LiveId" clId="{B7472DC5-9FC8-4891-BAEE-B69B78E41238}" dt="2021-09-17T07:58:00.485" v="334" actId="113"/>
          <ac:spMkLst>
            <pc:docMk/>
            <pc:sldMk cId="1233499612" sldId="380"/>
            <ac:spMk id="3" creationId="{00000000-0000-0000-0000-000000000000}"/>
          </ac:spMkLst>
        </pc:spChg>
        <pc:spChg chg="del mod">
          <ac:chgData name="Sharma Computer Academy" userId="08476b32c11f4418" providerId="LiveId" clId="{B7472DC5-9FC8-4891-BAEE-B69B78E41238}" dt="2021-09-17T07:58:03.938" v="336"/>
          <ac:spMkLst>
            <pc:docMk/>
            <pc:sldMk cId="1233499612" sldId="38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4:07.312" v="170" actId="113"/>
        <pc:sldMkLst>
          <pc:docMk/>
          <pc:sldMk cId="1233499612" sldId="381"/>
        </pc:sldMkLst>
        <pc:spChg chg="mod">
          <ac:chgData name="Sharma Computer Academy" userId="08476b32c11f4418" providerId="LiveId" clId="{B7472DC5-9FC8-4891-BAEE-B69B78E41238}" dt="2021-09-17T07:24:07.312" v="170" actId="113"/>
          <ac:spMkLst>
            <pc:docMk/>
            <pc:sldMk cId="1233499612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5T03:22:19.773" v="1833" actId="113"/>
        <pc:sldMkLst>
          <pc:docMk/>
          <pc:sldMk cId="1233499612" sldId="385"/>
        </pc:sldMkLst>
        <pc:spChg chg="mod">
          <ac:chgData name="Sharma Computer Academy" userId="08476b32c11f4418" providerId="LiveId" clId="{B7472DC5-9FC8-4891-BAEE-B69B78E41238}" dt="2021-09-25T03:22:19.773" v="1833" actId="113"/>
          <ac:spMkLst>
            <pc:docMk/>
            <pc:sldMk cId="1233499612" sldId="38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8:47.563" v="1812" actId="207"/>
        <pc:sldMkLst>
          <pc:docMk/>
          <pc:sldMk cId="1233499612" sldId="386"/>
        </pc:sldMkLst>
        <pc:spChg chg="mod">
          <ac:chgData name="Sharma Computer Academy" userId="08476b32c11f4418" providerId="LiveId" clId="{B7472DC5-9FC8-4891-BAEE-B69B78E41238}" dt="2021-09-21T20:48:47.563" v="1812" actId="207"/>
          <ac:spMkLst>
            <pc:docMk/>
            <pc:sldMk cId="1233499612" sldId="38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9:10.217" v="1815" actId="20577"/>
        <pc:sldMkLst>
          <pc:docMk/>
          <pc:sldMk cId="1233499612" sldId="387"/>
        </pc:sldMkLst>
        <pc:spChg chg="mod">
          <ac:chgData name="Sharma Computer Academy" userId="08476b32c11f4418" providerId="LiveId" clId="{B7472DC5-9FC8-4891-BAEE-B69B78E41238}" dt="2021-09-21T20:49:10.217" v="1815" actId="20577"/>
          <ac:spMkLst>
            <pc:docMk/>
            <pc:sldMk cId="1233499612" sldId="38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06:34:43.150" v="62" actId="113"/>
        <pc:sldMkLst>
          <pc:docMk/>
          <pc:sldMk cId="3998803338" sldId="389"/>
        </pc:sldMkLst>
        <pc:spChg chg="mod">
          <ac:chgData name="Sharma Computer Academy" userId="08476b32c11f4418" providerId="LiveId" clId="{B7472DC5-9FC8-4891-BAEE-B69B78E41238}" dt="2021-09-17T06:34:43.150" v="62" actId="113"/>
          <ac:spMkLst>
            <pc:docMk/>
            <pc:sldMk cId="3998803338" sldId="3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21:05:44.799" v="1237" actId="20577"/>
        <pc:sldMkLst>
          <pc:docMk/>
          <pc:sldMk cId="3726761362" sldId="390"/>
        </pc:sldMkLst>
        <pc:spChg chg="mod">
          <ac:chgData name="Sharma Computer Academy" userId="08476b32c11f4418" providerId="LiveId" clId="{B7472DC5-9FC8-4891-BAEE-B69B78E41238}" dt="2021-09-17T07:12:12.324" v="141" actId="20577"/>
          <ac:spMkLst>
            <pc:docMk/>
            <pc:sldMk cId="3726761362" sldId="390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05:44.799" v="1237" actId="20577"/>
          <ac:spMkLst>
            <pc:docMk/>
            <pc:sldMk cId="3726761362" sldId="390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51301466" sldId="391"/>
        </pc:sldMkLst>
        <pc:spChg chg="mod">
          <ac:chgData name="Sharma Computer Academy" userId="08476b32c11f4418" providerId="LiveId" clId="{B7472DC5-9FC8-4891-BAEE-B69B78E41238}" dt="2021-09-17T07:41:48.422" v="248" actId="113"/>
          <ac:spMkLst>
            <pc:docMk/>
            <pc:sldMk cId="51301466" sldId="3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0:20.062" v="1632" actId="20577"/>
        <pc:sldMkLst>
          <pc:docMk/>
          <pc:sldMk cId="1861462019" sldId="391"/>
        </pc:sldMkLst>
        <pc:spChg chg="mod">
          <ac:chgData name="Sharma Computer Academy" userId="08476b32c11f4418" providerId="LiveId" clId="{B7472DC5-9FC8-4891-BAEE-B69B78E41238}" dt="2021-09-21T20:40:20.062" v="1632" actId="20577"/>
          <ac:spMkLst>
            <pc:docMk/>
            <pc:sldMk cId="1861462019" sldId="391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B7472DC5-9FC8-4891-BAEE-B69B78E41238}" dt="2021-09-17T07:47:35.707" v="315" actId="47"/>
        <pc:sldMkLst>
          <pc:docMk/>
          <pc:sldMk cId="2417097698" sldId="392"/>
        </pc:sldMkLst>
        <pc:spChg chg="mod">
          <ac:chgData name="Sharma Computer Academy" userId="08476b32c11f4418" providerId="LiveId" clId="{B7472DC5-9FC8-4891-BAEE-B69B78E41238}" dt="2021-09-17T07:46:51.502" v="304" actId="27636"/>
          <ac:spMkLst>
            <pc:docMk/>
            <pc:sldMk cId="2417097698" sldId="392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B7472DC5-9FC8-4891-BAEE-B69B78E41238}" dt="2021-09-17T07:50:59.780" v="316"/>
        <pc:sldMkLst>
          <pc:docMk/>
          <pc:sldMk cId="1085245784" sldId="393"/>
        </pc:sldMkLst>
        <pc:spChg chg="mod">
          <ac:chgData name="Sharma Computer Academy" userId="08476b32c11f4418" providerId="LiveId" clId="{B7472DC5-9FC8-4891-BAEE-B69B78E41238}" dt="2021-09-17T07:50:59.780" v="316"/>
          <ac:spMkLst>
            <pc:docMk/>
            <pc:sldMk cId="1085245784" sldId="393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07:47:04.259" v="308" actId="20577"/>
          <ac:spMkLst>
            <pc:docMk/>
            <pc:sldMk cId="1085245784" sldId="393"/>
            <ac:spMk id="3" creationId="{00000000-0000-0000-0000-000000000000}"/>
          </ac:spMkLst>
        </pc:spChg>
        <pc:spChg chg="del">
          <ac:chgData name="Sharma Computer Academy" userId="08476b32c11f4418" providerId="LiveId" clId="{B7472DC5-9FC8-4891-BAEE-B69B78E41238}" dt="2021-09-17T07:47:30.638" v="314" actId="478"/>
          <ac:spMkLst>
            <pc:docMk/>
            <pc:sldMk cId="1085245784" sldId="393"/>
            <ac:spMk id="4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07:58:57.421" v="343"/>
        <pc:sldMkLst>
          <pc:docMk/>
          <pc:sldMk cId="1291977680" sldId="394"/>
        </pc:sldMkLst>
        <pc:spChg chg="mod">
          <ac:chgData name="Sharma Computer Academy" userId="08476b32c11f4418" providerId="LiveId" clId="{B7472DC5-9FC8-4891-BAEE-B69B78E41238}" dt="2021-09-17T07:58:14.271" v="338" actId="6549"/>
          <ac:spMkLst>
            <pc:docMk/>
            <pc:sldMk cId="1291977680" sldId="394"/>
            <ac:spMk id="3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07:58:39.279" v="341" actId="255"/>
          <ac:spMkLst>
            <pc:docMk/>
            <pc:sldMk cId="1291977680" sldId="39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36:55.463" v="1524" actId="20577"/>
        <pc:sldMkLst>
          <pc:docMk/>
          <pc:sldMk cId="653951548" sldId="395"/>
        </pc:sldMkLst>
        <pc:spChg chg="mod">
          <ac:chgData name="Sharma Computer Academy" userId="08476b32c11f4418" providerId="LiveId" clId="{B7472DC5-9FC8-4891-BAEE-B69B78E41238}" dt="2021-09-17T21:36:55.463" v="1524" actId="20577"/>
          <ac:spMkLst>
            <pc:docMk/>
            <pc:sldMk cId="653951548" sldId="395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7472DC5-9FC8-4891-BAEE-B69B78E41238}" dt="2021-09-17T21:26:29.561" v="1250" actId="2696"/>
        <pc:sldMkLst>
          <pc:docMk/>
          <pc:sldMk cId="3847140190" sldId="395"/>
        </pc:sldMkLst>
      </pc:sldChg>
      <pc:sldChg chg="modSp add">
        <pc:chgData name="Sharma Computer Academy" userId="08476b32c11f4418" providerId="LiveId" clId="{B7472DC5-9FC8-4891-BAEE-B69B78E41238}" dt="2021-09-21T20:16:23.938" v="1595" actId="20577"/>
        <pc:sldMkLst>
          <pc:docMk/>
          <pc:sldMk cId="1988810314" sldId="396"/>
        </pc:sldMkLst>
        <pc:spChg chg="mod">
          <ac:chgData name="Sharma Computer Academy" userId="08476b32c11f4418" providerId="LiveId" clId="{B7472DC5-9FC8-4891-BAEE-B69B78E41238}" dt="2021-09-21T20:16:23.938" v="1595" actId="20577"/>
          <ac:spMkLst>
            <pc:docMk/>
            <pc:sldMk cId="1988810314" sldId="39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B7472DC5-9FC8-4891-BAEE-B69B78E41238}" dt="2021-09-17T21:06:27.856" v="1240" actId="20577"/>
        <pc:sldMkLst>
          <pc:docMk/>
          <pc:sldMk cId="507448298" sldId="397"/>
        </pc:sldMkLst>
        <pc:spChg chg="mod">
          <ac:chgData name="Sharma Computer Academy" userId="08476b32c11f4418" providerId="LiveId" clId="{B7472DC5-9FC8-4891-BAEE-B69B78E41238}" dt="2021-09-17T21:06:27.856" v="1240" actId="20577"/>
          <ac:spMkLst>
            <pc:docMk/>
            <pc:sldMk cId="507448298" sldId="397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B7472DC5-9FC8-4891-BAEE-B69B78E41238}" dt="2021-09-17T21:12:10.320" v="1246" actId="20577"/>
        <pc:sldMkLst>
          <pc:docMk/>
          <pc:sldMk cId="2089635093" sldId="398"/>
        </pc:sldMkLst>
        <pc:spChg chg="mod">
          <ac:chgData name="Sharma Computer Academy" userId="08476b32c11f4418" providerId="LiveId" clId="{B7472DC5-9FC8-4891-BAEE-B69B78E41238}" dt="2021-09-17T21:12:10.320" v="1246" actId="20577"/>
          <ac:spMkLst>
            <pc:docMk/>
            <pc:sldMk cId="2089635093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37:13.879" v="1529" actId="20577"/>
        <pc:sldMkLst>
          <pc:docMk/>
          <pc:sldMk cId="3652140188" sldId="399"/>
        </pc:sldMkLst>
        <pc:spChg chg="mod">
          <ac:chgData name="Sharma Computer Academy" userId="08476b32c11f4418" providerId="LiveId" clId="{B7472DC5-9FC8-4891-BAEE-B69B78E41238}" dt="2021-09-17T21:30:16.780" v="1276" actId="20577"/>
          <ac:spMkLst>
            <pc:docMk/>
            <pc:sldMk cId="3652140188" sldId="399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37:13.879" v="1529" actId="20577"/>
          <ac:spMkLst>
            <pc:docMk/>
            <pc:sldMk cId="3652140188" sldId="3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21T20:45:58.964" v="1809"/>
        <pc:sldMkLst>
          <pc:docMk/>
          <pc:sldMk cId="2640580686" sldId="400"/>
        </pc:sldMkLst>
        <pc:spChg chg="mod">
          <ac:chgData name="Sharma Computer Academy" userId="08476b32c11f4418" providerId="LiveId" clId="{B7472DC5-9FC8-4891-BAEE-B69B78E41238}" dt="2021-09-21T20:44:07.326" v="1670" actId="20577"/>
          <ac:spMkLst>
            <pc:docMk/>
            <pc:sldMk cId="2640580686" sldId="400"/>
            <ac:spMk id="3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21T20:45:24.384" v="1802" actId="207"/>
          <ac:spMkLst>
            <pc:docMk/>
            <pc:sldMk cId="2640580686" sldId="400"/>
            <ac:spMk id="4" creationId="{00000000-0000-0000-0000-000000000000}"/>
          </ac:spMkLst>
        </pc:spChg>
      </pc:sldChg>
    </pc:docChg>
  </pc:docChgLst>
  <pc:docChgLst>
    <pc:chgData name="Sharma Computer Academy" userId="08476b32c11f4418" providerId="LiveId" clId="{7D3BE326-9B74-4A5A-83BA-5820CF43E8E1}"/>
    <pc:docChg chg="delSld">
      <pc:chgData name="Sharma Computer Academy" userId="08476b32c11f4418" providerId="LiveId" clId="{7D3BE326-9B74-4A5A-83BA-5820CF43E8E1}" dt="2021-09-25T06:34:50.712" v="1" actId="47"/>
      <pc:docMkLst>
        <pc:docMk/>
      </pc:docMkLst>
      <pc:sldChg chg="del">
        <pc:chgData name="Sharma Computer Academy" userId="08476b32c11f4418" providerId="LiveId" clId="{7D3BE326-9B74-4A5A-83BA-5820CF43E8E1}" dt="2021-09-25T06:34:47.453" v="0" actId="47"/>
        <pc:sldMkLst>
          <pc:docMk/>
          <pc:sldMk cId="1233499612" sldId="384"/>
        </pc:sldMkLst>
      </pc:sldChg>
      <pc:sldChg chg="del">
        <pc:chgData name="Sharma Computer Academy" userId="08476b32c11f4418" providerId="LiveId" clId="{7D3BE326-9B74-4A5A-83BA-5820CF43E8E1}" dt="2021-09-25T06:34:50.712" v="1" actId="47"/>
        <pc:sldMkLst>
          <pc:docMk/>
          <pc:sldMk cId="1233499612" sldId="3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25-09-2021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25-09-2021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 to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all the above cases </a:t>
            </a:r>
            <a:r>
              <a:rPr lang="en-US" dirty="0">
                <a:latin typeface="Arial" pitchFamily="34" charset="0"/>
                <a:cs typeface="Arial" pitchFamily="34" charset="0"/>
              </a:rPr>
              <a:t>if we are passing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wrong index </a:t>
            </a:r>
            <a:r>
              <a:rPr lang="en-US" dirty="0">
                <a:latin typeface="Arial" pitchFamily="34" charset="0"/>
                <a:cs typeface="Arial" pitchFamily="34" charset="0"/>
              </a:rPr>
              <a:t>then the code will throw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dirty="0">
                <a:latin typeface="Arial" pitchFamily="34" charset="0"/>
                <a:cs typeface="Arial" pitchFamily="34" charset="0"/>
              </a:rPr>
              <a:t> exception.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If we pass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wrong 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then:</a:t>
            </a:r>
          </a:p>
          <a:p>
            <a:pPr lvl="1"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only 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passed , we will get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garbage output</a:t>
            </a:r>
          </a:p>
          <a:p>
            <a:pPr lvl="1"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n-US" dirty="0">
                <a:latin typeface="Arial" pitchFamily="34" charset="0"/>
                <a:cs typeface="Arial" pitchFamily="34" charset="0"/>
              </a:rPr>
              <a:t> both are passed , there we will get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complete data </a:t>
            </a:r>
            <a:r>
              <a:rPr lang="en-US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given index</a:t>
            </a:r>
          </a:p>
          <a:p>
            <a:pPr lvl="1" fontAlgn="base"/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negative integer constant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passed , it will give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7267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Initializing string with user input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To initialize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object with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input </a:t>
            </a:r>
            <a:r>
              <a:rPr lang="en-IN" dirty="0">
                <a:latin typeface="Arial" pitchFamily="34" charset="0"/>
                <a:cs typeface="Arial" pitchFamily="34" charset="0"/>
              </a:rPr>
              <a:t>we can use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 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 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&gt;&gt;name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 as expected </a:t>
            </a:r>
            <a:r>
              <a:rPr lang="en-US" dirty="0">
                <a:latin typeface="Arial" pitchFamily="34" charset="0"/>
                <a:cs typeface="Arial" pitchFamily="34" charset="0"/>
              </a:rPr>
              <a:t>, in this way we can only accept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single word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and not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multiword strings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Accepting multiword strings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To initialize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object with </a:t>
            </a:r>
            <a:r>
              <a:rPr lang="en-IN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mutli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word </a:t>
            </a:r>
            <a:r>
              <a:rPr lang="en-IN" dirty="0">
                <a:latin typeface="Arial" pitchFamily="34" charset="0"/>
                <a:cs typeface="Arial" pitchFamily="34" charset="0"/>
              </a:rPr>
              <a:t>user input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call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global function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 :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Complete code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&lt;&lt;“Hello “&lt;&lt;name;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Accepting </a:t>
            </a:r>
            <a:r>
              <a:rPr lang="en-US" sz="4000" b="1" dirty="0" err="1"/>
              <a:t>multiLINE</a:t>
            </a:r>
            <a:r>
              <a:rPr lang="en-US" sz="4000" b="1" dirty="0"/>
              <a:t> strings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also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 multiple lines </a:t>
            </a:r>
            <a:r>
              <a:rPr lang="en-IN" dirty="0">
                <a:latin typeface="Arial" pitchFamily="34" charset="0"/>
                <a:cs typeface="Arial" pitchFamily="34" charset="0"/>
              </a:rPr>
              <a:t>of input using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IN" dirty="0">
                <a:latin typeface="Arial" pitchFamily="34" charset="0"/>
                <a:cs typeface="Arial" pitchFamily="34" charset="0"/>
              </a:rPr>
              <a:t>function.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do this </a:t>
            </a:r>
            <a:r>
              <a:rPr lang="en-IN" dirty="0">
                <a:latin typeface="Arial" pitchFamily="34" charset="0"/>
                <a:cs typeface="Arial" pitchFamily="34" charset="0"/>
              </a:rPr>
              <a:t>we need to pass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delimiting character </a:t>
            </a:r>
            <a:r>
              <a:rPr lang="en-IN" dirty="0">
                <a:latin typeface="Arial" pitchFamily="34" charset="0"/>
                <a:cs typeface="Arial" pitchFamily="34" charset="0"/>
              </a:rPr>
              <a:t>as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third argument </a:t>
            </a:r>
            <a:r>
              <a:rPr lang="en-IN" dirty="0">
                <a:latin typeface="Arial" pitchFamily="34" charset="0"/>
                <a:cs typeface="Arial" pitchFamily="34" charset="0"/>
              </a:rPr>
              <a:t>to the function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text;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&lt;&lt;“Type a string:”;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cin,text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,’.’);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Now we can input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 line strings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to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stop</a:t>
            </a:r>
            <a:r>
              <a:rPr lang="en-US" dirty="0">
                <a:latin typeface="Arial" pitchFamily="34" charset="0"/>
                <a:cs typeface="Arial" pitchFamily="34" charset="0"/>
              </a:rPr>
              <a:t> we must type a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fullstop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Complete code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,’.’);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&lt;&lt;“Hello “&lt;&lt;name;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Try removing </a:t>
            </a:r>
            <a:r>
              <a:rPr lang="en-IN" dirty="0">
                <a:latin typeface="Arial" pitchFamily="34" charset="0"/>
                <a:cs typeface="Arial" pitchFamily="34" charset="0"/>
              </a:rPr>
              <a:t>the statement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  <a:r>
              <a:rPr lang="en-IN" dirty="0">
                <a:latin typeface="Arial" pitchFamily="34" charset="0"/>
                <a:cs typeface="Arial" pitchFamily="34" charset="0"/>
              </a:rPr>
              <a:t> from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previous code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What happened  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would notice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your code is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still working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This is because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dirty="0">
                <a:latin typeface="Arial" pitchFamily="34" charset="0"/>
                <a:cs typeface="Arial" pitchFamily="34" charset="0"/>
              </a:rPr>
              <a:t> directly or indirectly includes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</a:p>
          <a:p>
            <a:pPr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But </a:t>
            </a:r>
            <a:r>
              <a:rPr lang="en-IN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 guarantee </a:t>
            </a:r>
            <a:r>
              <a:rPr lang="en-IN" dirty="0">
                <a:latin typeface="Arial" pitchFamily="34" charset="0"/>
                <a:cs typeface="Arial" pitchFamily="34" charset="0"/>
              </a:rPr>
              <a:t>our code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will always work </a:t>
            </a:r>
            <a:r>
              <a:rPr lang="en-IN" dirty="0">
                <a:latin typeface="Arial" pitchFamily="34" charset="0"/>
                <a:cs typeface="Arial" pitchFamily="34" charset="0"/>
              </a:rPr>
              <a:t>without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This is because in some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compiler implementations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doesn’t do this.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 it’s always </a:t>
            </a:r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good habit </a:t>
            </a:r>
            <a:r>
              <a:rPr lang="en-US" dirty="0">
                <a:latin typeface="Arial" pitchFamily="34" charset="0"/>
                <a:cs typeface="Arial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 </a:t>
            </a:r>
            <a:r>
              <a:rPr lang="en-US" dirty="0">
                <a:latin typeface="Arial" pitchFamily="34" charset="0"/>
                <a:cs typeface="Arial" pitchFamily="34" charset="0"/>
              </a:rPr>
              <a:t>header file while using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capacity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get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capacity of a 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use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capacity() </a:t>
            </a:r>
            <a:r>
              <a:rPr lang="en-IN" dirty="0">
                <a:latin typeface="Arial" pitchFamily="34" charset="0"/>
                <a:cs typeface="Arial" pitchFamily="34" charset="0"/>
              </a:rPr>
              <a:t>method, which is a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member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class, and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returns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buffer size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string: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&lt;&lt;“Capacity=“&lt;&lt;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s.capacity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Capacity=15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length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get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length of a 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use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length( ) </a:t>
            </a:r>
            <a:r>
              <a:rPr lang="en-IN" dirty="0">
                <a:latin typeface="Arial" pitchFamily="34" charset="0"/>
                <a:cs typeface="Arial" pitchFamily="34" charset="0"/>
              </a:rPr>
              <a:t>or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size( ) </a:t>
            </a:r>
            <a:r>
              <a:rPr lang="en-IN" dirty="0">
                <a:latin typeface="Arial" pitchFamily="34" charset="0"/>
                <a:cs typeface="Arial" pitchFamily="34" charset="0"/>
              </a:rPr>
              <a:t>methods, which are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members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class, and which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in a string: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s1=“Welcome”;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&lt;&lt;“Length=“&lt;&lt;s1.length()&lt;&lt;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&lt;&lt;“Length=“&lt;&lt;s1.size();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Length=7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Length=7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Benefits Over 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C-Style Strings</a:t>
            </a:r>
          </a:p>
          <a:p>
            <a:pPr marL="6286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Class Methods/Operators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Question?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Why there are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 member functions </a:t>
            </a:r>
            <a:r>
              <a:rPr lang="en-US" dirty="0">
                <a:latin typeface="Arial" pitchFamily="34" charset="0"/>
                <a:cs typeface="Arial" pitchFamily="34" charset="0"/>
              </a:rPr>
              <a:t>(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</a:t>
            </a:r>
            <a:r>
              <a:rPr lang="en-US" dirty="0">
                <a:latin typeface="Arial" pitchFamily="34" charset="0"/>
                <a:cs typeface="Arial" pitchFamily="34" charset="0"/>
              </a:rPr>
              <a:t>) for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doing the same job  </a:t>
            </a:r>
            <a:r>
              <a:rPr lang="en-US" dirty="0">
                <a:latin typeface="Arial" pitchFamily="34" charset="0"/>
                <a:cs typeface="Arial" pitchFamily="34" charset="0"/>
              </a:rPr>
              <a:t>or is there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any difference </a:t>
            </a:r>
            <a:r>
              <a:rPr lang="en-US" dirty="0">
                <a:latin typeface="Arial" pitchFamily="34" charset="0"/>
                <a:cs typeface="Arial" pitchFamily="34" charset="0"/>
              </a:rPr>
              <a:t>between the two ?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Answer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 difference </a:t>
            </a:r>
            <a:r>
              <a:rPr lang="en-US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 </a:t>
            </a:r>
            <a:r>
              <a:rPr lang="en-US" dirty="0">
                <a:latin typeface="Arial" pitchFamily="34" charset="0"/>
                <a:cs typeface="Arial" pitchFamily="34" charset="0"/>
              </a:rPr>
              <a:t>as they both return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present in 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However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more natural name </a:t>
            </a:r>
            <a:r>
              <a:rPr lang="en-IN" dirty="0">
                <a:latin typeface="Arial" pitchFamily="34" charset="0"/>
                <a:cs typeface="Arial" pitchFamily="34" charset="0"/>
              </a:rPr>
              <a:t>for this function is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</a:t>
            </a:r>
            <a:r>
              <a:rPr lang="en-IN" dirty="0">
                <a:latin typeface="Arial" pitchFamily="34" charset="0"/>
                <a:cs typeface="Arial" pitchFamily="34" charset="0"/>
              </a:rPr>
              <a:t> and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</a:t>
            </a:r>
            <a:r>
              <a:rPr lang="en-IN" dirty="0">
                <a:latin typeface="Arial" pitchFamily="34" charset="0"/>
                <a:cs typeface="Arial" pitchFamily="34" charset="0"/>
              </a:rPr>
              <a:t> is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provided alongside </a:t>
            </a:r>
            <a:r>
              <a:rPr lang="en-IN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uniformity</a:t>
            </a:r>
            <a:r>
              <a:rPr lang="en-IN" dirty="0">
                <a:latin typeface="Arial" pitchFamily="34" charset="0"/>
                <a:cs typeface="Arial" pitchFamily="34" charset="0"/>
              </a:rPr>
              <a:t> with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other containers </a:t>
            </a:r>
            <a:r>
              <a:rPr lang="en-IN" dirty="0">
                <a:latin typeface="Arial" pitchFamily="34" charset="0"/>
                <a:cs typeface="Arial" pitchFamily="34" charset="0"/>
              </a:rPr>
              <a:t>like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vector, array, list, set </a:t>
            </a:r>
            <a:r>
              <a:rPr lang="en-IN" dirty="0">
                <a:latin typeface="Arial" pitchFamily="34" charset="0"/>
                <a:cs typeface="Arial" pitchFamily="34" charset="0"/>
              </a:rPr>
              <a:t>etc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Checking for empty 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check </a:t>
            </a:r>
            <a:r>
              <a:rPr lang="en-IN" dirty="0">
                <a:latin typeface="Arial" pitchFamily="34" charset="0"/>
                <a:cs typeface="Arial" pitchFamily="34" charset="0"/>
              </a:rPr>
              <a:t>whether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empty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IN" dirty="0">
                <a:latin typeface="Arial" pitchFamily="34" charset="0"/>
                <a:cs typeface="Arial" pitchFamily="34" charset="0"/>
              </a:rPr>
              <a:t> we can use the method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empty() </a:t>
            </a:r>
            <a:r>
              <a:rPr lang="en-IN" dirty="0">
                <a:latin typeface="Arial" pitchFamily="34" charset="0"/>
                <a:cs typeface="Arial" pitchFamily="34" charset="0"/>
              </a:rPr>
              <a:t>which returns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Boolean value </a:t>
            </a:r>
            <a:r>
              <a:rPr lang="en-IN" dirty="0">
                <a:latin typeface="Arial" pitchFamily="34" charset="0"/>
                <a:cs typeface="Arial" pitchFamily="34" charset="0"/>
              </a:rPr>
              <a:t>indicating whether a s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empty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s1=“Welcome”;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&lt;&lt;s1.empty()&lt;&lt;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&lt;&lt;s2.empty();</a:t>
            </a: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Accessing individual character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access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individual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in 2 ways: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n-US" dirty="0">
                <a:latin typeface="Arial" pitchFamily="34" charset="0"/>
                <a:cs typeface="Arial" pitchFamily="34" charset="0"/>
              </a:rPr>
              <a:t> operator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Using the member function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city=“Bhopal”;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&lt;&lt;city[1]&lt;&lt;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city.at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(1);</a:t>
            </a:r>
          </a:p>
          <a:p>
            <a:pPr lvl="1" fontAlgn="base">
              <a:buNone/>
            </a:pP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sz="20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2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</a:t>
            </a:r>
          </a:p>
          <a:p>
            <a:pPr lvl="2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008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Question?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How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 </a:t>
            </a:r>
            <a:r>
              <a:rPr lang="en-US" dirty="0">
                <a:latin typeface="Arial" pitchFamily="34" charset="0"/>
                <a:cs typeface="Arial" pitchFamily="34" charset="0"/>
              </a:rPr>
              <a:t>are different?</a:t>
            </a:r>
          </a:p>
          <a:p>
            <a:pPr fontAlgn="base"/>
            <a:endParaRPr lang="en-US" b="1" u="sng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Answer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The method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 </a:t>
            </a:r>
            <a:r>
              <a:rPr lang="en-US" dirty="0">
                <a:latin typeface="Arial" pitchFamily="34" charset="0"/>
                <a:cs typeface="Arial" pitchFamily="34" charset="0"/>
              </a:rPr>
              <a:t>performs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 checking </a:t>
            </a:r>
            <a:r>
              <a:rPr lang="en-US" dirty="0">
                <a:latin typeface="Arial" pitchFamily="34" charset="0"/>
                <a:cs typeface="Arial" pitchFamily="34" charset="0"/>
              </a:rPr>
              <a:t>and will throw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dirty="0">
                <a:latin typeface="Arial" pitchFamily="34" charset="0"/>
                <a:cs typeface="Arial" pitchFamily="34" charset="0"/>
              </a:rPr>
              <a:t> exception if the index is beyond the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n-US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 while no such exception occurs in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subscript operator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s1="Bhopal";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&lt;&lt;s1.at(9)&lt;&lt;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&lt;&lt;"Hello";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exception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95892"/>
              <a:gd name="adj2" fmla="val 23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code is throwing exception since we are passing index 9 which out of the bounds. Also “Hello” will not be displayed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s1="Bhopal";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&lt;&lt;s1[9]&lt;&lt;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&lt;&lt;"Hello";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$</a:t>
            </a:r>
          </a:p>
          <a:p>
            <a:pPr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Hello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220205"/>
              <a:gd name="adj2" fmla="val 22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garbage data and can be anything . The point to understand here is that no exception is occurring and “Hello” gets printed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exercise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latin typeface="Arial" pitchFamily="34" charset="0"/>
                <a:cs typeface="Arial" pitchFamily="34" charset="0"/>
              </a:rPr>
              <a:t>WAP to accept a string from the user and print all it’s letters vertically 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utp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143248"/>
            <a:ext cx="835824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6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solution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main(){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text;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&lt;&lt;"Type a string:";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cin,text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for(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=0;i&lt;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text.length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();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++)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text.at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)&lt;&lt;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7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Alternate solution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Recall</a:t>
            </a:r>
            <a:r>
              <a:rPr lang="en-IN" dirty="0">
                <a:latin typeface="Arial" pitchFamily="34" charset="0"/>
                <a:cs typeface="Arial" pitchFamily="34" charset="0"/>
              </a:rPr>
              <a:t> , that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provides us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range based for loops </a:t>
            </a:r>
            <a:r>
              <a:rPr lang="en-IN" dirty="0">
                <a:latin typeface="Arial" pitchFamily="34" charset="0"/>
                <a:cs typeface="Arial" pitchFamily="34" charset="0"/>
              </a:rPr>
              <a:t>to work with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arrays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can </a:t>
            </a:r>
            <a:r>
              <a:rPr lang="en-US" dirty="0">
                <a:latin typeface="Arial" pitchFamily="34" charset="0"/>
                <a:cs typeface="Arial" pitchFamily="34" charset="0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these loops </a:t>
            </a:r>
            <a:r>
              <a:rPr lang="en-US" dirty="0">
                <a:latin typeface="Arial" pitchFamily="34" charset="0"/>
                <a:cs typeface="Arial" pitchFamily="34" charset="0"/>
              </a:rPr>
              <a:t>to work with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objects also.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2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string class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we can store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by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of the two ways –</a:t>
            </a:r>
          </a:p>
          <a:p>
            <a:pPr lvl="1" fontAlgn="base"/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C style strings ( called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character array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a special class called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class is part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library that supports a </a:t>
            </a:r>
            <a:r>
              <a:rPr lang="en-IN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lot more functionality </a:t>
            </a:r>
            <a:r>
              <a:rPr lang="en-IN" dirty="0">
                <a:latin typeface="Arial" pitchFamily="34" charset="0"/>
                <a:cs typeface="Arial" pitchFamily="34" charset="0"/>
              </a:rPr>
              <a:t>over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 style strings.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It is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en-US" dirty="0">
                <a:latin typeface="Arial" pitchFamily="34" charset="0"/>
                <a:cs typeface="Arial" pitchFamily="34" charset="0"/>
              </a:rPr>
              <a:t> in the header file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&lt;string&gt;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solution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main(){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text;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&lt;&lt;"Type a string:";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cin,text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for(char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ch:text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73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Getting substring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extract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one portion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with the method 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substr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 )</a:t>
            </a:r>
            <a:r>
              <a:rPr lang="en-IN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fontAlgn="base"/>
            <a:endParaRPr lang="en-IN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required substring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is specified by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starting position</a:t>
            </a:r>
            <a:r>
              <a:rPr lang="en-IN" dirty="0">
                <a:latin typeface="Arial" pitchFamily="34" charset="0"/>
                <a:cs typeface="Arial" pitchFamily="34" charset="0"/>
              </a:rPr>
              <a:t> and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number of characters</a:t>
            </a:r>
          </a:p>
          <a:p>
            <a:pPr lvl="1"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s1=“Industry”;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s2=s1.substr(2,4);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&lt;&lt;s2;  </a:t>
            </a:r>
          </a:p>
          <a:p>
            <a:pPr lvl="1" fontAlgn="base">
              <a:buNone/>
            </a:pPr>
            <a:endParaRPr lang="en-US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 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dust</a:t>
            </a:r>
            <a:endParaRPr lang="en-US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Getting substring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s1="C++ is fun";</a:t>
            </a:r>
          </a:p>
          <a:p>
            <a:pPr lvl="1"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&lt;&lt;s1.substr(0,3)&lt;&lt;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&lt;&lt;s1.substr(4,2)&lt;&lt;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&lt;&lt;s1.substr(7,5);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fun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57884" y="1643050"/>
            <a:ext cx="3000396" cy="3286148"/>
          </a:xfrm>
          <a:prstGeom prst="wedgeRectCallout">
            <a:avLst>
              <a:gd name="adj1" fmla="val -196643"/>
              <a:gd name="adj2" fmla="val 73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method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substr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returns the complete string if the specified number of characters is greater than available characters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6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Getting substring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s1="C++ is fun";</a:t>
            </a:r>
          </a:p>
          <a:p>
            <a:pPr lvl="1"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&lt;&lt;s1.substr(12,3)&lt;&lt;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endParaRPr lang="en-US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Exception: std::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out_of_range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57884" y="1643050"/>
            <a:ext cx="3000396" cy="3286148"/>
          </a:xfrm>
          <a:prstGeom prst="wedgeRectCallout">
            <a:avLst>
              <a:gd name="adj1" fmla="val -95886"/>
              <a:gd name="adj2" fmla="val 24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method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substr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throws </a:t>
            </a:r>
            <a:r>
              <a:rPr lang="en-US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exception if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specified index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</a:t>
            </a:r>
            <a:r>
              <a:rPr lang="en-US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wrong</a:t>
            </a:r>
            <a:endParaRPr lang="en-IN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concatenation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Strings</a:t>
            </a:r>
            <a:r>
              <a:rPr lang="en-IN" dirty="0">
                <a:latin typeface="Arial" pitchFamily="34" charset="0"/>
                <a:cs typeface="Arial" pitchFamily="34" charset="0"/>
              </a:rPr>
              <a:t> can also be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concatenated</a:t>
            </a:r>
            <a:r>
              <a:rPr lang="en-IN" dirty="0">
                <a:latin typeface="Arial" pitchFamily="34" charset="0"/>
                <a:cs typeface="Arial" pitchFamily="34" charset="0"/>
              </a:rPr>
              <a:t> using the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+ </a:t>
            </a:r>
            <a:r>
              <a:rPr lang="en-IN" dirty="0">
                <a:latin typeface="Arial" pitchFamily="34" charset="0"/>
                <a:cs typeface="Arial" pitchFamily="34" charset="0"/>
              </a:rPr>
              <a:t>operator: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s1=“Good”;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s2=“Morning”;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s3=s1+” “+ s2;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&lt;&lt;s3;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show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Good Morning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concatenation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s1=“Good”;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s2=s1+ “ Morning”;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&lt;&lt;s2;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Good Morning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concatenation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s1=“Good”;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s1+=“ Morning”;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Good Morning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concatenation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s1=“Good” + “ Morning”;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Error: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invalid operands of types 'const char [6]' and 'const char 	    [8]' to binary 'operator+'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comparison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Strings</a:t>
            </a:r>
            <a:r>
              <a:rPr lang="en-IN" dirty="0">
                <a:latin typeface="Arial" pitchFamily="34" charset="0"/>
                <a:cs typeface="Arial" pitchFamily="34" charset="0"/>
              </a:rPr>
              <a:t> can also be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compared</a:t>
            </a:r>
            <a:r>
              <a:rPr lang="en-IN" dirty="0">
                <a:latin typeface="Arial" pitchFamily="34" charset="0"/>
                <a:cs typeface="Arial" pitchFamily="34" charset="0"/>
              </a:rPr>
              <a:t> to each other using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IN" dirty="0">
                <a:latin typeface="Arial" pitchFamily="34" charset="0"/>
                <a:cs typeface="Arial" pitchFamily="34" charset="0"/>
              </a:rPr>
              <a:t> operator: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if(s1==s2)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&lt;&lt;“strings are same”;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&lt;&lt;strings are different”;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comparison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also use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other relational operators </a:t>
            </a:r>
            <a:r>
              <a:rPr lang="en-IN" dirty="0">
                <a:latin typeface="Arial" pitchFamily="34" charset="0"/>
                <a:cs typeface="Arial" pitchFamily="34" charset="0"/>
              </a:rPr>
              <a:t>like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dirty="0">
                <a:latin typeface="Arial" pitchFamily="34" charset="0"/>
                <a:cs typeface="Arial" pitchFamily="34" charset="0"/>
              </a:rPr>
              <a:t> ,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dirty="0">
                <a:latin typeface="Arial" pitchFamily="34" charset="0"/>
                <a:cs typeface="Arial" pitchFamily="34" charset="0"/>
              </a:rPr>
              <a:t> ,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!=</a:t>
            </a:r>
            <a:r>
              <a:rPr lang="en-IN" dirty="0">
                <a:latin typeface="Arial" pitchFamily="34" charset="0"/>
                <a:cs typeface="Arial" pitchFamily="34" charset="0"/>
              </a:rPr>
              <a:t> ,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&gt;=</a:t>
            </a:r>
            <a:r>
              <a:rPr lang="en-IN" dirty="0">
                <a:latin typeface="Arial" pitchFamily="34" charset="0"/>
                <a:cs typeface="Arial" pitchFamily="34" charset="0"/>
              </a:rPr>
              <a:t>,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&lt;=</a:t>
            </a:r>
            <a:r>
              <a:rPr lang="en-IN" dirty="0">
                <a:latin typeface="Arial" pitchFamily="34" charset="0"/>
                <a:cs typeface="Arial" pitchFamily="34" charset="0"/>
              </a:rPr>
              <a:t>  etc to compare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 string objects</a:t>
            </a:r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s2=“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bhopal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if(s1&gt;=s2)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&lt;&lt;“s1 is greater than or equal to s2”;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&lt;&lt;“s2 is greater than s1”;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IMPORTANT POINTS of string class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Available in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header file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Lives inside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namespace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takes over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responsibility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sizing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management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has a list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useful functions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overloaded operators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like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converted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IN" b="1" u="sng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 style strings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needed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comparison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city[ ]=“Bhopal”;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if(s1==city)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&lt;&lt;“strings are equal”;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&lt;&lt;“strings are not equal”;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Strings are same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929322" y="3429000"/>
            <a:ext cx="2628912" cy="2714644"/>
          </a:xfrm>
          <a:prstGeom prst="wedgeRectCallout">
            <a:avLst>
              <a:gd name="adj1" fmla="val -157076"/>
              <a:gd name="adj2" fmla="val 332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 can even compare a string object with C style strings using relational operators and get meaningful result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comparison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city[ ]=“Indore”;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if(s1&gt;city)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&lt;&lt;s1&lt;&lt;“ is greater than “&lt;&lt;city;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&lt;&lt;city&lt;&lt;“ is greater than “&lt;&lt;s1;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Indore is greater that Bhopal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comparison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s1[ ]=“Bhopal”;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city[ ]=“Indore”;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if(s1&gt;city)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&lt;&lt;s1&lt;&lt;“ is greater than “&lt;&lt;city;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else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&lt;&lt;city&lt;&lt;“ is greater than “&lt;&lt;s1;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Bhopal is greater that Indore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5857884" y="1643050"/>
            <a:ext cx="3000396" cy="3286148"/>
          </a:xfrm>
          <a:prstGeom prst="wedgeRectCallout">
            <a:avLst>
              <a:gd name="adj1" fmla="val -98239"/>
              <a:gd name="adj2" fmla="val 745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Why has the output changed ?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because when we compare C style strings using relational operators , the compiler compares their base addresses and since the base address of s1 will be greater than base address city so the out put changes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Searching 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use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find()  </a:t>
            </a:r>
            <a:r>
              <a:rPr lang="en-IN" dirty="0">
                <a:latin typeface="Arial" pitchFamily="34" charset="0"/>
                <a:cs typeface="Arial" pitchFamily="34" charset="0"/>
              </a:rPr>
              <a:t>member function to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search</a:t>
            </a:r>
            <a:r>
              <a:rPr lang="en-IN" dirty="0">
                <a:latin typeface="Arial" pitchFamily="34" charset="0"/>
                <a:cs typeface="Arial" pitchFamily="34" charset="0"/>
              </a:rPr>
              <a:t>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substring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in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.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It takes a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begins searching </a:t>
            </a:r>
            <a:r>
              <a:rPr lang="en-IN" dirty="0">
                <a:latin typeface="Arial" pitchFamily="34" charset="0"/>
                <a:cs typeface="Arial" pitchFamily="34" charset="0"/>
              </a:rPr>
              <a:t>for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given 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in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object.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It returns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first occurrence </a:t>
            </a:r>
            <a:r>
              <a:rPr lang="en-IN" dirty="0">
                <a:latin typeface="Arial" pitchFamily="34" charset="0"/>
                <a:cs typeface="Arial" pitchFamily="34" charset="0"/>
              </a:rPr>
              <a:t>of the string, or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special value </a:t>
            </a:r>
            <a:r>
              <a:rPr lang="en-IN" dirty="0">
                <a:latin typeface="Arial" pitchFamily="34" charset="0"/>
                <a:cs typeface="Arial" pitchFamily="34" charset="0"/>
              </a:rPr>
              <a:t>called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string::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npos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(with the value 4294967295)</a:t>
            </a:r>
            <a:r>
              <a:rPr lang="en-IN" dirty="0">
                <a:latin typeface="Arial" pitchFamily="34" charset="0"/>
                <a:cs typeface="Arial" pitchFamily="34" charset="0"/>
              </a:rPr>
              <a:t>, that indicates that it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did not find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substring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.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Searching 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 string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s1=“Welcome”;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&lt;&lt;s1.find(“com”);</a:t>
            </a:r>
          </a:p>
          <a:p>
            <a:pPr lvl="1" fontAlgn="base">
              <a:buNone/>
            </a:pPr>
            <a:endParaRPr lang="en-US" b="1" u="sng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removing characters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removing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from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C++ provides us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 methods: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erase():</a:t>
            </a:r>
            <a:r>
              <a:rPr lang="en-US" dirty="0">
                <a:latin typeface="Arial" pitchFamily="34" charset="0"/>
                <a:cs typeface="Arial" pitchFamily="34" charset="0"/>
              </a:rPr>
              <a:t> This method accepts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starting index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number of 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erase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removes</a:t>
            </a:r>
            <a:r>
              <a:rPr lang="en-US" dirty="0">
                <a:latin typeface="Arial" pitchFamily="34" charset="0"/>
                <a:cs typeface="Arial" pitchFamily="34" charset="0"/>
              </a:rPr>
              <a:t> them from the string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clear()</a:t>
            </a:r>
            <a:r>
              <a:rPr lang="en-US" dirty="0">
                <a:latin typeface="Arial" pitchFamily="34" charset="0"/>
                <a:cs typeface="Arial" pitchFamily="34" charset="0"/>
              </a:rPr>
              <a:t>: Clears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all the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from the string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removing characters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s1="C++ is fun";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s1.erase(0,4);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&lt;&lt;s1;</a:t>
            </a: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is fun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128" y="4437112"/>
            <a:ext cx="3286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s1="C++ is fun";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s1.clear();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&lt;&lt;s1;</a:t>
            </a:r>
          </a:p>
          <a:p>
            <a:pPr fontAlgn="base">
              <a:buNone/>
            </a:pPr>
            <a:r>
              <a:rPr lang="en-US" sz="2400" b="1" u="sng" dirty="0">
                <a:latin typeface="Arial" pitchFamily="34" charset="0"/>
                <a:cs typeface="Arial" pitchFamily="34" charset="0"/>
              </a:rPr>
              <a:t>Output:</a:t>
            </a:r>
          </a:p>
          <a:p>
            <a:pPr fontAlgn="base">
              <a:buNone/>
            </a:pPr>
            <a:endParaRPr lang="en-US" sz="16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9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exercise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latin typeface="Arial" pitchFamily="34" charset="0"/>
                <a:cs typeface="Arial" pitchFamily="34" charset="0"/>
              </a:rPr>
              <a:t>WAP to accept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(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surname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) from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user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without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space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. Also the surname should begin with an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uppercase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letter. Now split it in to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lastname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, display them and also display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fullname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with a space between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firstname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 and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lastname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utp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429133"/>
            <a:ext cx="8358246" cy="16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Converting </a:t>
            </a:r>
            <a:r>
              <a:rPr lang="en-US" sz="4000" b="1" dirty="0" err="1"/>
              <a:t>c++</a:t>
            </a:r>
            <a:r>
              <a:rPr lang="en-US" sz="4000" b="1" dirty="0"/>
              <a:t> string to c-string and vice versa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provides us </a:t>
            </a:r>
            <a:r>
              <a:rPr lang="en-IN" dirty="0">
                <a:latin typeface="Arial" pitchFamily="34" charset="0"/>
                <a:cs typeface="Arial" pitchFamily="34" charset="0"/>
              </a:rPr>
              <a:t>a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mechanism</a:t>
            </a:r>
            <a:r>
              <a:rPr lang="en-IN" dirty="0">
                <a:latin typeface="Arial" pitchFamily="34" charset="0"/>
                <a:cs typeface="Arial" pitchFamily="34" charset="0"/>
              </a:rPr>
              <a:t> to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convert</a:t>
            </a:r>
            <a:r>
              <a:rPr lang="en-IN" dirty="0">
                <a:latin typeface="Arial" pitchFamily="34" charset="0"/>
                <a:cs typeface="Arial" pitchFamily="34" charset="0"/>
              </a:rPr>
              <a:t>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C++ string object to C-style 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vice versa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b="1" u="sng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Converting C-Style string to C++ string object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has a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parameterized constructor </a:t>
            </a:r>
            <a:r>
              <a:rPr lang="en-US" dirty="0">
                <a:latin typeface="Arial" pitchFamily="34" charset="0"/>
                <a:cs typeface="Arial" pitchFamily="34" charset="0"/>
              </a:rPr>
              <a:t>whose argument is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char*</a:t>
            </a:r>
            <a:r>
              <a:rPr lang="en-US" dirty="0">
                <a:latin typeface="Arial" pitchFamily="34" charset="0"/>
                <a:cs typeface="Arial" pitchFamily="34" charset="0"/>
              </a:rPr>
              <a:t> . This constructor accepts a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C-style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as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argument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converts</a:t>
            </a:r>
            <a:r>
              <a:rPr lang="en-US" dirty="0">
                <a:latin typeface="Arial" pitchFamily="34" charset="0"/>
                <a:cs typeface="Arial" pitchFamily="34" charset="0"/>
              </a:rPr>
              <a:t> it to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object</a:t>
            </a:r>
          </a:p>
          <a:p>
            <a:pPr fontAlgn="base">
              <a:buNone/>
            </a:pPr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char city[]="Bhopal";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s=city;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&lt;&lt;s; </a:t>
            </a: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Bhopal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Converting </a:t>
            </a:r>
            <a:r>
              <a:rPr lang="en-US" sz="4000" b="1" dirty="0" err="1"/>
              <a:t>c++</a:t>
            </a:r>
            <a:r>
              <a:rPr lang="en-US" sz="4000" b="1" dirty="0"/>
              <a:t> string to c-string and vice versa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Converting C++ string object to C-style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 class has a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method </a:t>
            </a:r>
            <a:r>
              <a:rPr lang="en-US" dirty="0">
                <a:latin typeface="Arial" pitchFamily="34" charset="0"/>
                <a:cs typeface="Arial" pitchFamily="34" charset="0"/>
              </a:rPr>
              <a:t>called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c_str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>
                <a:latin typeface="Arial" pitchFamily="34" charset="0"/>
                <a:cs typeface="Arial" pitchFamily="34" charset="0"/>
              </a:rPr>
              <a:t>which returns the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C++ string object </a:t>
            </a:r>
            <a:r>
              <a:rPr lang="en-US" dirty="0">
                <a:latin typeface="Arial" pitchFamily="34" charset="0"/>
                <a:cs typeface="Arial" pitchFamily="34" charset="0"/>
              </a:rPr>
              <a:t>converted to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C-style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But it’s return type is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 char * </a:t>
            </a:r>
            <a:r>
              <a:rPr lang="en-US" dirty="0">
                <a:latin typeface="Arial" pitchFamily="34" charset="0"/>
                <a:cs typeface="Arial" pitchFamily="34" charset="0"/>
              </a:rPr>
              <a:t>so we will have to receive it’s return value in a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 char *</a:t>
            </a:r>
            <a:endParaRPr lang="en-IN" sz="2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s="Bhopal";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const char *p;</a:t>
            </a:r>
          </a:p>
          <a:p>
            <a:pPr fontAlgn="base">
              <a:buNone/>
            </a:pP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p=</a:t>
            </a: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s.c_str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fontAlgn="base">
              <a:buNone/>
            </a:pPr>
            <a:r>
              <a:rPr lang="en-IN" sz="20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&lt;&lt;p; </a:t>
            </a: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  <a:endParaRPr lang="en-US" sz="20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Bhopal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Creating object of string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create </a:t>
            </a:r>
            <a:r>
              <a:rPr lang="en-IN" dirty="0">
                <a:latin typeface="Arial" pitchFamily="34" charset="0"/>
                <a:cs typeface="Arial" pitchFamily="34" charset="0"/>
              </a:rPr>
              <a:t>an </a:t>
            </a:r>
            <a:r>
              <a:rPr lang="en-IN" b="1" u="sng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uninitialized string 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default constructor called and string is created 		    // with a default capacity of 15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create </a:t>
            </a:r>
            <a:r>
              <a:rPr lang="en-US" dirty="0">
                <a:latin typeface="Arial" pitchFamily="34" charset="0"/>
                <a:cs typeface="Arial" pitchFamily="34" charset="0"/>
              </a:rPr>
              <a:t>an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initialized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we can write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city=“Bhopal”;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exercise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latin typeface="Arial" pitchFamily="34" charset="0"/>
                <a:cs typeface="Arial" pitchFamily="34" charset="0"/>
              </a:rPr>
              <a:t>WAP to accept a string from the user , store it in a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C++ string object 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and now copy it in a C-style string with all the letters converted from lowercase to uppercase and </a:t>
            </a:r>
            <a:r>
              <a:rPr lang="en-IN" b="1" dirty="0" err="1">
                <a:latin typeface="Arial" pitchFamily="34" charset="0"/>
                <a:cs typeface="Arial" pitchFamily="34" charset="0"/>
              </a:rPr>
              <a:t>vicerversa</a:t>
            </a:r>
            <a:r>
              <a:rPr lang="en-IN" b="1" dirty="0">
                <a:latin typeface="Arial" pitchFamily="34" charset="0"/>
                <a:cs typeface="Arial" pitchFamily="34" charset="0"/>
              </a:rPr>
              <a:t>.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utp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3571876"/>
            <a:ext cx="6855736" cy="10021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4348" y="4714884"/>
            <a:ext cx="77594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Functions To Be Used:</a:t>
            </a:r>
          </a:p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isupper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islower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: They are in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ctype.h</a:t>
            </a:r>
            <a:r>
              <a:rPr lang="en-US" dirty="0">
                <a:latin typeface="Arial" pitchFamily="34" charset="0"/>
                <a:cs typeface="Arial" pitchFamily="34" charset="0"/>
              </a:rPr>
              <a:t> and return 1 or 0 depending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whether character passed is upper or lower respectively.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toupper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tolower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latin typeface="Arial" pitchFamily="34" charset="0"/>
                <a:cs typeface="Arial" pitchFamily="34" charset="0"/>
              </a:rPr>
              <a:t>: They are in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cstring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and convert a character to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Uppercase and lowercase respectively.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Creating object of string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also </a:t>
            </a:r>
            <a:r>
              <a:rPr lang="en-US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assignment operator </a:t>
            </a:r>
            <a:r>
              <a:rPr lang="en-US" dirty="0">
                <a:latin typeface="Arial" pitchFamily="34" charset="0"/>
                <a:cs typeface="Arial" pitchFamily="34" charset="0"/>
              </a:rPr>
              <a:t>after declaration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city;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city=“Bhopal”;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default  assignment operator called</a:t>
            </a: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Using parametrized constructor to initialize A string object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parametrized constructor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how many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 constant </a:t>
            </a:r>
            <a:r>
              <a:rPr lang="en-US" dirty="0">
                <a:latin typeface="Arial" pitchFamily="34" charset="0"/>
                <a:cs typeface="Arial" pitchFamily="34" charset="0"/>
              </a:rPr>
              <a:t>we want to use 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object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Bhop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Using copy constructor to initialize A string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copy constructor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city2(city);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copy constructor called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which index</a:t>
            </a:r>
            <a:r>
              <a:rPr lang="en-US" dirty="0">
                <a:latin typeface="Arial" pitchFamily="34" charset="0"/>
                <a:cs typeface="Arial" pitchFamily="34" charset="0"/>
              </a:rPr>
              <a:t> we want to copy the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city2(city,4);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city2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city3(city,2,4);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city3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Using </a:t>
            </a:r>
            <a:r>
              <a:rPr lang="en-US" sz="4000" b="1" dirty="0" err="1"/>
              <a:t>initializer</a:t>
            </a:r>
            <a:r>
              <a:rPr lang="en-US" sz="4000" b="1" dirty="0"/>
              <a:t> to create string object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initializer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syntax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city{“Bhopal”};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initializer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list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how many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 constant </a:t>
            </a:r>
            <a:r>
              <a:rPr lang="en-US" dirty="0">
                <a:latin typeface="Arial" pitchFamily="34" charset="0"/>
                <a:cs typeface="Arial" pitchFamily="34" charset="0"/>
              </a:rPr>
              <a:t>we want to use 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object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city{“Bhopal”,4};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Bhop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city{“Bhopal”,1,3};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hop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2669</Words>
  <Application>Microsoft Office PowerPoint</Application>
  <PresentationFormat>On-screen Show (4:3)</PresentationFormat>
  <Paragraphs>444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Book Antiqua</vt:lpstr>
      <vt:lpstr>Calibri</vt:lpstr>
      <vt:lpstr>Century Gothic</vt:lpstr>
      <vt:lpstr>Apothecary</vt:lpstr>
      <vt:lpstr>ADVAnce C++</vt:lpstr>
      <vt:lpstr>MODERN C++</vt:lpstr>
      <vt:lpstr>THE string class</vt:lpstr>
      <vt:lpstr>IMPORTANT POINTS of string class</vt:lpstr>
      <vt:lpstr>Creating object of string </vt:lpstr>
      <vt:lpstr>Creating object of string </vt:lpstr>
      <vt:lpstr>Using parametrized constructor to initialize A string object</vt:lpstr>
      <vt:lpstr>Using copy constructor to initialize A string object</vt:lpstr>
      <vt:lpstr>Using initializer to create string object</vt:lpstr>
      <vt:lpstr>Point to remember</vt:lpstr>
      <vt:lpstr>Initializing string with user input</vt:lpstr>
      <vt:lpstr>Accepting multiword strings</vt:lpstr>
      <vt:lpstr>Complete code</vt:lpstr>
      <vt:lpstr>Accepting multiLINE strings</vt:lpstr>
      <vt:lpstr>Complete code</vt:lpstr>
      <vt:lpstr>An important point!</vt:lpstr>
      <vt:lpstr>An important point!</vt:lpstr>
      <vt:lpstr>String capacity</vt:lpstr>
      <vt:lpstr>String length</vt:lpstr>
      <vt:lpstr>An important point !</vt:lpstr>
      <vt:lpstr>An important point !</vt:lpstr>
      <vt:lpstr>Checking for empty string</vt:lpstr>
      <vt:lpstr>Accessing individual character</vt:lpstr>
      <vt:lpstr>An important point !</vt:lpstr>
      <vt:lpstr>An important point !</vt:lpstr>
      <vt:lpstr>An important point !</vt:lpstr>
      <vt:lpstr>exercise</vt:lpstr>
      <vt:lpstr>solution</vt:lpstr>
      <vt:lpstr>Alternate solution</vt:lpstr>
      <vt:lpstr>solution</vt:lpstr>
      <vt:lpstr>Getting substring</vt:lpstr>
      <vt:lpstr>Getting substring</vt:lpstr>
      <vt:lpstr>Getting substring</vt:lpstr>
      <vt:lpstr>String concatenation</vt:lpstr>
      <vt:lpstr>String concatenation</vt:lpstr>
      <vt:lpstr>String concatenation</vt:lpstr>
      <vt:lpstr>String concatenation</vt:lpstr>
      <vt:lpstr>String comparison</vt:lpstr>
      <vt:lpstr>String comparison</vt:lpstr>
      <vt:lpstr>String comparison</vt:lpstr>
      <vt:lpstr>String comparison</vt:lpstr>
      <vt:lpstr>String comparison</vt:lpstr>
      <vt:lpstr>Searching string</vt:lpstr>
      <vt:lpstr>Searching string</vt:lpstr>
      <vt:lpstr>removing characters</vt:lpstr>
      <vt:lpstr>removing characters</vt:lpstr>
      <vt:lpstr>exercise</vt:lpstr>
      <vt:lpstr>Converting c++ string to c-string and vice versa</vt:lpstr>
      <vt:lpstr>Converting c++ string to c-string and vice versa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sachin kapoor</cp:lastModifiedBy>
  <cp:revision>305</cp:revision>
  <dcterms:created xsi:type="dcterms:W3CDTF">2012-06-25T19:01:56Z</dcterms:created>
  <dcterms:modified xsi:type="dcterms:W3CDTF">2021-09-25T06:34:52Z</dcterms:modified>
</cp:coreProperties>
</file>