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357" r:id="rId3"/>
    <p:sldId id="310" r:id="rId4"/>
    <p:sldId id="358" r:id="rId5"/>
    <p:sldId id="346" r:id="rId6"/>
    <p:sldId id="389" r:id="rId7"/>
    <p:sldId id="359" r:id="rId8"/>
    <p:sldId id="397" r:id="rId9"/>
    <p:sldId id="396" r:id="rId10"/>
    <p:sldId id="390" r:id="rId11"/>
    <p:sldId id="348" r:id="rId12"/>
    <p:sldId id="360" r:id="rId13"/>
    <p:sldId id="352" r:id="rId14"/>
    <p:sldId id="381" r:id="rId15"/>
    <p:sldId id="382" r:id="rId16"/>
    <p:sldId id="362" r:id="rId17"/>
    <p:sldId id="361" r:id="rId18"/>
    <p:sldId id="353" r:id="rId19"/>
    <p:sldId id="395" r:id="rId20"/>
    <p:sldId id="366" r:id="rId21"/>
    <p:sldId id="391" r:id="rId22"/>
    <p:sldId id="399" r:id="rId23"/>
    <p:sldId id="354" r:id="rId24"/>
    <p:sldId id="368" r:id="rId25"/>
    <p:sldId id="369" r:id="rId26"/>
    <p:sldId id="370" r:id="rId27"/>
    <p:sldId id="36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7472DC5-9FC8-4891-BAEE-B69B78E41238}"/>
    <pc:docChg chg="custSel addSld delSld modSld">
      <pc:chgData name="Sharma Computer Academy" userId="08476b32c11f4418" providerId="LiveId" clId="{B7472DC5-9FC8-4891-BAEE-B69B78E41238}" dt="2021-09-21T20:49:47.078" v="1816" actId="207"/>
      <pc:docMkLst>
        <pc:docMk/>
      </pc:docMkLst>
      <pc:sldChg chg="modSp">
        <pc:chgData name="Sharma Computer Academy" userId="08476b32c11f4418" providerId="LiveId" clId="{B7472DC5-9FC8-4891-BAEE-B69B78E41238}" dt="2021-09-14T21:04:22.938" v="8" actId="113"/>
        <pc:sldMkLst>
          <pc:docMk/>
          <pc:sldMk cId="1233499612" sldId="310"/>
        </pc:sldMkLst>
        <pc:spChg chg="mod">
          <ac:chgData name="Sharma Computer Academy" userId="08476b32c11f4418" providerId="LiveId" clId="{B7472DC5-9FC8-4891-BAEE-B69B78E41238}" dt="2021-09-14T21:04:22.938" v="8" actId="113"/>
          <ac:spMkLst>
            <pc:docMk/>
            <pc:sldMk cId="1233499612" sldId="31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472DC5-9FC8-4891-BAEE-B69B78E41238}" dt="2021-09-21T20:14:23.098" v="1591" actId="20577"/>
        <pc:sldMkLst>
          <pc:docMk/>
          <pc:sldMk cId="1233499612" sldId="346"/>
        </pc:sldMkLst>
        <pc:spChg chg="mod">
          <ac:chgData name="Sharma Computer Academy" userId="08476b32c11f4418" providerId="LiveId" clId="{B7472DC5-9FC8-4891-BAEE-B69B78E41238}" dt="2021-09-21T20:14:23.098" v="1591" actId="20577"/>
          <ac:spMkLst>
            <pc:docMk/>
            <pc:sldMk cId="1233499612" sldId="346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B7472DC5-9FC8-4891-BAEE-B69B78E41238}" dt="2021-09-17T07:14:33.859" v="150" actId="20577"/>
        <pc:sldMkLst>
          <pc:docMk/>
          <pc:sldMk cId="1233499612" sldId="348"/>
        </pc:sldMkLst>
        <pc:spChg chg="mod">
          <ac:chgData name="Sharma Computer Academy" userId="08476b32c11f4418" providerId="LiveId" clId="{B7472DC5-9FC8-4891-BAEE-B69B78E41238}" dt="2021-09-17T07:14:33.859" v="150" actId="20577"/>
          <ac:spMkLst>
            <pc:docMk/>
            <pc:sldMk cId="1233499612" sldId="34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17T07:25:46.807" v="191" actId="113"/>
        <pc:sldMkLst>
          <pc:docMk/>
          <pc:sldMk cId="1233499612" sldId="350"/>
        </pc:sldMkLst>
        <pc:spChg chg="mod">
          <ac:chgData name="Sharma Computer Academy" userId="08476b32c11f4418" providerId="LiveId" clId="{B7472DC5-9FC8-4891-BAEE-B69B78E41238}" dt="2021-09-17T07:25:46.807" v="191" actId="113"/>
          <ac:spMkLst>
            <pc:docMk/>
            <pc:sldMk cId="1233499612" sldId="35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17T07:26:13.463" v="195" actId="113"/>
        <pc:sldMkLst>
          <pc:docMk/>
          <pc:sldMk cId="1233499612" sldId="351"/>
        </pc:sldMkLst>
        <pc:spChg chg="mod">
          <ac:chgData name="Sharma Computer Academy" userId="08476b32c11f4418" providerId="LiveId" clId="{B7472DC5-9FC8-4891-BAEE-B69B78E41238}" dt="2021-09-17T07:26:13.463" v="195" actId="113"/>
          <ac:spMkLst>
            <pc:docMk/>
            <pc:sldMk cId="1233499612" sldId="351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53"/>
        </pc:sldMkLst>
        <pc:spChg chg="mod">
          <ac:chgData name="Sharma Computer Academy" userId="08476b32c11f4418" providerId="LiveId" clId="{B7472DC5-9FC8-4891-BAEE-B69B78E41238}" dt="2021-09-17T20:48:36.444" v="816" actId="20577"/>
          <ac:spMkLst>
            <pc:docMk/>
            <pc:sldMk cId="1233499612" sldId="353"/>
            <ac:spMk id="2" creationId="{00000000-0000-0000-0000-000000000000}"/>
          </ac:spMkLst>
        </pc:spChg>
        <pc:spChg chg="mod">
          <ac:chgData name="Sharma Computer Academy" userId="08476b32c11f4418" providerId="LiveId" clId="{B7472DC5-9FC8-4891-BAEE-B69B78E41238}" dt="2021-09-17T21:13:45.922" v="1249" actId="20577"/>
          <ac:spMkLst>
            <pc:docMk/>
            <pc:sldMk cId="1233499612" sldId="353"/>
            <ac:spMk id="3" creationId="{00000000-0000-0000-0000-000000000000}"/>
          </ac:spMkLst>
        </pc:spChg>
      </pc:sldChg>
      <pc:sldChg chg="modSp del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54"/>
        </pc:sldMkLst>
        <pc:spChg chg="mod">
          <ac:chgData name="Sharma Computer Academy" userId="08476b32c11f4418" providerId="LiveId" clId="{B7472DC5-9FC8-4891-BAEE-B69B78E41238}" dt="2021-09-17T07:42:20.142" v="252" actId="113"/>
          <ac:spMkLst>
            <pc:docMk/>
            <pc:sldMk cId="1233499612" sldId="354"/>
            <ac:spMk id="3" creationId="{00000000-0000-0000-0000-000000000000}"/>
          </ac:spMkLst>
        </pc:spChg>
      </pc:sldChg>
      <pc:sldChg chg="modSp del modAnim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55"/>
        </pc:sldMkLst>
        <pc:spChg chg="mod">
          <ac:chgData name="Sharma Computer Academy" userId="08476b32c11f4418" providerId="LiveId" clId="{B7472DC5-9FC8-4891-BAEE-B69B78E41238}" dt="2021-09-17T07:43:50.565" v="266" actId="113"/>
          <ac:spMkLst>
            <pc:docMk/>
            <pc:sldMk cId="1233499612" sldId="35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472DC5-9FC8-4891-BAEE-B69B78E41238}" dt="2021-09-17T07:46:28.410" v="302" actId="20577"/>
        <pc:sldMkLst>
          <pc:docMk/>
          <pc:sldMk cId="1233499612" sldId="356"/>
        </pc:sldMkLst>
        <pc:spChg chg="mod">
          <ac:chgData name="Sharma Computer Academy" userId="08476b32c11f4418" providerId="LiveId" clId="{B7472DC5-9FC8-4891-BAEE-B69B78E41238}" dt="2021-09-17T07:46:28.410" v="302" actId="20577"/>
          <ac:spMkLst>
            <pc:docMk/>
            <pc:sldMk cId="1233499612" sldId="3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7472DC5-9FC8-4891-BAEE-B69B78E41238}" dt="2021-09-21T20:49:47.078" v="1816" actId="207"/>
        <pc:sldMkLst>
          <pc:docMk/>
          <pc:sldMk cId="1233499612" sldId="357"/>
        </pc:sldMkLst>
        <pc:spChg chg="mod">
          <ac:chgData name="Sharma Computer Academy" userId="08476b32c11f4418" providerId="LiveId" clId="{B7472DC5-9FC8-4891-BAEE-B69B78E41238}" dt="2021-09-21T20:49:47.078" v="1816" actId="207"/>
          <ac:spMkLst>
            <pc:docMk/>
            <pc:sldMk cId="1233499612" sldId="3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21T20:12:40.797" v="1565" actId="113"/>
        <pc:sldMkLst>
          <pc:docMk/>
          <pc:sldMk cId="1233499612" sldId="358"/>
        </pc:sldMkLst>
        <pc:spChg chg="mod">
          <ac:chgData name="Sharma Computer Academy" userId="08476b32c11f4418" providerId="LiveId" clId="{B7472DC5-9FC8-4891-BAEE-B69B78E41238}" dt="2021-09-21T20:12:40.797" v="1565" actId="113"/>
          <ac:spMkLst>
            <pc:docMk/>
            <pc:sldMk cId="1233499612" sldId="3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472DC5-9FC8-4891-BAEE-B69B78E41238}" dt="2021-09-17T21:02:11.008" v="1160" actId="207"/>
        <pc:sldMkLst>
          <pc:docMk/>
          <pc:sldMk cId="1233499612" sldId="359"/>
        </pc:sldMkLst>
        <pc:spChg chg="mod">
          <ac:chgData name="Sharma Computer Academy" userId="08476b32c11f4418" providerId="LiveId" clId="{B7472DC5-9FC8-4891-BAEE-B69B78E41238}" dt="2021-09-17T20:59:47.704" v="1019" actId="255"/>
          <ac:spMkLst>
            <pc:docMk/>
            <pc:sldMk cId="1233499612" sldId="359"/>
            <ac:spMk id="2" creationId="{00000000-0000-0000-0000-000000000000}"/>
          </ac:spMkLst>
        </pc:spChg>
        <pc:spChg chg="mod">
          <ac:chgData name="Sharma Computer Academy" userId="08476b32c11f4418" providerId="LiveId" clId="{B7472DC5-9FC8-4891-BAEE-B69B78E41238}" dt="2021-09-17T21:02:11.008" v="1160" actId="207"/>
          <ac:spMkLst>
            <pc:docMk/>
            <pc:sldMk cId="1233499612" sldId="35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17T07:17:15.264" v="160" actId="115"/>
        <pc:sldMkLst>
          <pc:docMk/>
          <pc:sldMk cId="1233499612" sldId="360"/>
        </pc:sldMkLst>
        <pc:spChg chg="mod">
          <ac:chgData name="Sharma Computer Academy" userId="08476b32c11f4418" providerId="LiveId" clId="{B7472DC5-9FC8-4891-BAEE-B69B78E41238}" dt="2021-09-17T07:17:15.264" v="160" actId="115"/>
          <ac:spMkLst>
            <pc:docMk/>
            <pc:sldMk cId="1233499612" sldId="36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472DC5-9FC8-4891-BAEE-B69B78E41238}" dt="2021-09-17T07:25:28.434" v="187"/>
        <pc:sldMkLst>
          <pc:docMk/>
          <pc:sldMk cId="1233499612" sldId="361"/>
        </pc:sldMkLst>
        <pc:spChg chg="mod">
          <ac:chgData name="Sharma Computer Academy" userId="08476b32c11f4418" providerId="LiveId" clId="{B7472DC5-9FC8-4891-BAEE-B69B78E41238}" dt="2021-09-17T07:25:21.736" v="186" actId="113"/>
          <ac:spMkLst>
            <pc:docMk/>
            <pc:sldMk cId="1233499612" sldId="36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17T07:24:34.256" v="176" actId="113"/>
        <pc:sldMkLst>
          <pc:docMk/>
          <pc:sldMk cId="1233499612" sldId="362"/>
        </pc:sldMkLst>
        <pc:spChg chg="mod">
          <ac:chgData name="Sharma Computer Academy" userId="08476b32c11f4418" providerId="LiveId" clId="{B7472DC5-9FC8-4891-BAEE-B69B78E41238}" dt="2021-09-17T07:24:34.256" v="176" actId="113"/>
          <ac:spMkLst>
            <pc:docMk/>
            <pc:sldMk cId="1233499612" sldId="36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17T07:26:20.064" v="197" actId="113"/>
        <pc:sldMkLst>
          <pc:docMk/>
          <pc:sldMk cId="1233499612" sldId="365"/>
        </pc:sldMkLst>
        <pc:spChg chg="mod">
          <ac:chgData name="Sharma Computer Academy" userId="08476b32c11f4418" providerId="LiveId" clId="{B7472DC5-9FC8-4891-BAEE-B69B78E41238}" dt="2021-09-17T07:26:20.064" v="197" actId="113"/>
          <ac:spMkLst>
            <pc:docMk/>
            <pc:sldMk cId="1233499612" sldId="365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66"/>
        </pc:sldMkLst>
        <pc:spChg chg="mod">
          <ac:chgData name="Sharma Computer Academy" userId="08476b32c11f4418" providerId="LiveId" clId="{B7472DC5-9FC8-4891-BAEE-B69B78E41238}" dt="2021-09-17T07:41:12.640" v="240" actId="20577"/>
          <ac:spMkLst>
            <pc:docMk/>
            <pc:sldMk cId="1233499612" sldId="36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67"/>
        </pc:sldMkLst>
      </pc:sldChg>
      <pc:sldChg chg="del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68"/>
        </pc:sldMkLst>
      </pc:sldChg>
      <pc:sldChg chg="del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69"/>
        </pc:sldMkLst>
      </pc:sldChg>
      <pc:sldChg chg="del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70"/>
        </pc:sldMkLst>
      </pc:sldChg>
      <pc:sldChg chg="del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71"/>
        </pc:sldMkLst>
      </pc:sldChg>
      <pc:sldChg chg="modSp del mod modAnim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72"/>
        </pc:sldMkLst>
        <pc:spChg chg="mod">
          <ac:chgData name="Sharma Computer Academy" userId="08476b32c11f4418" providerId="LiveId" clId="{B7472DC5-9FC8-4891-BAEE-B69B78E41238}" dt="2021-09-17T07:43:23.662" v="259" actId="113"/>
          <ac:spMkLst>
            <pc:docMk/>
            <pc:sldMk cId="1233499612" sldId="372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73"/>
        </pc:sldMkLst>
      </pc:sldChg>
      <pc:sldChg chg="modSp del mod">
        <pc:chgData name="Sharma Computer Academy" userId="08476b32c11f4418" providerId="LiveId" clId="{B7472DC5-9FC8-4891-BAEE-B69B78E41238}" dt="2021-09-17T21:26:29.561" v="1250" actId="2696"/>
        <pc:sldMkLst>
          <pc:docMk/>
          <pc:sldMk cId="1233499612" sldId="379"/>
        </pc:sldMkLst>
        <pc:spChg chg="mod">
          <ac:chgData name="Sharma Computer Academy" userId="08476b32c11f4418" providerId="LiveId" clId="{B7472DC5-9FC8-4891-BAEE-B69B78E41238}" dt="2021-09-17T08:10:46.773" v="742" actId="20577"/>
          <ac:spMkLst>
            <pc:docMk/>
            <pc:sldMk cId="1233499612" sldId="379"/>
            <ac:spMk id="2" creationId="{00000000-0000-0000-0000-000000000000}"/>
          </ac:spMkLst>
        </pc:spChg>
      </pc:sldChg>
      <pc:sldChg chg="delSp modSp mod modAnim">
        <pc:chgData name="Sharma Computer Academy" userId="08476b32c11f4418" providerId="LiveId" clId="{B7472DC5-9FC8-4891-BAEE-B69B78E41238}" dt="2021-09-17T07:58:03.938" v="336"/>
        <pc:sldMkLst>
          <pc:docMk/>
          <pc:sldMk cId="1233499612" sldId="380"/>
        </pc:sldMkLst>
        <pc:spChg chg="mod">
          <ac:chgData name="Sharma Computer Academy" userId="08476b32c11f4418" providerId="LiveId" clId="{B7472DC5-9FC8-4891-BAEE-B69B78E41238}" dt="2021-09-17T07:58:00.485" v="334" actId="113"/>
          <ac:spMkLst>
            <pc:docMk/>
            <pc:sldMk cId="1233499612" sldId="380"/>
            <ac:spMk id="3" creationId="{00000000-0000-0000-0000-000000000000}"/>
          </ac:spMkLst>
        </pc:spChg>
        <pc:spChg chg="del mod">
          <ac:chgData name="Sharma Computer Academy" userId="08476b32c11f4418" providerId="LiveId" clId="{B7472DC5-9FC8-4891-BAEE-B69B78E41238}" dt="2021-09-17T07:58:03.938" v="336"/>
          <ac:spMkLst>
            <pc:docMk/>
            <pc:sldMk cId="1233499612" sldId="380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17T07:24:07.312" v="170" actId="113"/>
        <pc:sldMkLst>
          <pc:docMk/>
          <pc:sldMk cId="1233499612" sldId="381"/>
        </pc:sldMkLst>
        <pc:spChg chg="mod">
          <ac:chgData name="Sharma Computer Academy" userId="08476b32c11f4418" providerId="LiveId" clId="{B7472DC5-9FC8-4891-BAEE-B69B78E41238}" dt="2021-09-17T07:24:07.312" v="170" actId="113"/>
          <ac:spMkLst>
            <pc:docMk/>
            <pc:sldMk cId="1233499612" sldId="38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21T20:48:47.563" v="1812" actId="207"/>
        <pc:sldMkLst>
          <pc:docMk/>
          <pc:sldMk cId="1233499612" sldId="386"/>
        </pc:sldMkLst>
        <pc:spChg chg="mod">
          <ac:chgData name="Sharma Computer Academy" userId="08476b32c11f4418" providerId="LiveId" clId="{B7472DC5-9FC8-4891-BAEE-B69B78E41238}" dt="2021-09-21T20:48:47.563" v="1812" actId="207"/>
          <ac:spMkLst>
            <pc:docMk/>
            <pc:sldMk cId="1233499612" sldId="38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21T20:49:10.217" v="1815" actId="20577"/>
        <pc:sldMkLst>
          <pc:docMk/>
          <pc:sldMk cId="1233499612" sldId="387"/>
        </pc:sldMkLst>
        <pc:spChg chg="mod">
          <ac:chgData name="Sharma Computer Academy" userId="08476b32c11f4418" providerId="LiveId" clId="{B7472DC5-9FC8-4891-BAEE-B69B78E41238}" dt="2021-09-21T20:49:10.217" v="1815" actId="20577"/>
          <ac:spMkLst>
            <pc:docMk/>
            <pc:sldMk cId="1233499612" sldId="387"/>
            <ac:spMk id="5" creationId="{00000000-0000-0000-0000-000000000000}"/>
          </ac:spMkLst>
        </pc:spChg>
      </pc:sldChg>
      <pc:sldChg chg="modSp add mod modAnim">
        <pc:chgData name="Sharma Computer Academy" userId="08476b32c11f4418" providerId="LiveId" clId="{B7472DC5-9FC8-4891-BAEE-B69B78E41238}" dt="2021-09-17T06:34:43.150" v="62" actId="113"/>
        <pc:sldMkLst>
          <pc:docMk/>
          <pc:sldMk cId="3998803338" sldId="389"/>
        </pc:sldMkLst>
        <pc:spChg chg="mod">
          <ac:chgData name="Sharma Computer Academy" userId="08476b32c11f4418" providerId="LiveId" clId="{B7472DC5-9FC8-4891-BAEE-B69B78E41238}" dt="2021-09-17T06:34:43.150" v="62" actId="113"/>
          <ac:spMkLst>
            <pc:docMk/>
            <pc:sldMk cId="3998803338" sldId="38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B7472DC5-9FC8-4891-BAEE-B69B78E41238}" dt="2021-09-17T21:05:44.799" v="1237" actId="20577"/>
        <pc:sldMkLst>
          <pc:docMk/>
          <pc:sldMk cId="3726761362" sldId="390"/>
        </pc:sldMkLst>
        <pc:spChg chg="mod">
          <ac:chgData name="Sharma Computer Academy" userId="08476b32c11f4418" providerId="LiveId" clId="{B7472DC5-9FC8-4891-BAEE-B69B78E41238}" dt="2021-09-17T07:12:12.324" v="141" actId="20577"/>
          <ac:spMkLst>
            <pc:docMk/>
            <pc:sldMk cId="3726761362" sldId="390"/>
            <ac:spMk id="2" creationId="{00000000-0000-0000-0000-000000000000}"/>
          </ac:spMkLst>
        </pc:spChg>
        <pc:spChg chg="mod">
          <ac:chgData name="Sharma Computer Academy" userId="08476b32c11f4418" providerId="LiveId" clId="{B7472DC5-9FC8-4891-BAEE-B69B78E41238}" dt="2021-09-17T21:05:44.799" v="1237" actId="20577"/>
          <ac:spMkLst>
            <pc:docMk/>
            <pc:sldMk cId="3726761362" sldId="390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B7472DC5-9FC8-4891-BAEE-B69B78E41238}" dt="2021-09-17T21:26:29.561" v="1250" actId="2696"/>
        <pc:sldMkLst>
          <pc:docMk/>
          <pc:sldMk cId="51301466" sldId="391"/>
        </pc:sldMkLst>
        <pc:spChg chg="mod">
          <ac:chgData name="Sharma Computer Academy" userId="08476b32c11f4418" providerId="LiveId" clId="{B7472DC5-9FC8-4891-BAEE-B69B78E41238}" dt="2021-09-17T07:41:48.422" v="248" actId="113"/>
          <ac:spMkLst>
            <pc:docMk/>
            <pc:sldMk cId="51301466" sldId="39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7472DC5-9FC8-4891-BAEE-B69B78E41238}" dt="2021-09-21T20:40:20.062" v="1632" actId="20577"/>
        <pc:sldMkLst>
          <pc:docMk/>
          <pc:sldMk cId="1861462019" sldId="391"/>
        </pc:sldMkLst>
        <pc:spChg chg="mod">
          <ac:chgData name="Sharma Computer Academy" userId="08476b32c11f4418" providerId="LiveId" clId="{B7472DC5-9FC8-4891-BAEE-B69B78E41238}" dt="2021-09-21T20:40:20.062" v="1632" actId="20577"/>
          <ac:spMkLst>
            <pc:docMk/>
            <pc:sldMk cId="1861462019" sldId="391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B7472DC5-9FC8-4891-BAEE-B69B78E41238}" dt="2021-09-17T07:47:35.707" v="315" actId="47"/>
        <pc:sldMkLst>
          <pc:docMk/>
          <pc:sldMk cId="2417097698" sldId="392"/>
        </pc:sldMkLst>
        <pc:spChg chg="mod">
          <ac:chgData name="Sharma Computer Academy" userId="08476b32c11f4418" providerId="LiveId" clId="{B7472DC5-9FC8-4891-BAEE-B69B78E41238}" dt="2021-09-17T07:46:51.502" v="304" actId="27636"/>
          <ac:spMkLst>
            <pc:docMk/>
            <pc:sldMk cId="2417097698" sldId="392"/>
            <ac:spMk id="3" creationId="{00000000-0000-0000-0000-000000000000}"/>
          </ac:spMkLst>
        </pc:spChg>
      </pc:sldChg>
      <pc:sldChg chg="delSp modSp mod delAnim modAnim">
        <pc:chgData name="Sharma Computer Academy" userId="08476b32c11f4418" providerId="LiveId" clId="{B7472DC5-9FC8-4891-BAEE-B69B78E41238}" dt="2021-09-17T07:50:59.780" v="316"/>
        <pc:sldMkLst>
          <pc:docMk/>
          <pc:sldMk cId="1085245784" sldId="393"/>
        </pc:sldMkLst>
        <pc:spChg chg="mod">
          <ac:chgData name="Sharma Computer Academy" userId="08476b32c11f4418" providerId="LiveId" clId="{B7472DC5-9FC8-4891-BAEE-B69B78E41238}" dt="2021-09-17T07:50:59.780" v="316"/>
          <ac:spMkLst>
            <pc:docMk/>
            <pc:sldMk cId="1085245784" sldId="393"/>
            <ac:spMk id="2" creationId="{00000000-0000-0000-0000-000000000000}"/>
          </ac:spMkLst>
        </pc:spChg>
        <pc:spChg chg="mod">
          <ac:chgData name="Sharma Computer Academy" userId="08476b32c11f4418" providerId="LiveId" clId="{B7472DC5-9FC8-4891-BAEE-B69B78E41238}" dt="2021-09-17T07:47:04.259" v="308" actId="20577"/>
          <ac:spMkLst>
            <pc:docMk/>
            <pc:sldMk cId="1085245784" sldId="393"/>
            <ac:spMk id="3" creationId="{00000000-0000-0000-0000-000000000000}"/>
          </ac:spMkLst>
        </pc:spChg>
        <pc:spChg chg="del">
          <ac:chgData name="Sharma Computer Academy" userId="08476b32c11f4418" providerId="LiveId" clId="{B7472DC5-9FC8-4891-BAEE-B69B78E41238}" dt="2021-09-17T07:47:30.638" v="314" actId="478"/>
          <ac:spMkLst>
            <pc:docMk/>
            <pc:sldMk cId="1085245784" sldId="393"/>
            <ac:spMk id="4" creationId="{00000000-0000-0000-0000-000000000000}"/>
          </ac:spMkLst>
        </pc:spChg>
      </pc:sldChg>
      <pc:sldChg chg="modSp add mod modAnim">
        <pc:chgData name="Sharma Computer Academy" userId="08476b32c11f4418" providerId="LiveId" clId="{B7472DC5-9FC8-4891-BAEE-B69B78E41238}" dt="2021-09-17T07:58:57.421" v="343"/>
        <pc:sldMkLst>
          <pc:docMk/>
          <pc:sldMk cId="1291977680" sldId="394"/>
        </pc:sldMkLst>
        <pc:spChg chg="mod">
          <ac:chgData name="Sharma Computer Academy" userId="08476b32c11f4418" providerId="LiveId" clId="{B7472DC5-9FC8-4891-BAEE-B69B78E41238}" dt="2021-09-17T07:58:14.271" v="338" actId="6549"/>
          <ac:spMkLst>
            <pc:docMk/>
            <pc:sldMk cId="1291977680" sldId="394"/>
            <ac:spMk id="3" creationId="{00000000-0000-0000-0000-000000000000}"/>
          </ac:spMkLst>
        </pc:spChg>
        <pc:spChg chg="mod">
          <ac:chgData name="Sharma Computer Academy" userId="08476b32c11f4418" providerId="LiveId" clId="{B7472DC5-9FC8-4891-BAEE-B69B78E41238}" dt="2021-09-17T07:58:39.279" v="341" actId="255"/>
          <ac:spMkLst>
            <pc:docMk/>
            <pc:sldMk cId="1291977680" sldId="394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B7472DC5-9FC8-4891-BAEE-B69B78E41238}" dt="2021-09-17T21:36:55.463" v="1524" actId="20577"/>
        <pc:sldMkLst>
          <pc:docMk/>
          <pc:sldMk cId="653951548" sldId="395"/>
        </pc:sldMkLst>
        <pc:spChg chg="mod">
          <ac:chgData name="Sharma Computer Academy" userId="08476b32c11f4418" providerId="LiveId" clId="{B7472DC5-9FC8-4891-BAEE-B69B78E41238}" dt="2021-09-17T21:36:55.463" v="1524" actId="20577"/>
          <ac:spMkLst>
            <pc:docMk/>
            <pc:sldMk cId="653951548" sldId="395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B7472DC5-9FC8-4891-BAEE-B69B78E41238}" dt="2021-09-17T21:26:29.561" v="1250" actId="2696"/>
        <pc:sldMkLst>
          <pc:docMk/>
          <pc:sldMk cId="3847140190" sldId="395"/>
        </pc:sldMkLst>
      </pc:sldChg>
      <pc:sldChg chg="modSp add">
        <pc:chgData name="Sharma Computer Academy" userId="08476b32c11f4418" providerId="LiveId" clId="{B7472DC5-9FC8-4891-BAEE-B69B78E41238}" dt="2021-09-21T20:16:23.938" v="1595" actId="20577"/>
        <pc:sldMkLst>
          <pc:docMk/>
          <pc:sldMk cId="1988810314" sldId="396"/>
        </pc:sldMkLst>
        <pc:spChg chg="mod">
          <ac:chgData name="Sharma Computer Academy" userId="08476b32c11f4418" providerId="LiveId" clId="{B7472DC5-9FC8-4891-BAEE-B69B78E41238}" dt="2021-09-21T20:16:23.938" v="1595" actId="20577"/>
          <ac:spMkLst>
            <pc:docMk/>
            <pc:sldMk cId="1988810314" sldId="396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B7472DC5-9FC8-4891-BAEE-B69B78E41238}" dt="2021-09-17T21:06:27.856" v="1240" actId="20577"/>
        <pc:sldMkLst>
          <pc:docMk/>
          <pc:sldMk cId="507448298" sldId="397"/>
        </pc:sldMkLst>
        <pc:spChg chg="mod">
          <ac:chgData name="Sharma Computer Academy" userId="08476b32c11f4418" providerId="LiveId" clId="{B7472DC5-9FC8-4891-BAEE-B69B78E41238}" dt="2021-09-17T21:06:27.856" v="1240" actId="20577"/>
          <ac:spMkLst>
            <pc:docMk/>
            <pc:sldMk cId="507448298" sldId="397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B7472DC5-9FC8-4891-BAEE-B69B78E41238}" dt="2021-09-17T21:12:10.320" v="1246" actId="20577"/>
        <pc:sldMkLst>
          <pc:docMk/>
          <pc:sldMk cId="2089635093" sldId="398"/>
        </pc:sldMkLst>
        <pc:spChg chg="mod">
          <ac:chgData name="Sharma Computer Academy" userId="08476b32c11f4418" providerId="LiveId" clId="{B7472DC5-9FC8-4891-BAEE-B69B78E41238}" dt="2021-09-17T21:12:10.320" v="1246" actId="20577"/>
          <ac:spMkLst>
            <pc:docMk/>
            <pc:sldMk cId="2089635093" sldId="39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7472DC5-9FC8-4891-BAEE-B69B78E41238}" dt="2021-09-17T21:37:13.879" v="1529" actId="20577"/>
        <pc:sldMkLst>
          <pc:docMk/>
          <pc:sldMk cId="3652140188" sldId="399"/>
        </pc:sldMkLst>
        <pc:spChg chg="mod">
          <ac:chgData name="Sharma Computer Academy" userId="08476b32c11f4418" providerId="LiveId" clId="{B7472DC5-9FC8-4891-BAEE-B69B78E41238}" dt="2021-09-17T21:30:16.780" v="1276" actId="20577"/>
          <ac:spMkLst>
            <pc:docMk/>
            <pc:sldMk cId="3652140188" sldId="399"/>
            <ac:spMk id="2" creationId="{00000000-0000-0000-0000-000000000000}"/>
          </ac:spMkLst>
        </pc:spChg>
        <pc:spChg chg="mod">
          <ac:chgData name="Sharma Computer Academy" userId="08476b32c11f4418" providerId="LiveId" clId="{B7472DC5-9FC8-4891-BAEE-B69B78E41238}" dt="2021-09-17T21:37:13.879" v="1529" actId="20577"/>
          <ac:spMkLst>
            <pc:docMk/>
            <pc:sldMk cId="3652140188" sldId="39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B7472DC5-9FC8-4891-BAEE-B69B78E41238}" dt="2021-09-21T20:45:58.964" v="1809"/>
        <pc:sldMkLst>
          <pc:docMk/>
          <pc:sldMk cId="2640580686" sldId="400"/>
        </pc:sldMkLst>
        <pc:spChg chg="mod">
          <ac:chgData name="Sharma Computer Academy" userId="08476b32c11f4418" providerId="LiveId" clId="{B7472DC5-9FC8-4891-BAEE-B69B78E41238}" dt="2021-09-21T20:44:07.326" v="1670" actId="20577"/>
          <ac:spMkLst>
            <pc:docMk/>
            <pc:sldMk cId="2640580686" sldId="400"/>
            <ac:spMk id="3" creationId="{00000000-0000-0000-0000-000000000000}"/>
          </ac:spMkLst>
        </pc:spChg>
        <pc:spChg chg="mod">
          <ac:chgData name="Sharma Computer Academy" userId="08476b32c11f4418" providerId="LiveId" clId="{B7472DC5-9FC8-4891-BAEE-B69B78E41238}" dt="2021-09-21T20:45:24.384" v="1802" actId="207"/>
          <ac:spMkLst>
            <pc:docMk/>
            <pc:sldMk cId="2640580686" sldId="400"/>
            <ac:spMk id="4" creationId="{00000000-0000-0000-0000-000000000000}"/>
          </ac:spMkLst>
        </pc:spChg>
      </pc:sldChg>
    </pc:docChg>
  </pc:docChgLst>
  <pc:docChgLst>
    <pc:chgData name="Sharma Computer Academy" userId="08476b32c11f4418" providerId="LiveId" clId="{7D3BE326-9B74-4A5A-83BA-5820CF43E8E1}"/>
    <pc:docChg chg="delSld">
      <pc:chgData name="Sharma Computer Academy" userId="08476b32c11f4418" providerId="LiveId" clId="{7D3BE326-9B74-4A5A-83BA-5820CF43E8E1}" dt="2021-09-22T05:26:40.624" v="0" actId="47"/>
      <pc:docMkLst>
        <pc:docMk/>
      </pc:docMkLst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33499612" sldId="350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33499612" sldId="351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976433509" sldId="355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33499612" sldId="356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33499612" sldId="363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33499612" sldId="364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33499612" sldId="365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10972426" sldId="371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3012269489" sldId="372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2657573609" sldId="373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33499612" sldId="374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33499612" sldId="376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33499612" sldId="377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19629902" sldId="379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33499612" sldId="380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33499612" sldId="383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33499612" sldId="384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33499612" sldId="385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33499612" sldId="386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33499612" sldId="387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33499612" sldId="388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085245784" sldId="393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1291977680" sldId="394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2089635093" sldId="398"/>
        </pc:sldMkLst>
      </pc:sldChg>
      <pc:sldChg chg="del">
        <pc:chgData name="Sharma Computer Academy" userId="08476b32c11f4418" providerId="LiveId" clId="{7D3BE326-9B74-4A5A-83BA-5820CF43E8E1}" dt="2021-09-22T05:26:40.624" v="0" actId="47"/>
        <pc:sldMkLst>
          <pc:docMk/>
          <pc:sldMk cId="2640580686" sldId="4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9F53-D895-4F6D-9E64-14EFE687C264}" type="datetimeFigureOut">
              <a:rPr lang="en-IN" smtClean="0"/>
              <a:pPr/>
              <a:t>22-09-2021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9A4CF-6B1E-428B-9451-2E393D0439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9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22-09-2021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22-09-2021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22-09-2021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22-09-2021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4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22-09-2021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22-09-2021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9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22-09-2021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0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22-09-2021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22-09-2021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22-09-2021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22-09-2021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9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22-09-2021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1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24744"/>
            <a:ext cx="7929618" cy="1828800"/>
          </a:xfrm>
        </p:spPr>
        <p:txBody>
          <a:bodyPr>
            <a:normAutofit fontScale="90000"/>
          </a:bodyPr>
          <a:lstStyle/>
          <a:p>
            <a:r>
              <a:rPr lang="en-US" sz="8800" dirty="0" err="1"/>
              <a:t>ADVAnce</a:t>
            </a:r>
            <a:r>
              <a:rPr lang="en-US" sz="8800" dirty="0"/>
              <a:t> C++</a:t>
            </a:r>
            <a:endParaRPr lang="en-IN" sz="8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Point to remember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In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all the above cases </a:t>
            </a:r>
            <a:r>
              <a:rPr lang="en-US" dirty="0">
                <a:latin typeface="Arial" pitchFamily="34" charset="0"/>
                <a:cs typeface="Arial" pitchFamily="34" charset="0"/>
              </a:rPr>
              <a:t>if we are passing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wrong index </a:t>
            </a:r>
            <a:r>
              <a:rPr lang="en-US" dirty="0">
                <a:latin typeface="Arial" pitchFamily="34" charset="0"/>
                <a:cs typeface="Arial" pitchFamily="34" charset="0"/>
              </a:rPr>
              <a:t>then the code will throw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out_of_range</a:t>
            </a:r>
            <a:r>
              <a:rPr lang="en-US" dirty="0">
                <a:latin typeface="Arial" pitchFamily="34" charset="0"/>
                <a:cs typeface="Arial" pitchFamily="34" charset="0"/>
              </a:rPr>
              <a:t> exception.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If we pass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wrong number of characters </a:t>
            </a:r>
            <a:r>
              <a:rPr lang="en-US" dirty="0">
                <a:latin typeface="Arial" pitchFamily="34" charset="0"/>
                <a:cs typeface="Arial" pitchFamily="34" charset="0"/>
              </a:rPr>
              <a:t>then:</a:t>
            </a:r>
          </a:p>
          <a:p>
            <a:pPr lvl="1"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only number of characters </a:t>
            </a:r>
            <a:r>
              <a:rPr lang="en-US" dirty="0">
                <a:latin typeface="Arial" pitchFamily="34" charset="0"/>
                <a:cs typeface="Arial" pitchFamily="34" charset="0"/>
              </a:rPr>
              <a:t>are passed , we will get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garbage output</a:t>
            </a:r>
          </a:p>
          <a:p>
            <a:pPr lvl="1"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dirty="0">
                <a:latin typeface="Arial" pitchFamily="34" charset="0"/>
                <a:cs typeface="Arial" pitchFamily="34" charset="0"/>
              </a:rPr>
              <a:t>Where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number of characters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index</a:t>
            </a:r>
            <a:r>
              <a:rPr lang="en-US" dirty="0">
                <a:latin typeface="Arial" pitchFamily="34" charset="0"/>
                <a:cs typeface="Arial" pitchFamily="34" charset="0"/>
              </a:rPr>
              <a:t> both are passed , there we will get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complete data </a:t>
            </a:r>
            <a:r>
              <a:rPr lang="en-US" dirty="0">
                <a:latin typeface="Arial" pitchFamily="34" charset="0"/>
                <a:cs typeface="Arial" pitchFamily="34" charset="0"/>
              </a:rPr>
              <a:t>from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given index</a:t>
            </a:r>
          </a:p>
          <a:p>
            <a:pPr lvl="1" fontAlgn="base"/>
            <a:endParaRPr lang="en-US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If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negative integer constant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 passed , it will give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syntax error</a:t>
            </a:r>
          </a:p>
        </p:txBody>
      </p:sp>
    </p:spTree>
    <p:extLst>
      <p:ext uri="{BB962C8B-B14F-4D97-AF65-F5344CB8AC3E}">
        <p14:creationId xmlns:p14="http://schemas.microsoft.com/office/powerpoint/2010/main" val="372676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Initializing string with user input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To initialize a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object with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user input </a:t>
            </a:r>
            <a:r>
              <a:rPr lang="en-IN" dirty="0">
                <a:latin typeface="Arial" pitchFamily="34" charset="0"/>
                <a:cs typeface="Arial" pitchFamily="34" charset="0"/>
              </a:rPr>
              <a:t>we can use 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&gt;&gt;  </a:t>
            </a:r>
            <a:r>
              <a:rPr lang="en-IN" dirty="0">
                <a:latin typeface="Arial" pitchFamily="34" charset="0"/>
                <a:cs typeface="Arial" pitchFamily="34" charset="0"/>
              </a:rPr>
              <a:t>as shown below :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name;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&lt;&lt;“What is your name ?”;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cin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&gt;&gt;name</a:t>
            </a: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But as expected </a:t>
            </a:r>
            <a:r>
              <a:rPr lang="en-US" dirty="0">
                <a:latin typeface="Arial" pitchFamily="34" charset="0"/>
                <a:cs typeface="Arial" pitchFamily="34" charset="0"/>
              </a:rPr>
              <a:t>, in this way we can only accept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single word string </a:t>
            </a:r>
            <a:r>
              <a:rPr lang="en-US" dirty="0">
                <a:latin typeface="Arial" pitchFamily="34" charset="0"/>
                <a:cs typeface="Arial" pitchFamily="34" charset="0"/>
              </a:rPr>
              <a:t>and not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multiword strings</a:t>
            </a:r>
            <a:r>
              <a:rPr lang="en-US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IN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Accepting multiword strings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To initialize a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object with </a:t>
            </a:r>
            <a:r>
              <a:rPr lang="en-IN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mutli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word </a:t>
            </a:r>
            <a:r>
              <a:rPr lang="en-IN" dirty="0">
                <a:latin typeface="Arial" pitchFamily="34" charset="0"/>
                <a:cs typeface="Arial" pitchFamily="34" charset="0"/>
              </a:rPr>
              <a:t>user input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 call </a:t>
            </a:r>
            <a:r>
              <a:rPr lang="en-IN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b="1" u="sng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global function </a:t>
            </a:r>
            <a:r>
              <a:rPr lang="en-IN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getline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 ) </a:t>
            </a:r>
            <a:r>
              <a:rPr lang="en-IN" dirty="0">
                <a:latin typeface="Arial" pitchFamily="34" charset="0"/>
                <a:cs typeface="Arial" pitchFamily="34" charset="0"/>
              </a:rPr>
              <a:t>as shown below :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name;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&lt;&lt;“What is your name ?”;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getline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cin,name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);</a:t>
            </a: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Complete code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fontAlgn="base"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#include &lt;string&gt;</a:t>
            </a:r>
          </a:p>
          <a:p>
            <a:pPr fontAlgn="base"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 name;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&lt;&lt;“What is your name ?”;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getline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cin,name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&lt;&lt;“Hello “&lt;&lt;name;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return 0;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I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Accepting </a:t>
            </a:r>
            <a:r>
              <a:rPr lang="en-US" sz="4000" b="1" dirty="0" err="1"/>
              <a:t>multiLINE</a:t>
            </a:r>
            <a:r>
              <a:rPr lang="en-US" sz="4000" b="1" dirty="0"/>
              <a:t> strings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We can also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accept multiple lines </a:t>
            </a:r>
            <a:r>
              <a:rPr lang="en-IN" dirty="0">
                <a:latin typeface="Arial" pitchFamily="34" charset="0"/>
                <a:cs typeface="Arial" pitchFamily="34" charset="0"/>
              </a:rPr>
              <a:t>of input using </a:t>
            </a:r>
            <a:r>
              <a:rPr lang="en-IN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getline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IN" dirty="0">
                <a:latin typeface="Arial" pitchFamily="34" charset="0"/>
                <a:cs typeface="Arial" pitchFamily="34" charset="0"/>
              </a:rPr>
              <a:t>function. </a:t>
            </a:r>
          </a:p>
          <a:p>
            <a:pPr fontAlgn="base"/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 do this </a:t>
            </a:r>
            <a:r>
              <a:rPr lang="en-IN" dirty="0">
                <a:latin typeface="Arial" pitchFamily="34" charset="0"/>
                <a:cs typeface="Arial" pitchFamily="34" charset="0"/>
              </a:rPr>
              <a:t>we need to pass the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delimiting character </a:t>
            </a:r>
            <a:r>
              <a:rPr lang="en-IN" dirty="0">
                <a:latin typeface="Arial" pitchFamily="34" charset="0"/>
                <a:cs typeface="Arial" pitchFamily="34" charset="0"/>
              </a:rPr>
              <a:t>as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third argument </a:t>
            </a:r>
            <a:r>
              <a:rPr lang="en-IN" dirty="0">
                <a:latin typeface="Arial" pitchFamily="34" charset="0"/>
                <a:cs typeface="Arial" pitchFamily="34" charset="0"/>
              </a:rPr>
              <a:t>to the function </a:t>
            </a:r>
            <a:r>
              <a:rPr lang="en-IN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getline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( ) </a:t>
            </a:r>
            <a:r>
              <a:rPr lang="en-IN" dirty="0">
                <a:latin typeface="Arial" pitchFamily="34" charset="0"/>
                <a:cs typeface="Arial" pitchFamily="34" charset="0"/>
              </a:rPr>
              <a:t>as shown below: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text;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&lt;&lt;“Type a string:”;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getline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cin,text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,’.’);</a:t>
            </a: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Now we can input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multi line strings </a:t>
            </a:r>
            <a:r>
              <a:rPr lang="en-US" dirty="0">
                <a:latin typeface="Arial" pitchFamily="34" charset="0"/>
                <a:cs typeface="Arial" pitchFamily="34" charset="0"/>
              </a:rPr>
              <a:t>and to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stop</a:t>
            </a:r>
            <a:r>
              <a:rPr lang="en-US" dirty="0">
                <a:latin typeface="Arial" pitchFamily="34" charset="0"/>
                <a:cs typeface="Arial" pitchFamily="34" charset="0"/>
              </a:rPr>
              <a:t> we must type a 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fullstop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Complete code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#include &lt;</a:t>
            </a:r>
            <a:r>
              <a:rPr lang="en-US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 fontAlgn="base"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#include &lt;string&gt;</a:t>
            </a:r>
          </a:p>
          <a:p>
            <a:pPr fontAlgn="base">
              <a:buNone/>
            </a:pP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using namespace std;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 name;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&lt;&lt;“What is your name ?”;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getline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cin,name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,’.’);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&lt;&lt;“Hello “&lt;&lt;name;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return 0;</a:t>
            </a:r>
          </a:p>
          <a:p>
            <a:pPr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IN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An important point!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Try removing </a:t>
            </a:r>
            <a:r>
              <a:rPr lang="en-IN" dirty="0">
                <a:latin typeface="Arial" pitchFamily="34" charset="0"/>
                <a:cs typeface="Arial" pitchFamily="34" charset="0"/>
              </a:rPr>
              <a:t>the statement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#include &lt;string&gt;</a:t>
            </a:r>
            <a:r>
              <a:rPr lang="en-IN" dirty="0">
                <a:latin typeface="Arial" pitchFamily="34" charset="0"/>
                <a:cs typeface="Arial" pitchFamily="34" charset="0"/>
              </a:rPr>
              <a:t> from 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previous code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endParaRPr lang="en-US" b="1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b="1" dirty="0">
                <a:latin typeface="Arial" pitchFamily="34" charset="0"/>
                <a:cs typeface="Arial" pitchFamily="34" charset="0"/>
              </a:rPr>
              <a:t>What happened  ?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You would notice </a:t>
            </a:r>
            <a:r>
              <a:rPr lang="en-US" dirty="0">
                <a:latin typeface="Arial" pitchFamily="34" charset="0"/>
                <a:cs typeface="Arial" pitchFamily="34" charset="0"/>
              </a:rPr>
              <a:t>that your code is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still working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This is because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IN" dirty="0">
                <a:latin typeface="Arial" pitchFamily="34" charset="0"/>
                <a:cs typeface="Arial" pitchFamily="34" charset="0"/>
              </a:rPr>
              <a:t> directly or indirectly includes 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&lt;string&gt;</a:t>
            </a:r>
          </a:p>
          <a:p>
            <a:pPr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An important point!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But </a:t>
            </a:r>
            <a:r>
              <a:rPr lang="en-IN" dirty="0">
                <a:latin typeface="Arial" pitchFamily="34" charset="0"/>
                <a:cs typeface="Arial" pitchFamily="34" charset="0"/>
              </a:rPr>
              <a:t>there is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no guarantee </a:t>
            </a:r>
            <a:r>
              <a:rPr lang="en-IN" dirty="0">
                <a:latin typeface="Arial" pitchFamily="34" charset="0"/>
                <a:cs typeface="Arial" pitchFamily="34" charset="0"/>
              </a:rPr>
              <a:t>our code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will always work </a:t>
            </a:r>
            <a:r>
              <a:rPr lang="en-IN" dirty="0">
                <a:latin typeface="Arial" pitchFamily="34" charset="0"/>
                <a:cs typeface="Arial" pitchFamily="34" charset="0"/>
              </a:rPr>
              <a:t>without 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&lt;string&gt;</a:t>
            </a:r>
            <a:r>
              <a:rPr lang="en-IN" dirty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This is because in some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compiler implementations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iostream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 </a:t>
            </a:r>
            <a:r>
              <a:rPr lang="en-US" dirty="0">
                <a:latin typeface="Arial" pitchFamily="34" charset="0"/>
                <a:cs typeface="Arial" pitchFamily="34" charset="0"/>
              </a:rPr>
              <a:t>doesn’t do this.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So it’s always </a:t>
            </a:r>
            <a:r>
              <a:rPr lang="en-US" dirty="0">
                <a:latin typeface="Arial" pitchFamily="34" charset="0"/>
                <a:cs typeface="Arial" pitchFamily="34" charset="0"/>
              </a:rPr>
              <a:t>a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good habit </a:t>
            </a:r>
            <a:r>
              <a:rPr lang="en-US" dirty="0">
                <a:latin typeface="Arial" pitchFamily="34" charset="0"/>
                <a:cs typeface="Arial" pitchFamily="34" charset="0"/>
              </a:rPr>
              <a:t>to use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&lt;string&gt; </a:t>
            </a:r>
            <a:r>
              <a:rPr lang="en-US" dirty="0">
                <a:latin typeface="Arial" pitchFamily="34" charset="0"/>
                <a:cs typeface="Arial" pitchFamily="34" charset="0"/>
              </a:rPr>
              <a:t>header file while using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C++ string </a:t>
            </a:r>
            <a:r>
              <a:rPr lang="en-US" dirty="0">
                <a:latin typeface="Arial" pitchFamily="34" charset="0"/>
                <a:cs typeface="Arial" pitchFamily="34" charset="0"/>
              </a:rPr>
              <a:t>class.</a:t>
            </a:r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String capacity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To get </a:t>
            </a:r>
            <a:r>
              <a:rPr lang="en-IN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capacity of a 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, we can use the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capacity() </a:t>
            </a:r>
            <a:r>
              <a:rPr lang="en-IN" dirty="0">
                <a:latin typeface="Arial" pitchFamily="34" charset="0"/>
                <a:cs typeface="Arial" pitchFamily="34" charset="0"/>
              </a:rPr>
              <a:t>method, which is a </a:t>
            </a:r>
            <a:r>
              <a:rPr lang="en-IN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member</a:t>
            </a:r>
            <a:r>
              <a:rPr lang="en-IN" dirty="0">
                <a:latin typeface="Arial" pitchFamily="34" charset="0"/>
                <a:cs typeface="Arial" pitchFamily="34" charset="0"/>
              </a:rPr>
              <a:t> of 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class, and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returns</a:t>
            </a:r>
            <a:r>
              <a:rPr lang="en-IN" dirty="0">
                <a:latin typeface="Arial" pitchFamily="34" charset="0"/>
                <a:cs typeface="Arial" pitchFamily="34" charset="0"/>
              </a:rPr>
              <a:t> the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default buffer size </a:t>
            </a:r>
            <a:r>
              <a:rPr lang="en-IN" dirty="0">
                <a:latin typeface="Arial" pitchFamily="34" charset="0"/>
                <a:cs typeface="Arial" pitchFamily="34" charset="0"/>
              </a:rPr>
              <a:t>of a string: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&lt;&lt;“Capacity=“&lt;&lt;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s.capacity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()&lt;&lt;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Capacity=15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67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String length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To get </a:t>
            </a:r>
            <a:r>
              <a:rPr lang="en-IN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length of a 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, we can use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either</a:t>
            </a:r>
            <a:r>
              <a:rPr lang="en-IN" dirty="0">
                <a:latin typeface="Arial" pitchFamily="34" charset="0"/>
                <a:cs typeface="Arial" pitchFamily="34" charset="0"/>
              </a:rPr>
              <a:t> the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length( ) </a:t>
            </a:r>
            <a:r>
              <a:rPr lang="en-IN" dirty="0">
                <a:latin typeface="Arial" pitchFamily="34" charset="0"/>
                <a:cs typeface="Arial" pitchFamily="34" charset="0"/>
              </a:rPr>
              <a:t>or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size( ) </a:t>
            </a:r>
            <a:r>
              <a:rPr lang="en-IN" dirty="0">
                <a:latin typeface="Arial" pitchFamily="34" charset="0"/>
                <a:cs typeface="Arial" pitchFamily="34" charset="0"/>
              </a:rPr>
              <a:t>methods, which are </a:t>
            </a:r>
            <a:r>
              <a:rPr lang="en-IN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members</a:t>
            </a:r>
            <a:r>
              <a:rPr lang="en-IN" dirty="0">
                <a:latin typeface="Arial" pitchFamily="34" charset="0"/>
                <a:cs typeface="Arial" pitchFamily="34" charset="0"/>
              </a:rPr>
              <a:t> of 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class, and which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n-IN" dirty="0">
                <a:latin typeface="Arial" pitchFamily="34" charset="0"/>
                <a:cs typeface="Arial" pitchFamily="34" charset="0"/>
              </a:rPr>
              <a:t> the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number of characters </a:t>
            </a:r>
            <a:r>
              <a:rPr lang="en-IN" dirty="0">
                <a:latin typeface="Arial" pitchFamily="34" charset="0"/>
                <a:cs typeface="Arial" pitchFamily="34" charset="0"/>
              </a:rPr>
              <a:t>in a string: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s1=“Welcome”;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&lt;&lt;“Length=“&lt;&lt;s1.length()&lt;&lt;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&lt;&lt;“Length=“&lt;&lt;s1.size();</a:t>
            </a: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Length=7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Length=7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5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MODERN C++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Class</a:t>
            </a: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Benefits Over </a:t>
            </a:r>
            <a:r>
              <a:rPr lang="en-US" sz="28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C-Style Strings</a:t>
            </a:r>
          </a:p>
          <a:p>
            <a:pPr marL="628650" indent="-514350">
              <a:buAutoNum type="arabicPeriod"/>
            </a:pPr>
            <a:r>
              <a:rPr lang="en-U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Class Methods/Operators</a:t>
            </a: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Examples</a:t>
            </a: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An important point 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u="sng" dirty="0">
                <a:latin typeface="Arial" pitchFamily="34" charset="0"/>
                <a:cs typeface="Arial" pitchFamily="34" charset="0"/>
              </a:rPr>
              <a:t>Question?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Why there are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 member functions </a:t>
            </a:r>
            <a:r>
              <a:rPr lang="en-US" dirty="0">
                <a:latin typeface="Arial" pitchFamily="34" charset="0"/>
                <a:cs typeface="Arial" pitchFamily="34" charset="0"/>
              </a:rPr>
              <a:t>(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length()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size()</a:t>
            </a:r>
            <a:r>
              <a:rPr lang="en-US" dirty="0">
                <a:latin typeface="Arial" pitchFamily="34" charset="0"/>
                <a:cs typeface="Arial" pitchFamily="34" charset="0"/>
              </a:rPr>
              <a:t>) for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doing the same job  </a:t>
            </a:r>
            <a:r>
              <a:rPr lang="en-US" dirty="0">
                <a:latin typeface="Arial" pitchFamily="34" charset="0"/>
                <a:cs typeface="Arial" pitchFamily="34" charset="0"/>
              </a:rPr>
              <a:t>or is there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any difference </a:t>
            </a:r>
            <a:r>
              <a:rPr lang="en-US" dirty="0">
                <a:latin typeface="Arial" pitchFamily="34" charset="0"/>
                <a:cs typeface="Arial" pitchFamily="34" charset="0"/>
              </a:rPr>
              <a:t>between the two ?</a:t>
            </a:r>
          </a:p>
          <a:p>
            <a:pPr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1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An important point 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u="sng" dirty="0">
                <a:latin typeface="Arial" pitchFamily="34" charset="0"/>
                <a:cs typeface="Arial" pitchFamily="34" charset="0"/>
              </a:rPr>
              <a:t>Answer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There is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no difference </a:t>
            </a:r>
            <a:r>
              <a:rPr lang="en-US" dirty="0">
                <a:latin typeface="Arial" pitchFamily="34" charset="0"/>
                <a:cs typeface="Arial" pitchFamily="34" charset="0"/>
              </a:rPr>
              <a:t>between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length()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size() </a:t>
            </a:r>
            <a:r>
              <a:rPr lang="en-US" dirty="0">
                <a:latin typeface="Arial" pitchFamily="34" charset="0"/>
                <a:cs typeface="Arial" pitchFamily="34" charset="0"/>
              </a:rPr>
              <a:t>as they both return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number of characters </a:t>
            </a:r>
            <a:r>
              <a:rPr lang="en-US" dirty="0">
                <a:latin typeface="Arial" pitchFamily="34" charset="0"/>
                <a:cs typeface="Arial" pitchFamily="34" charset="0"/>
              </a:rPr>
              <a:t>present in the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However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more natural name </a:t>
            </a:r>
            <a:r>
              <a:rPr lang="en-IN" dirty="0">
                <a:latin typeface="Arial" pitchFamily="34" charset="0"/>
                <a:cs typeface="Arial" pitchFamily="34" charset="0"/>
              </a:rPr>
              <a:t>for this function is 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length()</a:t>
            </a:r>
            <a:r>
              <a:rPr lang="en-IN" dirty="0">
                <a:latin typeface="Arial" pitchFamily="34" charset="0"/>
                <a:cs typeface="Arial" pitchFamily="34" charset="0"/>
              </a:rPr>
              <a:t> and 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size()</a:t>
            </a:r>
            <a:r>
              <a:rPr lang="en-IN" dirty="0">
                <a:latin typeface="Arial" pitchFamily="34" charset="0"/>
                <a:cs typeface="Arial" pitchFamily="34" charset="0"/>
              </a:rPr>
              <a:t> is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provided alongside </a:t>
            </a:r>
            <a:r>
              <a:rPr lang="en-IN" dirty="0">
                <a:latin typeface="Arial" pitchFamily="34" charset="0"/>
                <a:cs typeface="Arial" pitchFamily="34" charset="0"/>
              </a:rPr>
              <a:t>for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uniformity</a:t>
            </a:r>
            <a:r>
              <a:rPr lang="en-IN" dirty="0">
                <a:latin typeface="Arial" pitchFamily="34" charset="0"/>
                <a:cs typeface="Arial" pitchFamily="34" charset="0"/>
              </a:rPr>
              <a:t> with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other containers </a:t>
            </a:r>
            <a:r>
              <a:rPr lang="en-IN" dirty="0">
                <a:latin typeface="Arial" pitchFamily="34" charset="0"/>
                <a:cs typeface="Arial" pitchFamily="34" charset="0"/>
              </a:rPr>
              <a:t>like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vector, array, list, set </a:t>
            </a:r>
            <a:r>
              <a:rPr lang="en-IN" dirty="0">
                <a:latin typeface="Arial" pitchFamily="34" charset="0"/>
                <a:cs typeface="Arial" pitchFamily="34" charset="0"/>
              </a:rPr>
              <a:t>etc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46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Checking for empty string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To check </a:t>
            </a:r>
            <a:r>
              <a:rPr lang="en-IN" dirty="0">
                <a:latin typeface="Arial" pitchFamily="34" charset="0"/>
                <a:cs typeface="Arial" pitchFamily="34" charset="0"/>
              </a:rPr>
              <a:t>whether 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is </a:t>
            </a:r>
            <a:r>
              <a:rPr lang="en-IN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empty</a:t>
            </a:r>
            <a:r>
              <a:rPr lang="en-IN" dirty="0">
                <a:latin typeface="Arial" pitchFamily="34" charset="0"/>
                <a:cs typeface="Arial" pitchFamily="34" charset="0"/>
              </a:rPr>
              <a:t> or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n-IN" dirty="0">
                <a:latin typeface="Arial" pitchFamily="34" charset="0"/>
                <a:cs typeface="Arial" pitchFamily="34" charset="0"/>
              </a:rPr>
              <a:t> we can use the method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empty() </a:t>
            </a:r>
            <a:r>
              <a:rPr lang="en-IN" dirty="0">
                <a:latin typeface="Arial" pitchFamily="34" charset="0"/>
                <a:cs typeface="Arial" pitchFamily="34" charset="0"/>
              </a:rPr>
              <a:t>which returns a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Boolean value </a:t>
            </a:r>
            <a:r>
              <a:rPr lang="en-IN" dirty="0">
                <a:latin typeface="Arial" pitchFamily="34" charset="0"/>
                <a:cs typeface="Arial" pitchFamily="34" charset="0"/>
              </a:rPr>
              <a:t>indicating whether a s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is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empty</a:t>
            </a:r>
            <a:r>
              <a:rPr lang="en-IN" dirty="0">
                <a:latin typeface="Arial" pitchFamily="34" charset="0"/>
                <a:cs typeface="Arial" pitchFamily="34" charset="0"/>
              </a:rPr>
              <a:t> or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s1=“Welcome”;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&lt;&lt;s1.empty()&lt;&lt;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s2;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&lt;&lt;s2.empty();</a:t>
            </a:r>
          </a:p>
          <a:p>
            <a:pPr lvl="1"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</a:p>
          <a:p>
            <a:pPr lvl="1" fontAlgn="base">
              <a:buNone/>
            </a:pP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4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Accessing individual character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We can access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individual characters </a:t>
            </a:r>
            <a:r>
              <a:rPr lang="en-IN" dirty="0">
                <a:latin typeface="Arial" pitchFamily="34" charset="0"/>
                <a:cs typeface="Arial" pitchFamily="34" charset="0"/>
              </a:rPr>
              <a:t>of a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IN" dirty="0">
                <a:latin typeface="Arial" pitchFamily="34" charset="0"/>
                <a:cs typeface="Arial" pitchFamily="34" charset="0"/>
              </a:rPr>
              <a:t> in 2 ways:</a:t>
            </a:r>
          </a:p>
          <a:p>
            <a:pPr lvl="1" fontAlgn="base"/>
            <a:r>
              <a:rPr lang="en-US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n-US" dirty="0">
                <a:latin typeface="Arial" pitchFamily="34" charset="0"/>
                <a:cs typeface="Arial" pitchFamily="34" charset="0"/>
              </a:rPr>
              <a:t> operator</a:t>
            </a:r>
          </a:p>
          <a:p>
            <a:pPr lvl="1" fontAlgn="base"/>
            <a:r>
              <a:rPr lang="en-US" dirty="0">
                <a:latin typeface="Arial" pitchFamily="34" charset="0"/>
                <a:cs typeface="Arial" pitchFamily="34" charset="0"/>
              </a:rPr>
              <a:t>Using the member function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at( )</a:t>
            </a: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city=“Bhopal”;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&lt;&lt;city[1]&lt;&lt;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lvl="1"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city.at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(1);</a:t>
            </a:r>
          </a:p>
          <a:p>
            <a:pPr lvl="1" fontAlgn="base">
              <a:buNone/>
            </a:pP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r>
              <a:rPr lang="en-US" sz="2000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lvl="2" fontAlgn="base">
              <a:buNone/>
            </a:pP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</a:t>
            </a:r>
          </a:p>
          <a:p>
            <a:pPr lvl="2" fontAlgn="base">
              <a:buNone/>
            </a:pPr>
            <a:r>
              <a:rPr lang="en-U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60083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An important point 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u="sng" dirty="0">
                <a:latin typeface="Arial" pitchFamily="34" charset="0"/>
                <a:cs typeface="Arial" pitchFamily="34" charset="0"/>
              </a:rPr>
              <a:t>Question?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How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[ ] </a:t>
            </a:r>
            <a:r>
              <a:rPr lang="en-US" dirty="0">
                <a:latin typeface="Arial" pitchFamily="34" charset="0"/>
                <a:cs typeface="Arial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at( ) </a:t>
            </a:r>
            <a:r>
              <a:rPr lang="en-US" dirty="0">
                <a:latin typeface="Arial" pitchFamily="34" charset="0"/>
                <a:cs typeface="Arial" pitchFamily="34" charset="0"/>
              </a:rPr>
              <a:t>are different?</a:t>
            </a:r>
          </a:p>
          <a:p>
            <a:pPr fontAlgn="base"/>
            <a:endParaRPr lang="en-US" b="1" u="sng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b="1" u="sng" dirty="0">
                <a:latin typeface="Arial" pitchFamily="34" charset="0"/>
                <a:cs typeface="Arial" pitchFamily="34" charset="0"/>
              </a:rPr>
              <a:t>Answer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The method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at( ) </a:t>
            </a:r>
            <a:r>
              <a:rPr lang="en-US" dirty="0">
                <a:latin typeface="Arial" pitchFamily="34" charset="0"/>
                <a:cs typeface="Arial" pitchFamily="34" charset="0"/>
              </a:rPr>
              <a:t>performs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bound checking </a:t>
            </a:r>
            <a:r>
              <a:rPr lang="en-US" dirty="0">
                <a:latin typeface="Arial" pitchFamily="34" charset="0"/>
                <a:cs typeface="Arial" pitchFamily="34" charset="0"/>
              </a:rPr>
              <a:t>and will throw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out_of_range</a:t>
            </a:r>
            <a:r>
              <a:rPr lang="en-US" dirty="0">
                <a:latin typeface="Arial" pitchFamily="34" charset="0"/>
                <a:cs typeface="Arial" pitchFamily="34" charset="0"/>
              </a:rPr>
              <a:t> exception if the index is beyond the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length</a:t>
            </a:r>
            <a:r>
              <a:rPr lang="en-US" dirty="0">
                <a:latin typeface="Arial" pitchFamily="34" charset="0"/>
                <a:cs typeface="Arial" pitchFamily="34" charset="0"/>
              </a:rPr>
              <a:t> of the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</a:t>
            </a:r>
            <a:r>
              <a:rPr lang="en-US" dirty="0">
                <a:latin typeface="Arial" pitchFamily="34" charset="0"/>
                <a:cs typeface="Arial" pitchFamily="34" charset="0"/>
              </a:rPr>
              <a:t> while no such exception occurs in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subscript operator</a:t>
            </a:r>
          </a:p>
          <a:p>
            <a:pPr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13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An important point 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Arial" pitchFamily="34" charset="0"/>
                <a:cs typeface="Arial" pitchFamily="34" charset="0"/>
              </a:rPr>
              <a:t>Guess the output ?</a:t>
            </a:r>
          </a:p>
          <a:p>
            <a:pPr fontAlgn="base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s1="Bhopal";</a:t>
            </a:r>
          </a:p>
          <a:p>
            <a:pPr fontAlgn="base"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&lt;&lt;s1.at(9)&lt;&lt;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fontAlgn="base"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&lt;&lt;"Hello";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fontAlgn="base">
              <a:buNone/>
            </a:pP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out_of_range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exception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429256" y="3071810"/>
            <a:ext cx="2628912" cy="2714644"/>
          </a:xfrm>
          <a:prstGeom prst="wedgeRectCallout">
            <a:avLst>
              <a:gd name="adj1" fmla="val -95892"/>
              <a:gd name="adj2" fmla="val 230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code is throwing exception since we are passing index 9 which out of the bounds. Also “Hello” will not be displayed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2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An important point !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latin typeface="Arial" pitchFamily="34" charset="0"/>
                <a:cs typeface="Arial" pitchFamily="34" charset="0"/>
              </a:rPr>
              <a:t>Guess the output ?</a:t>
            </a:r>
          </a:p>
          <a:p>
            <a:pPr fontAlgn="base">
              <a:buNone/>
            </a:pPr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s1="Bhopal";</a:t>
            </a:r>
          </a:p>
          <a:p>
            <a:pPr fontAlgn="base"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&lt;&lt;s1[9]&lt;&lt;</a:t>
            </a: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endl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pPr fontAlgn="base">
              <a:buNone/>
            </a:pPr>
            <a:r>
              <a:rPr lang="en-IN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cout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&lt;&lt;"Hello";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r>
              <a:rPr lang="en-US" b="1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Output:</a:t>
            </a:r>
          </a:p>
          <a:p>
            <a:pPr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$</a:t>
            </a:r>
          </a:p>
          <a:p>
            <a:pPr fontAlgn="base">
              <a:buNone/>
            </a:pP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Hello 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5429256" y="3071810"/>
            <a:ext cx="2628912" cy="2714644"/>
          </a:xfrm>
          <a:prstGeom prst="wedgeRectCallout">
            <a:avLst>
              <a:gd name="adj1" fmla="val -220205"/>
              <a:gd name="adj2" fmla="val 228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garbage data and can be anything . The point to understand here is that no exception is occurring and “Hello” gets printed</a:t>
            </a:r>
            <a:endParaRPr lang="en-IN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9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exercise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latin typeface="Arial" pitchFamily="34" charset="0"/>
                <a:cs typeface="Arial" pitchFamily="34" charset="0"/>
              </a:rPr>
              <a:t>WAP to accept a string from the user and print all it’s letters vertically </a:t>
            </a:r>
          </a:p>
          <a:p>
            <a:pPr fontAlgn="base">
              <a:buNone/>
            </a:pPr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outpu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96" y="3143248"/>
            <a:ext cx="8358246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84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THE string class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In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Modern C++ </a:t>
            </a:r>
            <a:r>
              <a:rPr lang="en-IN" dirty="0">
                <a:latin typeface="Arial" pitchFamily="34" charset="0"/>
                <a:cs typeface="Arial" pitchFamily="34" charset="0"/>
              </a:rPr>
              <a:t>we can store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IN" dirty="0">
                <a:latin typeface="Arial" pitchFamily="34" charset="0"/>
                <a:cs typeface="Arial" pitchFamily="34" charset="0"/>
              </a:rPr>
              <a:t>by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one of the two ways –</a:t>
            </a:r>
          </a:p>
          <a:p>
            <a:pPr lvl="1" fontAlgn="base"/>
            <a:endParaRPr lang="en-IN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Using C style strings ( called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character array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):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char 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[10];</a:t>
            </a:r>
          </a:p>
          <a:p>
            <a:pPr lvl="1" fontAlgn="base"/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Using a special class called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 </a:t>
            </a:r>
          </a:p>
          <a:p>
            <a:pPr fontAlgn="base"/>
            <a:endParaRPr lang="en-IN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IN" dirty="0">
                <a:latin typeface="Arial" pitchFamily="34" charset="0"/>
                <a:cs typeface="Arial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</a:t>
            </a:r>
            <a:r>
              <a:rPr lang="en-IN" dirty="0">
                <a:latin typeface="Arial" pitchFamily="34" charset="0"/>
                <a:cs typeface="Arial" pitchFamily="34" charset="0"/>
              </a:rPr>
              <a:t>class is part of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Modern C++ </a:t>
            </a:r>
            <a:r>
              <a:rPr lang="en-IN" dirty="0">
                <a:latin typeface="Arial" pitchFamily="34" charset="0"/>
                <a:cs typeface="Arial" pitchFamily="34" charset="0"/>
              </a:rPr>
              <a:t>library that supports a </a:t>
            </a:r>
            <a:r>
              <a:rPr lang="en-IN" b="1" u="sng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lot more functionality </a:t>
            </a:r>
            <a:r>
              <a:rPr lang="en-IN" dirty="0">
                <a:latin typeface="Arial" pitchFamily="34" charset="0"/>
                <a:cs typeface="Arial" pitchFamily="34" charset="0"/>
              </a:rPr>
              <a:t>over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 style strings.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It is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available</a:t>
            </a:r>
            <a:r>
              <a:rPr lang="en-US" dirty="0">
                <a:latin typeface="Arial" pitchFamily="34" charset="0"/>
                <a:cs typeface="Arial" pitchFamily="34" charset="0"/>
              </a:rPr>
              <a:t> in the header file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&lt;string&gt;</a:t>
            </a:r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IMPORTANT POINTS of string class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Available in 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header file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&lt;string&gt;</a:t>
            </a:r>
          </a:p>
          <a:p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Lives inside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std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namespace</a:t>
            </a:r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takes over 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responsibility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of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sizing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memory management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has a list 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useful functions 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overloaded operators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like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==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IN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[ ] 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etc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IN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Can be </a:t>
            </a:r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converted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IN" b="1" u="sng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 style strings </a:t>
            </a:r>
            <a:r>
              <a:rPr lang="en-IN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if needed</a:t>
            </a:r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Creating object of string 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 create </a:t>
            </a:r>
            <a:r>
              <a:rPr lang="en-IN" dirty="0">
                <a:latin typeface="Arial" pitchFamily="34" charset="0"/>
                <a:cs typeface="Arial" pitchFamily="34" charset="0"/>
              </a:rPr>
              <a:t>an </a:t>
            </a:r>
            <a:r>
              <a:rPr lang="en-IN" b="1" u="sng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uninitialized string 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city;  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default constructor called and string is created 		    // with a default capacity of 15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To create </a:t>
            </a:r>
            <a:r>
              <a:rPr lang="en-US" dirty="0">
                <a:latin typeface="Arial" pitchFamily="34" charset="0"/>
                <a:cs typeface="Arial" pitchFamily="34" charset="0"/>
              </a:rPr>
              <a:t>an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initialized string </a:t>
            </a:r>
            <a:r>
              <a:rPr lang="en-US" dirty="0">
                <a:latin typeface="Arial" pitchFamily="34" charset="0"/>
                <a:cs typeface="Arial" pitchFamily="34" charset="0"/>
              </a:rPr>
              <a:t>we can write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city(“Bhopal”);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parametrized constructor called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city=“Bhopal”;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parametrized constructor called</a:t>
            </a:r>
            <a:endParaRPr lang="en-IN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Creating object of string 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We also </a:t>
            </a:r>
            <a:r>
              <a:rPr lang="en-US" dirty="0">
                <a:latin typeface="Arial" pitchFamily="34" charset="0"/>
                <a:cs typeface="Arial" pitchFamily="34" charset="0"/>
              </a:rPr>
              <a:t>can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initialize string </a:t>
            </a:r>
            <a:r>
              <a:rPr lang="en-US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assignment operator </a:t>
            </a:r>
            <a:r>
              <a:rPr lang="en-US" dirty="0">
                <a:latin typeface="Arial" pitchFamily="34" charset="0"/>
                <a:cs typeface="Arial" pitchFamily="34" charset="0"/>
              </a:rPr>
              <a:t>after declaration</a:t>
            </a:r>
          </a:p>
          <a:p>
            <a:pPr lvl="1"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city;</a:t>
            </a:r>
          </a:p>
          <a:p>
            <a:pPr lvl="1"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city=“Bhopal”;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default  assignment operator called</a:t>
            </a:r>
          </a:p>
          <a:p>
            <a:pPr lvl="1"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80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Using parametrized constructor to initialize A string object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C++ also allows </a:t>
            </a:r>
            <a:r>
              <a:rPr lang="en-IN" dirty="0">
                <a:latin typeface="Arial" pitchFamily="34" charset="0"/>
                <a:cs typeface="Arial" pitchFamily="34" charset="0"/>
              </a:rPr>
              <a:t>us to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initialize string object </a:t>
            </a:r>
            <a:r>
              <a:rPr lang="en-IN" dirty="0">
                <a:latin typeface="Arial" pitchFamily="34" charset="0"/>
                <a:cs typeface="Arial" pitchFamily="34" charset="0"/>
              </a:rPr>
              <a:t>using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parametrized constructor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city(“Bhopal”);  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parametrized constructor called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We also can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pass an integer </a:t>
            </a:r>
            <a:r>
              <a:rPr lang="en-US" dirty="0">
                <a:latin typeface="Arial" pitchFamily="34" charset="0"/>
                <a:cs typeface="Arial" pitchFamily="34" charset="0"/>
              </a:rPr>
              <a:t>to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indicate</a:t>
            </a:r>
            <a:r>
              <a:rPr lang="en-US" dirty="0">
                <a:latin typeface="Arial" pitchFamily="34" charset="0"/>
                <a:cs typeface="Arial" pitchFamily="34" charset="0"/>
              </a:rPr>
              <a:t> how many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characters</a:t>
            </a:r>
            <a:r>
              <a:rPr lang="en-US" dirty="0">
                <a:latin typeface="Arial" pitchFamily="34" charset="0"/>
                <a:cs typeface="Arial" pitchFamily="34" charset="0"/>
              </a:rPr>
              <a:t> from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string constant </a:t>
            </a:r>
            <a:r>
              <a:rPr lang="en-US" dirty="0">
                <a:latin typeface="Arial" pitchFamily="34" charset="0"/>
                <a:cs typeface="Arial" pitchFamily="34" charset="0"/>
              </a:rPr>
              <a:t>we want to use for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initializing </a:t>
            </a: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 object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city(“Bhopal”,4);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will initialize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Bhop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city(“Bhopal”,2,4);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will initialize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opal</a:t>
            </a:r>
            <a:endParaRPr lang="en-IN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endParaRPr lang="en-IN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Using copy constructor to initialize A string object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C++ also allows </a:t>
            </a:r>
            <a:r>
              <a:rPr lang="en-IN" dirty="0">
                <a:latin typeface="Arial" pitchFamily="34" charset="0"/>
                <a:cs typeface="Arial" pitchFamily="34" charset="0"/>
              </a:rPr>
              <a:t>us to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initialize string object </a:t>
            </a:r>
            <a:r>
              <a:rPr lang="en-IN" dirty="0">
                <a:latin typeface="Arial" pitchFamily="34" charset="0"/>
                <a:cs typeface="Arial" pitchFamily="34" charset="0"/>
              </a:rPr>
              <a:t>using 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copy constructor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city(“Bhopal”);  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parametrized constructor called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city2(city);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copy constructor called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We also can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pass an integer </a:t>
            </a:r>
            <a:r>
              <a:rPr lang="en-US" dirty="0">
                <a:latin typeface="Arial" pitchFamily="34" charset="0"/>
                <a:cs typeface="Arial" pitchFamily="34" charset="0"/>
              </a:rPr>
              <a:t>to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indicate</a:t>
            </a:r>
            <a:r>
              <a:rPr lang="en-US" dirty="0">
                <a:latin typeface="Arial" pitchFamily="34" charset="0"/>
                <a:cs typeface="Arial" pitchFamily="34" charset="0"/>
              </a:rPr>
              <a:t> from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which index</a:t>
            </a:r>
            <a:r>
              <a:rPr lang="en-US" dirty="0">
                <a:latin typeface="Arial" pitchFamily="34" charset="0"/>
                <a:cs typeface="Arial" pitchFamily="34" charset="0"/>
              </a:rPr>
              <a:t> we want to copy the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characters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pPr lvl="1" fontAlgn="base"/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city2(city,4);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will initialize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city2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al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city3(city,2,4);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will initialize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city3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opal</a:t>
            </a:r>
            <a:endParaRPr lang="en-IN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endParaRPr lang="en-IN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44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Using </a:t>
            </a:r>
            <a:r>
              <a:rPr lang="en-US" sz="4000" b="1" dirty="0" err="1"/>
              <a:t>initializer</a:t>
            </a:r>
            <a:r>
              <a:rPr lang="en-US" sz="4000" b="1" dirty="0"/>
              <a:t> to create string object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C++ also allows </a:t>
            </a:r>
            <a:r>
              <a:rPr lang="en-IN" dirty="0">
                <a:latin typeface="Arial" pitchFamily="34" charset="0"/>
                <a:cs typeface="Arial" pitchFamily="34" charset="0"/>
              </a:rPr>
              <a:t>us to </a:t>
            </a:r>
            <a:r>
              <a:rPr lang="en-IN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initialize string object </a:t>
            </a:r>
            <a:r>
              <a:rPr lang="en-IN" dirty="0">
                <a:latin typeface="Arial" pitchFamily="34" charset="0"/>
                <a:cs typeface="Arial" pitchFamily="34" charset="0"/>
              </a:rPr>
              <a:t>using </a:t>
            </a:r>
            <a:r>
              <a:rPr lang="en-IN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initializer</a:t>
            </a:r>
            <a:r>
              <a:rPr lang="en-IN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syntax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city{“Bhopal”};  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</a:t>
            </a:r>
            <a:r>
              <a:rPr lang="en-IN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Modern C++ </a:t>
            </a:r>
            <a:r>
              <a:rPr lang="en-US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initializer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list</a:t>
            </a: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fontAlgn="base"/>
            <a:r>
              <a:rPr lang="en-US" dirty="0">
                <a:latin typeface="Arial" pitchFamily="34" charset="0"/>
                <a:cs typeface="Arial" pitchFamily="34" charset="0"/>
              </a:rPr>
              <a:t>We also can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pass an integer </a:t>
            </a:r>
            <a:r>
              <a:rPr lang="en-US" dirty="0">
                <a:latin typeface="Arial" pitchFamily="34" charset="0"/>
                <a:cs typeface="Arial" pitchFamily="34" charset="0"/>
              </a:rPr>
              <a:t>to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indicate</a:t>
            </a:r>
            <a:r>
              <a:rPr lang="en-US" dirty="0">
                <a:latin typeface="Arial" pitchFamily="34" charset="0"/>
                <a:cs typeface="Arial" pitchFamily="34" charset="0"/>
              </a:rPr>
              <a:t> how many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characters</a:t>
            </a:r>
            <a:r>
              <a:rPr lang="en-US" dirty="0">
                <a:latin typeface="Arial" pitchFamily="34" charset="0"/>
                <a:cs typeface="Arial" pitchFamily="34" charset="0"/>
              </a:rPr>
              <a:t> from </a:t>
            </a:r>
            <a:r>
              <a:rPr lang="en-US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string constant </a:t>
            </a:r>
            <a:r>
              <a:rPr lang="en-US" dirty="0">
                <a:latin typeface="Arial" pitchFamily="34" charset="0"/>
                <a:cs typeface="Arial" pitchFamily="34" charset="0"/>
              </a:rPr>
              <a:t>we want to use for </a:t>
            </a:r>
            <a:r>
              <a:rPr lang="en-U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initializing </a:t>
            </a:r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string object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city{“Bhopal”,4};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will initialize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b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Bhop</a:t>
            </a:r>
            <a:endParaRPr lang="en-US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city{“Bhopal”,1,3};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will initialize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hop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city(“Bhopal”,2,4); 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 will initialize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city</a:t>
            </a:r>
            <a:r>
              <a:rPr lang="en-U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opal</a:t>
            </a:r>
            <a:endParaRPr lang="en-IN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lvl="1" fontAlgn="base"/>
            <a:endParaRPr lang="en-IN" b="1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  <a:p>
            <a:pPr fontAlgn="base"/>
            <a:endParaRPr lang="en-US" dirty="0">
              <a:latin typeface="Arial" pitchFamily="34" charset="0"/>
              <a:cs typeface="Arial" pitchFamily="34" charset="0"/>
            </a:endParaRPr>
          </a:p>
          <a:p>
            <a:pPr lvl="1" fontAlgn="base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1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1412</Words>
  <Application>Microsoft Office PowerPoint</Application>
  <PresentationFormat>On-screen Show (4:3)</PresentationFormat>
  <Paragraphs>229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Book Antiqua</vt:lpstr>
      <vt:lpstr>Calibri</vt:lpstr>
      <vt:lpstr>Century Gothic</vt:lpstr>
      <vt:lpstr>Apothecary</vt:lpstr>
      <vt:lpstr>ADVAnce C++</vt:lpstr>
      <vt:lpstr>MODERN C++</vt:lpstr>
      <vt:lpstr>THE string class</vt:lpstr>
      <vt:lpstr>IMPORTANT POINTS of string class</vt:lpstr>
      <vt:lpstr>Creating object of string </vt:lpstr>
      <vt:lpstr>Creating object of string </vt:lpstr>
      <vt:lpstr>Using parametrized constructor to initialize A string object</vt:lpstr>
      <vt:lpstr>Using copy constructor to initialize A string object</vt:lpstr>
      <vt:lpstr>Using initializer to create string object</vt:lpstr>
      <vt:lpstr>Point to remember</vt:lpstr>
      <vt:lpstr>Initializing string with user input</vt:lpstr>
      <vt:lpstr>Accepting multiword strings</vt:lpstr>
      <vt:lpstr>Complete code</vt:lpstr>
      <vt:lpstr>Accepting multiLINE strings</vt:lpstr>
      <vt:lpstr>Complete code</vt:lpstr>
      <vt:lpstr>An important point!</vt:lpstr>
      <vt:lpstr>An important point!</vt:lpstr>
      <vt:lpstr>String capacity</vt:lpstr>
      <vt:lpstr>String length</vt:lpstr>
      <vt:lpstr>An important point !</vt:lpstr>
      <vt:lpstr>An important point !</vt:lpstr>
      <vt:lpstr>Checking for empty string</vt:lpstr>
      <vt:lpstr>Accessing individual character</vt:lpstr>
      <vt:lpstr>An important point !</vt:lpstr>
      <vt:lpstr>An important point !</vt:lpstr>
      <vt:lpstr>An important point !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R R T</dc:title>
  <dc:creator>Windows7</dc:creator>
  <cp:lastModifiedBy>sachin kapoor</cp:lastModifiedBy>
  <cp:revision>305</cp:revision>
  <dcterms:created xsi:type="dcterms:W3CDTF">2012-06-25T19:01:56Z</dcterms:created>
  <dcterms:modified xsi:type="dcterms:W3CDTF">2021-09-22T05:26:43Z</dcterms:modified>
</cp:coreProperties>
</file>