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sldIdLst>
    <p:sldId id="354" r:id="rId4"/>
    <p:sldId id="324" r:id="rId5"/>
    <p:sldId id="445" r:id="rId6"/>
    <p:sldId id="513" r:id="rId7"/>
    <p:sldId id="514" r:id="rId8"/>
    <p:sldId id="499" r:id="rId9"/>
    <p:sldId id="521" r:id="rId10"/>
    <p:sldId id="506" r:id="rId11"/>
    <p:sldId id="507" r:id="rId12"/>
    <p:sldId id="508" r:id="rId13"/>
    <p:sldId id="509" r:id="rId14"/>
    <p:sldId id="522" r:id="rId15"/>
    <p:sldId id="510" r:id="rId16"/>
    <p:sldId id="523" r:id="rId17"/>
    <p:sldId id="353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  <a:srgbClr val="F2A40D"/>
    <a:srgbClr val="08E64D"/>
    <a:srgbClr val="058D2F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37" autoAdjust="0"/>
    <p:restoredTop sz="94624" autoAdjust="0"/>
  </p:normalViewPr>
  <p:slideViewPr>
    <p:cSldViewPr>
      <p:cViewPr varScale="1">
        <p:scale>
          <a:sx n="92" d="100"/>
          <a:sy n="92" d="100"/>
        </p:scale>
        <p:origin x="-87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23-Mar-21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print its absolute value.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&gt; 0) ? printf("Absolute is %d", a) : printf("Absolute is %d", -a);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Nested Ternary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540568" y="1142990"/>
            <a:ext cx="958249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Just like we have nested if...else statements in C language we have Nested Ternary</a:t>
            </a: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Operator also.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Syntax: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true_stmt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: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false_stmt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: (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fasle_stmt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771650" lvl="3" indent="-400050">
              <a:buFont typeface="+mj-lt"/>
              <a:buAutoNum type="romanU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771650" lvl="3" indent="-400050">
              <a:buFont typeface="+mj-lt"/>
              <a:buAutoNum type="romanU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fasle_stmt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) :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?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true_stmt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 : 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false_stmt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&gt;);</a:t>
            </a: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15512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1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2 integers from the user and out of the greater number amongst them. Make sure that your code handles equality of numbers also.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56592" y="1126946"/>
            <a:ext cx="96490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2 integers:");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 %d", &amp;a, &amp;b);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!=  b) ? (a &gt; b) ? printf("%d is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greaater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", a) : printf("%d is greater", b) : printf("Both are equal");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412009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</a:t>
            </a:r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22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Conditional Operator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Conditional Operator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Ternary Operator also known as conditional operator</a:t>
            </a: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Symbol of Ternary Operator:   ?  :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Syntax:</a:t>
            </a: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3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&gt;)?(&lt;statement_1&gt;):(&lt;statement_2&gt;);</a:t>
            </a: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>
              <a:buFont typeface="Wingdings" pitchFamily="2" charset="2"/>
              <a:buChar char="q"/>
            </a:pPr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3571900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428628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if(a &gt;= 0)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 = 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    b = -1;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printf("a:%d\nb:%d\n", a,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Without using Ternary operator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 of Exercise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85852" y="1785932"/>
            <a:ext cx="6357982" cy="321471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1755717"/>
            <a:ext cx="7143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a, b;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&gt;= 0)?(b = 1):(b = -1);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printf("a:%d\nb:%d\n", a, b);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32" y="1142990"/>
            <a:ext cx="91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Courier New" pitchFamily="49" charset="0"/>
              <a:buChar char="o"/>
            </a:pPr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Using with Ternary operator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POINTS TO 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pair of parenthesis is used over all three parts.</a:t>
            </a:r>
          </a:p>
          <a:p>
            <a:pPr marL="1257300" lvl="2" indent="-342900">
              <a:buFont typeface="+mj-lt"/>
              <a:buAutoNum type="arabicPeriod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Ternary operator always requires both the true and false parts.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&gt;)?(&lt;statement_1);		//ERROR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&gt;)?(&lt;statement_2&gt;):;		//ERROR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POINTS TO REMEMBER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 startAt="3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If the true or false part requires multiple statements, then we must enclose them in parenthesis separated with a comma.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marL="1257300" lvl="2" indent="-342900">
              <a:buFont typeface="Courier New" pitchFamily="49" charset="0"/>
              <a:buChar char="o"/>
            </a:pPr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(a &gt;= 0)?(b = 1, c = 2):(b = -1, c = -2);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>
              <a:buFont typeface="+mj-lt"/>
              <a:buAutoNum type="arabicPeriod" startAt="4"/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The symbol of the semicolon in the ternary operator is always used at the end of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     the statement, not after the true part.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EX:</a:t>
            </a:r>
          </a:p>
          <a:p>
            <a:pPr lvl="2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(&lt;</a:t>
            </a:r>
            <a:r>
              <a:rPr lang="en-US" b="1" dirty="0" err="1">
                <a:solidFill>
                  <a:schemeClr val="bg1"/>
                </a:solidFill>
                <a:sym typeface="Wingdings" pitchFamily="2" charset="2"/>
              </a:rPr>
              <a:t>test_cond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&gt;)?(&lt;statement_1);:(&lt;statement_2&gt;);	//ERROR</a:t>
            </a:r>
          </a:p>
        </p:txBody>
      </p:sp>
    </p:spTree>
    <p:extLst>
      <p:ext uri="{BB962C8B-B14F-4D97-AF65-F5344CB8AC3E}">
        <p14:creationId xmlns:p14="http://schemas.microsoft.com/office/powerpoint/2010/main" xmlns="" val="248864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 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00"/>
                </a:solidFill>
              </a:rPr>
              <a:t>Write a program to accept an integer from the user and</a:t>
            </a:r>
          </a:p>
          <a:p>
            <a:pPr algn="ctr"/>
            <a:r>
              <a:rPr lang="en-US" sz="2400" b="1" dirty="0">
                <a:solidFill>
                  <a:srgbClr val="FFFF00"/>
                </a:solidFill>
              </a:rPr>
              <a:t>check whether it is even or odd.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000114"/>
            <a:ext cx="7429552" cy="4000528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1470" y="1000114"/>
            <a:ext cx="4429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int a;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printf("Enter a no.:");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scanf("%d", &amp;a);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(a % 2 == 0) ? printf("Even No.") : printf("Odd No.");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60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37557</TotalTime>
  <Words>628</Words>
  <Application>Microsoft Office PowerPoint</Application>
  <PresentationFormat>On-screen Show (16:9)</PresentationFormat>
  <Paragraphs>159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Contents Slide Master</vt:lpstr>
      <vt:lpstr>Section Break Slide Master</vt:lpstr>
      <vt:lpstr>Office Theme</vt:lpstr>
      <vt:lpstr>Slide 1</vt:lpstr>
      <vt:lpstr>Today’s Agenda</vt:lpstr>
      <vt:lpstr>Conditional Operator</vt:lpstr>
      <vt:lpstr>Solution of Exercise 2</vt:lpstr>
      <vt:lpstr>Solution of Exercise 2</vt:lpstr>
      <vt:lpstr>POINTS TO REMEMBER</vt:lpstr>
      <vt:lpstr>POINTS TO REMEMBER</vt:lpstr>
      <vt:lpstr>Exercise </vt:lpstr>
      <vt:lpstr>Solution</vt:lpstr>
      <vt:lpstr>Exercise </vt:lpstr>
      <vt:lpstr>Solution</vt:lpstr>
      <vt:lpstr>Nested Ternary Operator</vt:lpstr>
      <vt:lpstr>Exercise 1 </vt:lpstr>
      <vt:lpstr>Solution</vt:lpstr>
      <vt:lpstr>End of Lecture 22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1362</cp:revision>
  <dcterms:created xsi:type="dcterms:W3CDTF">2016-12-05T23:26:54Z</dcterms:created>
  <dcterms:modified xsi:type="dcterms:W3CDTF">2021-03-23T11:04:42Z</dcterms:modified>
</cp:coreProperties>
</file>