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7" r:id="rId2"/>
    <p:sldId id="360" r:id="rId3"/>
    <p:sldId id="408" r:id="rId4"/>
    <p:sldId id="460" r:id="rId5"/>
    <p:sldId id="462" r:id="rId6"/>
    <p:sldId id="524" r:id="rId7"/>
    <p:sldId id="463" r:id="rId8"/>
    <p:sldId id="465" r:id="rId9"/>
    <p:sldId id="466" r:id="rId10"/>
    <p:sldId id="468" r:id="rId11"/>
    <p:sldId id="479" r:id="rId12"/>
    <p:sldId id="525" r:id="rId13"/>
    <p:sldId id="526" r:id="rId14"/>
    <p:sldId id="527" r:id="rId15"/>
    <p:sldId id="528" r:id="rId16"/>
    <p:sldId id="464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9" r:id="rId34"/>
    <p:sldId id="490" r:id="rId35"/>
    <p:sldId id="491" r:id="rId36"/>
    <p:sldId id="492" r:id="rId37"/>
    <p:sldId id="493" r:id="rId38"/>
    <p:sldId id="4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B579DE6-AD78-44F2-A65E-3C74F488BC42}"/>
    <pc:docChg chg="modSld">
      <pc:chgData name="Sharma Computer Academy" userId="08476b32c11f4418" providerId="LiveId" clId="{3B579DE6-AD78-44F2-A65E-3C74F488BC42}" dt="2021-05-25T12:28:19.470" v="10" actId="20577"/>
      <pc:docMkLst>
        <pc:docMk/>
      </pc:docMkLst>
      <pc:sldChg chg="modSp">
        <pc:chgData name="Sharma Computer Academy" userId="08476b32c11f4418" providerId="LiveId" clId="{3B579DE6-AD78-44F2-A65E-3C74F488BC42}" dt="2021-05-25T12:28:19.470" v="10" actId="20577"/>
        <pc:sldMkLst>
          <pc:docMk/>
          <pc:sldMk cId="0" sldId="462"/>
        </pc:sldMkLst>
        <pc:spChg chg="mod">
          <ac:chgData name="Sharma Computer Academy" userId="08476b32c11f4418" providerId="LiveId" clId="{3B579DE6-AD78-44F2-A65E-3C74F488BC42}" dt="2021-05-25T12:28:19.470" v="10" actId="20577"/>
          <ac:spMkLst>
            <pc:docMk/>
            <pc:sldMk cId="0" sldId="462"/>
            <ac:spMk id="5123" creationId="{00000000-0000-0000-0000-000000000000}"/>
          </ac:spMkLst>
        </pc:spChg>
      </pc:sldChg>
    </pc:docChg>
  </pc:docChgLst>
  <pc:docChgLst>
    <pc:chgData name="Sharma Computer Academy" userId="08476b32c11f4418" providerId="LiveId" clId="{FD7C216F-BB91-4EF7-9F33-D2FBA1946CEA}"/>
    <pc:docChg chg="modSld">
      <pc:chgData name="Sharma Computer Academy" userId="08476b32c11f4418" providerId="LiveId" clId="{FD7C216F-BB91-4EF7-9F33-D2FBA1946CEA}" dt="2021-11-07T06:02:50.375" v="4" actId="20577"/>
      <pc:docMkLst>
        <pc:docMk/>
      </pc:docMkLst>
      <pc:sldChg chg="modSp">
        <pc:chgData name="Sharma Computer Academy" userId="08476b32c11f4418" providerId="LiveId" clId="{FD7C216F-BB91-4EF7-9F33-D2FBA1946CEA}" dt="2021-11-07T06:02:50.375" v="4" actId="20577"/>
        <pc:sldMkLst>
          <pc:docMk/>
          <pc:sldMk cId="0" sldId="462"/>
        </pc:sldMkLst>
        <pc:spChg chg="mod">
          <ac:chgData name="Sharma Computer Academy" userId="08476b32c11f4418" providerId="LiveId" clId="{FD7C216F-BB91-4EF7-9F33-D2FBA1946CEA}" dt="2021-11-07T06:02:50.375" v="4" actId="20577"/>
          <ac:spMkLst>
            <pc:docMk/>
            <pc:sldMk cId="0" sldId="462"/>
            <ac:spMk id="5123" creationId="{00000000-0000-0000-0000-000000000000}"/>
          </ac:spMkLst>
        </pc:spChg>
      </pc:sldChg>
    </pc:docChg>
  </pc:docChgLst>
  <pc:docChgLst>
    <pc:chgData name="Sharma Computer Academy" userId="08476b32c11f4418" providerId="LiveId" clId="{2E7D7D3B-1341-4C0A-972C-507B62C0AA73}"/>
    <pc:docChg chg="delSld modSld">
      <pc:chgData name="Sharma Computer Academy" userId="08476b32c11f4418" providerId="LiveId" clId="{2E7D7D3B-1341-4C0A-972C-507B62C0AA73}" dt="2022-06-04T12:10:02.304" v="254" actId="47"/>
      <pc:docMkLst>
        <pc:docMk/>
      </pc:docMkLst>
      <pc:sldChg chg="modSp">
        <pc:chgData name="Sharma Computer Academy" userId="08476b32c11f4418" providerId="LiveId" clId="{2E7D7D3B-1341-4C0A-972C-507B62C0AA73}" dt="2022-06-04T12:05:48.384" v="8" actId="20577"/>
        <pc:sldMkLst>
          <pc:docMk/>
          <pc:sldMk cId="0" sldId="462"/>
        </pc:sldMkLst>
        <pc:spChg chg="mod">
          <ac:chgData name="Sharma Computer Academy" userId="08476b32c11f4418" providerId="LiveId" clId="{2E7D7D3B-1341-4C0A-972C-507B62C0AA73}" dt="2022-06-04T12:05:48.384" v="8" actId="20577"/>
          <ac:spMkLst>
            <pc:docMk/>
            <pc:sldMk cId="0" sldId="462"/>
            <ac:spMk id="5123" creationId="{00000000-0000-0000-0000-000000000000}"/>
          </ac:spMkLst>
        </pc:spChg>
      </pc:sldChg>
      <pc:sldChg chg="modSp modAnim">
        <pc:chgData name="Sharma Computer Academy" userId="08476b32c11f4418" providerId="LiveId" clId="{2E7D7D3B-1341-4C0A-972C-507B62C0AA73}" dt="2022-06-04T12:09:52.857" v="253" actId="113"/>
        <pc:sldMkLst>
          <pc:docMk/>
          <pc:sldMk cId="0" sldId="466"/>
        </pc:sldMkLst>
        <pc:spChg chg="mod">
          <ac:chgData name="Sharma Computer Academy" userId="08476b32c11f4418" providerId="LiveId" clId="{2E7D7D3B-1341-4C0A-972C-507B62C0AA73}" dt="2022-06-04T12:09:52.857" v="253" actId="113"/>
          <ac:spMkLst>
            <pc:docMk/>
            <pc:sldMk cId="0" sldId="466"/>
            <ac:spMk id="5123" creationId="{00000000-0000-0000-0000-000000000000}"/>
          </ac:spMkLst>
        </pc:spChg>
      </pc:sldChg>
      <pc:sldChg chg="del">
        <pc:chgData name="Sharma Computer Academy" userId="08476b32c11f4418" providerId="LiveId" clId="{2E7D7D3B-1341-4C0A-972C-507B62C0AA73}" dt="2022-06-04T12:10:02.304" v="254" actId="47"/>
        <pc:sldMkLst>
          <pc:docMk/>
          <pc:sldMk cId="0" sldId="469"/>
        </pc:sldMkLst>
      </pc:sldChg>
      <pc:sldChg chg="modSp mod">
        <pc:chgData name="Sharma Computer Academy" userId="08476b32c11f4418" providerId="LiveId" clId="{2E7D7D3B-1341-4C0A-972C-507B62C0AA73}" dt="2022-06-04T12:06:06.137" v="11" actId="20577"/>
        <pc:sldMkLst>
          <pc:docMk/>
          <pc:sldMk cId="0" sldId="524"/>
        </pc:sldMkLst>
        <pc:spChg chg="mod">
          <ac:chgData name="Sharma Computer Academy" userId="08476b32c11f4418" providerId="LiveId" clId="{2E7D7D3B-1341-4C0A-972C-507B62C0AA73}" dt="2022-06-04T12:06:06.137" v="11" actId="20577"/>
          <ac:spMkLst>
            <pc:docMk/>
            <pc:sldMk cId="0" sldId="524"/>
            <ac:spMk id="5123" creationId="{00000000-0000-0000-0000-000000000000}"/>
          </ac:spMkLst>
        </pc:spChg>
      </pc:sldChg>
    </pc:docChg>
  </pc:docChgLst>
  <pc:docChgLst>
    <pc:chgData name="Sharma Computer Academy" userId="08476b32c11f4418" providerId="LiveId" clId="{8D394DFE-C238-42CC-8815-17EAF7A97DB7}"/>
    <pc:docChg chg="custSel delSld modSld">
      <pc:chgData name="Sharma Computer Academy" userId="08476b32c11f4418" providerId="LiveId" clId="{8D394DFE-C238-42CC-8815-17EAF7A97DB7}" dt="2021-02-14T05:10:50.063" v="37" actId="47"/>
      <pc:docMkLst>
        <pc:docMk/>
      </pc:docMkLst>
      <pc:sldChg chg="delSp modSp mod">
        <pc:chgData name="Sharma Computer Academy" userId="08476b32c11f4418" providerId="LiveId" clId="{8D394DFE-C238-42CC-8815-17EAF7A97DB7}" dt="2021-02-14T05:08:32.928" v="25" actId="478"/>
        <pc:sldMkLst>
          <pc:docMk/>
          <pc:sldMk cId="0" sldId="287"/>
        </pc:sldMkLst>
        <pc:spChg chg="del mod">
          <ac:chgData name="Sharma Computer Academy" userId="08476b32c11f4418" providerId="LiveId" clId="{8D394DFE-C238-42CC-8815-17EAF7A97DB7}" dt="2021-02-14T05:08:32.928" v="25" actId="478"/>
          <ac:spMkLst>
            <pc:docMk/>
            <pc:sldMk cId="0" sldId="287"/>
            <ac:spMk id="5" creationId="{00000000-0000-0000-0000-000000000000}"/>
          </ac:spMkLst>
        </pc:spChg>
        <pc:spChg chg="mod">
          <ac:chgData name="Sharma Computer Academy" userId="08476b32c11f4418" providerId="LiveId" clId="{8D394DFE-C238-42CC-8815-17EAF7A97DB7}" dt="2021-02-14T05:08:25.445" v="23" actId="20577"/>
          <ac:spMkLst>
            <pc:docMk/>
            <pc:sldMk cId="0" sldId="287"/>
            <ac:spMk id="3074" creationId="{00000000-0000-0000-0000-000000000000}"/>
          </ac:spMkLst>
        </pc:spChg>
      </pc:sldChg>
      <pc:sldChg chg="modSp mod">
        <pc:chgData name="Sharma Computer Academy" userId="08476b32c11f4418" providerId="LiveId" clId="{8D394DFE-C238-42CC-8815-17EAF7A97DB7}" dt="2021-02-14T05:08:54.670" v="28" actId="27636"/>
        <pc:sldMkLst>
          <pc:docMk/>
          <pc:sldMk cId="0" sldId="360"/>
        </pc:sldMkLst>
        <pc:spChg chg="mod">
          <ac:chgData name="Sharma Computer Academy" userId="08476b32c11f4418" providerId="LiveId" clId="{8D394DFE-C238-42CC-8815-17EAF7A97DB7}" dt="2021-02-14T05:08:42.004" v="26" actId="6549"/>
          <ac:spMkLst>
            <pc:docMk/>
            <pc:sldMk cId="0" sldId="360"/>
            <ac:spMk id="2" creationId="{00000000-0000-0000-0000-000000000000}"/>
          </ac:spMkLst>
        </pc:spChg>
        <pc:spChg chg="mod">
          <ac:chgData name="Sharma Computer Academy" userId="08476b32c11f4418" providerId="LiveId" clId="{8D394DFE-C238-42CC-8815-17EAF7A97DB7}" dt="2021-02-14T05:08:54.670" v="28" actId="27636"/>
          <ac:spMkLst>
            <pc:docMk/>
            <pc:sldMk cId="0" sldId="36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8D394DFE-C238-42CC-8815-17EAF7A97DB7}" dt="2021-02-14T05:09:14.715" v="29" actId="47"/>
        <pc:sldMkLst>
          <pc:docMk/>
          <pc:sldMk cId="0" sldId="467"/>
        </pc:sldMkLst>
      </pc:sldChg>
      <pc:sldChg chg="modSp modAnim">
        <pc:chgData name="Sharma Computer Academy" userId="08476b32c11f4418" providerId="LiveId" clId="{8D394DFE-C238-42CC-8815-17EAF7A97DB7}" dt="2021-02-14T05:09:40.927" v="34" actId="6549"/>
        <pc:sldMkLst>
          <pc:docMk/>
          <pc:sldMk cId="0" sldId="469"/>
        </pc:sldMkLst>
        <pc:spChg chg="mod">
          <ac:chgData name="Sharma Computer Academy" userId="08476b32c11f4418" providerId="LiveId" clId="{8D394DFE-C238-42CC-8815-17EAF7A97DB7}" dt="2021-02-14T05:09:40.927" v="34" actId="6549"/>
          <ac:spMkLst>
            <pc:docMk/>
            <pc:sldMk cId="0" sldId="469"/>
            <ac:spMk id="5123" creationId="{00000000-0000-0000-0000-000000000000}"/>
          </ac:spMkLst>
        </pc:spChg>
      </pc:sldChg>
      <pc:sldChg chg="del">
        <pc:chgData name="Sharma Computer Academy" userId="08476b32c11f4418" providerId="LiveId" clId="{8D394DFE-C238-42CC-8815-17EAF7A97DB7}" dt="2021-02-14T05:09:49.967" v="35" actId="47"/>
        <pc:sldMkLst>
          <pc:docMk/>
          <pc:sldMk cId="0" sldId="470"/>
        </pc:sldMkLst>
      </pc:sldChg>
      <pc:sldChg chg="modSp">
        <pc:chgData name="Sharma Computer Academy" userId="08476b32c11f4418" providerId="LiveId" clId="{8D394DFE-C238-42CC-8815-17EAF7A97DB7}" dt="2021-02-14T05:09:54.555" v="36" actId="20577"/>
        <pc:sldMkLst>
          <pc:docMk/>
          <pc:sldMk cId="0" sldId="479"/>
        </pc:sldMkLst>
        <pc:spChg chg="mod">
          <ac:chgData name="Sharma Computer Academy" userId="08476b32c11f4418" providerId="LiveId" clId="{8D394DFE-C238-42CC-8815-17EAF7A97DB7}" dt="2021-02-14T05:09:54.555" v="36" actId="20577"/>
          <ac:spMkLst>
            <pc:docMk/>
            <pc:sldMk cId="0" sldId="479"/>
            <ac:spMk id="5123" creationId="{00000000-0000-0000-0000-000000000000}"/>
          </ac:spMkLst>
        </pc:spChg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495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496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497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498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499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00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01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02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04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05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06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07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08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09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10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11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12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13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14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15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16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17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18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19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20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21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22"/>
        </pc:sldMkLst>
      </pc:sldChg>
      <pc:sldChg chg="del">
        <pc:chgData name="Sharma Computer Academy" userId="08476b32c11f4418" providerId="LiveId" clId="{8D394DFE-C238-42CC-8815-17EAF7A97DB7}" dt="2021-02-14T05:10:50.063" v="37" actId="47"/>
        <pc:sldMkLst>
          <pc:docMk/>
          <pc:sldMk cId="0" sldId="523"/>
        </pc:sldMkLst>
      </pc:sldChg>
    </pc:docChg>
  </pc:docChgLst>
  <pc:docChgLst>
    <pc:chgData name="Sharma Computer Academy" userId="08476b32c11f4418" providerId="LiveId" clId="{2C04CAF2-8434-4F47-AC4B-39FAA263E140}"/>
    <pc:docChg chg="modSld">
      <pc:chgData name="Sharma Computer Academy" userId="08476b32c11f4418" providerId="LiveId" clId="{2C04CAF2-8434-4F47-AC4B-39FAA263E140}" dt="2022-06-29T11:16:55.265" v="60" actId="113"/>
      <pc:docMkLst>
        <pc:docMk/>
      </pc:docMkLst>
      <pc:sldChg chg="modSp">
        <pc:chgData name="Sharma Computer Academy" userId="08476b32c11f4418" providerId="LiveId" clId="{2C04CAF2-8434-4F47-AC4B-39FAA263E140}" dt="2022-06-29T11:12:32.740" v="1" actId="113"/>
        <pc:sldMkLst>
          <pc:docMk/>
          <pc:sldMk cId="0" sldId="462"/>
        </pc:sldMkLst>
        <pc:spChg chg="mod">
          <ac:chgData name="Sharma Computer Academy" userId="08476b32c11f4418" providerId="LiveId" clId="{2C04CAF2-8434-4F47-AC4B-39FAA263E140}" dt="2022-06-29T11:12:32.740" v="1" actId="113"/>
          <ac:spMkLst>
            <pc:docMk/>
            <pc:sldMk cId="0" sldId="462"/>
            <ac:spMk id="5123" creationId="{00000000-0000-0000-0000-000000000000}"/>
          </ac:spMkLst>
        </pc:spChg>
      </pc:sldChg>
      <pc:sldChg chg="modSp mod">
        <pc:chgData name="Sharma Computer Academy" userId="08476b32c11f4418" providerId="LiveId" clId="{2C04CAF2-8434-4F47-AC4B-39FAA263E140}" dt="2022-06-29T11:14:14.830" v="20" actId="20577"/>
        <pc:sldMkLst>
          <pc:docMk/>
          <pc:sldMk cId="0" sldId="463"/>
        </pc:sldMkLst>
        <pc:spChg chg="mod">
          <ac:chgData name="Sharma Computer Academy" userId="08476b32c11f4418" providerId="LiveId" clId="{2C04CAF2-8434-4F47-AC4B-39FAA263E140}" dt="2022-06-29T11:14:14.830" v="20" actId="20577"/>
          <ac:spMkLst>
            <pc:docMk/>
            <pc:sldMk cId="0" sldId="463"/>
            <ac:spMk id="4098" creationId="{00000000-0000-0000-0000-000000000000}"/>
          </ac:spMkLst>
        </pc:spChg>
      </pc:sldChg>
      <pc:sldChg chg="modSp">
        <pc:chgData name="Sharma Computer Academy" userId="08476b32c11f4418" providerId="LiveId" clId="{2C04CAF2-8434-4F47-AC4B-39FAA263E140}" dt="2022-06-29T11:15:11.218" v="35" actId="20577"/>
        <pc:sldMkLst>
          <pc:docMk/>
          <pc:sldMk cId="0" sldId="465"/>
        </pc:sldMkLst>
        <pc:spChg chg="mod">
          <ac:chgData name="Sharma Computer Academy" userId="08476b32c11f4418" providerId="LiveId" clId="{2C04CAF2-8434-4F47-AC4B-39FAA263E140}" dt="2022-06-29T11:15:11.218" v="35" actId="20577"/>
          <ac:spMkLst>
            <pc:docMk/>
            <pc:sldMk cId="0" sldId="465"/>
            <ac:spMk id="5123" creationId="{00000000-0000-0000-0000-000000000000}"/>
          </ac:spMkLst>
        </pc:spChg>
      </pc:sldChg>
      <pc:sldChg chg="modSp">
        <pc:chgData name="Sharma Computer Academy" userId="08476b32c11f4418" providerId="LiveId" clId="{2C04CAF2-8434-4F47-AC4B-39FAA263E140}" dt="2022-06-29T11:15:43.073" v="41" actId="113"/>
        <pc:sldMkLst>
          <pc:docMk/>
          <pc:sldMk cId="0" sldId="466"/>
        </pc:sldMkLst>
        <pc:spChg chg="mod">
          <ac:chgData name="Sharma Computer Academy" userId="08476b32c11f4418" providerId="LiveId" clId="{2C04CAF2-8434-4F47-AC4B-39FAA263E140}" dt="2022-06-29T11:15:43.073" v="41" actId="113"/>
          <ac:spMkLst>
            <pc:docMk/>
            <pc:sldMk cId="0" sldId="466"/>
            <ac:spMk id="5123" creationId="{00000000-0000-0000-0000-000000000000}"/>
          </ac:spMkLst>
        </pc:spChg>
      </pc:sldChg>
      <pc:sldChg chg="modSp modAnim">
        <pc:chgData name="Sharma Computer Academy" userId="08476b32c11f4418" providerId="LiveId" clId="{2C04CAF2-8434-4F47-AC4B-39FAA263E140}" dt="2022-06-29T11:16:34.585" v="58" actId="20577"/>
        <pc:sldMkLst>
          <pc:docMk/>
          <pc:sldMk cId="0" sldId="468"/>
        </pc:sldMkLst>
        <pc:spChg chg="mod">
          <ac:chgData name="Sharma Computer Academy" userId="08476b32c11f4418" providerId="LiveId" clId="{2C04CAF2-8434-4F47-AC4B-39FAA263E140}" dt="2022-06-29T11:16:34.585" v="58" actId="20577"/>
          <ac:spMkLst>
            <pc:docMk/>
            <pc:sldMk cId="0" sldId="468"/>
            <ac:spMk id="5123" creationId="{00000000-0000-0000-0000-000000000000}"/>
          </ac:spMkLst>
        </pc:spChg>
      </pc:sldChg>
      <pc:sldChg chg="modSp">
        <pc:chgData name="Sharma Computer Academy" userId="08476b32c11f4418" providerId="LiveId" clId="{2C04CAF2-8434-4F47-AC4B-39FAA263E140}" dt="2022-06-29T11:16:55.265" v="60" actId="113"/>
        <pc:sldMkLst>
          <pc:docMk/>
          <pc:sldMk cId="0" sldId="479"/>
        </pc:sldMkLst>
        <pc:spChg chg="mod">
          <ac:chgData name="Sharma Computer Academy" userId="08476b32c11f4418" providerId="LiveId" clId="{2C04CAF2-8434-4F47-AC4B-39FAA263E140}" dt="2022-06-29T11:16:55.265" v="60" actId="113"/>
          <ac:spMkLst>
            <pc:docMk/>
            <pc:sldMk cId="0" sldId="479"/>
            <ac:spMk id="5123" creationId="{00000000-0000-0000-0000-000000000000}"/>
          </ac:spMkLst>
        </pc:spChg>
      </pc:sldChg>
      <pc:sldChg chg="modSp mod">
        <pc:chgData name="Sharma Computer Academy" userId="08476b32c11f4418" providerId="LiveId" clId="{2C04CAF2-8434-4F47-AC4B-39FAA263E140}" dt="2022-06-29T11:14:06.467" v="17" actId="20577"/>
        <pc:sldMkLst>
          <pc:docMk/>
          <pc:sldMk cId="0" sldId="524"/>
        </pc:sldMkLst>
        <pc:spChg chg="mod">
          <ac:chgData name="Sharma Computer Academy" userId="08476b32c11f4418" providerId="LiveId" clId="{2C04CAF2-8434-4F47-AC4B-39FAA263E140}" dt="2022-06-29T11:14:06.467" v="17" actId="20577"/>
          <ac:spMkLst>
            <pc:docMk/>
            <pc:sldMk cId="0" sldId="524"/>
            <ac:spMk id="4098" creationId="{00000000-0000-0000-0000-000000000000}"/>
          </ac:spMkLst>
        </pc:spChg>
        <pc:spChg chg="mod">
          <ac:chgData name="Sharma Computer Academy" userId="08476b32c11f4418" providerId="LiveId" clId="{2C04CAF2-8434-4F47-AC4B-39FAA263E140}" dt="2022-06-29T11:13:35.697" v="13" actId="113"/>
          <ac:spMkLst>
            <pc:docMk/>
            <pc:sldMk cId="0" sldId="524"/>
            <ac:spMk id="5123" creationId="{00000000-0000-0000-0000-000000000000}"/>
          </ac:spMkLst>
        </pc:spChg>
      </pc:sldChg>
    </pc:docChg>
  </pc:docChgLst>
  <pc:docChgLst>
    <pc:chgData name="Sharma Computer Academy" userId="08476b32c11f4418" providerId="LiveId" clId="{5356BCA1-11A2-49BB-ACC6-57744EE515E3}"/>
    <pc:docChg chg="modSld">
      <pc:chgData name="Sharma Computer Academy" userId="08476b32c11f4418" providerId="LiveId" clId="{5356BCA1-11A2-49BB-ACC6-57744EE515E3}" dt="2022-10-17T12:13:25.287" v="40" actId="20577"/>
      <pc:docMkLst>
        <pc:docMk/>
      </pc:docMkLst>
      <pc:sldChg chg="modSp">
        <pc:chgData name="Sharma Computer Academy" userId="08476b32c11f4418" providerId="LiveId" clId="{5356BCA1-11A2-49BB-ACC6-57744EE515E3}" dt="2022-10-17T11:47:08.271" v="5" actId="20577"/>
        <pc:sldMkLst>
          <pc:docMk/>
          <pc:sldMk cId="0" sldId="462"/>
        </pc:sldMkLst>
        <pc:spChg chg="mod">
          <ac:chgData name="Sharma Computer Academy" userId="08476b32c11f4418" providerId="LiveId" clId="{5356BCA1-11A2-49BB-ACC6-57744EE515E3}" dt="2022-10-17T11:47:08.271" v="5" actId="20577"/>
          <ac:spMkLst>
            <pc:docMk/>
            <pc:sldMk cId="0" sldId="462"/>
            <ac:spMk id="5123" creationId="{00000000-0000-0000-0000-000000000000}"/>
          </ac:spMkLst>
        </pc:spChg>
      </pc:sldChg>
      <pc:sldChg chg="modSp">
        <pc:chgData name="Sharma Computer Academy" userId="08476b32c11f4418" providerId="LiveId" clId="{5356BCA1-11A2-49BB-ACC6-57744EE515E3}" dt="2022-10-17T11:54:14.547" v="7" actId="207"/>
        <pc:sldMkLst>
          <pc:docMk/>
          <pc:sldMk cId="0" sldId="466"/>
        </pc:sldMkLst>
        <pc:spChg chg="mod">
          <ac:chgData name="Sharma Computer Academy" userId="08476b32c11f4418" providerId="LiveId" clId="{5356BCA1-11A2-49BB-ACC6-57744EE515E3}" dt="2022-10-17T11:54:14.547" v="7" actId="207"/>
          <ac:spMkLst>
            <pc:docMk/>
            <pc:sldMk cId="0" sldId="466"/>
            <ac:spMk id="5123" creationId="{00000000-0000-0000-0000-000000000000}"/>
          </ac:spMkLst>
        </pc:spChg>
      </pc:sldChg>
      <pc:sldChg chg="modSp mod">
        <pc:chgData name="Sharma Computer Academy" userId="08476b32c11f4418" providerId="LiveId" clId="{5356BCA1-11A2-49BB-ACC6-57744EE515E3}" dt="2022-10-17T12:13:25.287" v="40" actId="20577"/>
        <pc:sldMkLst>
          <pc:docMk/>
          <pc:sldMk cId="0" sldId="526"/>
        </pc:sldMkLst>
        <pc:spChg chg="mod">
          <ac:chgData name="Sharma Computer Academy" userId="08476b32c11f4418" providerId="LiveId" clId="{5356BCA1-11A2-49BB-ACC6-57744EE515E3}" dt="2022-10-17T11:53:06.989" v="6" actId="20577"/>
          <ac:spMkLst>
            <pc:docMk/>
            <pc:sldMk cId="0" sldId="526"/>
            <ac:spMk id="8" creationId="{00000000-0000-0000-0000-000000000000}"/>
          </ac:spMkLst>
        </pc:spChg>
        <pc:graphicFrameChg chg="modGraphic">
          <ac:chgData name="Sharma Computer Academy" userId="08476b32c11f4418" providerId="LiveId" clId="{5356BCA1-11A2-49BB-ACC6-57744EE515E3}" dt="2022-10-17T12:13:25.287" v="40" actId="20577"/>
          <ac:graphicFrameMkLst>
            <pc:docMk/>
            <pc:sldMk cId="0" sldId="526"/>
            <ac:graphicFrameMk id="7" creationId="{00000000-0000-0000-0000-000000000000}"/>
          </ac:graphicFrameMkLst>
        </pc:graphicFrameChg>
      </pc:sldChg>
    </pc:docChg>
  </pc:docChgLst>
  <pc:docChgLst>
    <pc:chgData name="Sharma Computer Academy" userId="08476b32c11f4418" providerId="LiveId" clId="{D8D2701E-C422-4081-BC0B-00F06D8AF8AB}"/>
    <pc:docChg chg="delSld modSld">
      <pc:chgData name="Sharma Computer Academy" userId="08476b32c11f4418" providerId="LiveId" clId="{D8D2701E-C422-4081-BC0B-00F06D8AF8AB}" dt="2021-04-28T17:00:35.843" v="7" actId="47"/>
      <pc:docMkLst>
        <pc:docMk/>
      </pc:docMkLst>
      <pc:sldChg chg="modSp">
        <pc:chgData name="Sharma Computer Academy" userId="08476b32c11f4418" providerId="LiveId" clId="{D8D2701E-C422-4081-BC0B-00F06D8AF8AB}" dt="2021-04-28T17:00:16.451" v="5" actId="6549"/>
        <pc:sldMkLst>
          <pc:docMk/>
          <pc:sldMk cId="0" sldId="465"/>
        </pc:sldMkLst>
        <pc:spChg chg="mod">
          <ac:chgData name="Sharma Computer Academy" userId="08476b32c11f4418" providerId="LiveId" clId="{D8D2701E-C422-4081-BC0B-00F06D8AF8AB}" dt="2021-04-28T17:00:16.451" v="5" actId="6549"/>
          <ac:spMkLst>
            <pc:docMk/>
            <pc:sldMk cId="0" sldId="465"/>
            <ac:spMk id="5123" creationId="{00000000-0000-0000-0000-000000000000}"/>
          </ac:spMkLst>
        </pc:spChg>
      </pc:sldChg>
      <pc:sldChg chg="modSp mod">
        <pc:chgData name="Sharma Computer Academy" userId="08476b32c11f4418" providerId="LiveId" clId="{D8D2701E-C422-4081-BC0B-00F06D8AF8AB}" dt="2021-04-28T13:02:21.567" v="4" actId="20577"/>
        <pc:sldMkLst>
          <pc:docMk/>
          <pc:sldMk cId="0" sldId="524"/>
        </pc:sldMkLst>
        <pc:spChg chg="mod">
          <ac:chgData name="Sharma Computer Academy" userId="08476b32c11f4418" providerId="LiveId" clId="{D8D2701E-C422-4081-BC0B-00F06D8AF8AB}" dt="2021-04-28T13:02:21.567" v="4" actId="20577"/>
          <ac:spMkLst>
            <pc:docMk/>
            <pc:sldMk cId="0" sldId="524"/>
            <ac:spMk id="5123" creationId="{00000000-0000-0000-0000-000000000000}"/>
          </ac:spMkLst>
        </pc:spChg>
      </pc:sldChg>
      <pc:sldChg chg="del">
        <pc:chgData name="Sharma Computer Academy" userId="08476b32c11f4418" providerId="LiveId" clId="{D8D2701E-C422-4081-BC0B-00F06D8AF8AB}" dt="2021-04-28T17:00:31.196" v="6" actId="47"/>
        <pc:sldMkLst>
          <pc:docMk/>
          <pc:sldMk cId="0" sldId="529"/>
        </pc:sldMkLst>
      </pc:sldChg>
      <pc:sldChg chg="del">
        <pc:chgData name="Sharma Computer Academy" userId="08476b32c11f4418" providerId="LiveId" clId="{D8D2701E-C422-4081-BC0B-00F06D8AF8AB}" dt="2021-04-28T17:00:35.843" v="7" actId="47"/>
        <pc:sldMkLst>
          <pc:docMk/>
          <pc:sldMk cId="0" sldId="5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10/17/2022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7475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2745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D92D7-E427-412F-B11B-0DB2ABCC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10/17/2022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10/17/2022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10/17/2022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10/17/2022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428868"/>
            <a:ext cx="8207375" cy="1082675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chemeClr val="bg1"/>
                </a:solidFill>
              </a:rPr>
              <a:t>MIGRATING TO CODE BLOCKS</a:t>
            </a:r>
          </a:p>
        </p:txBody>
      </p:sp>
      <p:pic>
        <p:nvPicPr>
          <p:cNvPr id="3076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114" y="230388"/>
            <a:ext cx="3379771" cy="191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Turbo C++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V/s Code Blocks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b="1" dirty="0">
                <a:solidFill>
                  <a:srgbClr val="FFFF00"/>
                </a:solidFill>
              </a:rPr>
              <a:t>So how do we clear the screen then? </a:t>
            </a:r>
          </a:p>
          <a:p>
            <a:pPr>
              <a:lnSpc>
                <a:spcPct val="90000"/>
              </a:lnSpc>
            </a:pPr>
            <a:endParaRPr lang="en-IN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don't need to.</a:t>
            </a:r>
            <a:r>
              <a:rPr lang="en-IN" sz="2800" b="1" dirty="0">
                <a:solidFill>
                  <a:srgbClr val="00B0F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IN" sz="2800" b="1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endParaRPr lang="en-IN" sz="2800" b="1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Because</a:t>
            </a:r>
            <a:r>
              <a:rPr lang="en-IN" sz="2800" dirty="0">
                <a:solidFill>
                  <a:schemeClr val="bg1"/>
                </a:solidFill>
              </a:rPr>
              <a:t> whenever we will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IN" sz="2800" dirty="0">
                <a:solidFill>
                  <a:schemeClr val="bg1"/>
                </a:solidFill>
              </a:rPr>
              <a:t> the application ,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 Blocks </a:t>
            </a:r>
            <a:r>
              <a:rPr lang="en-IN" sz="2800" dirty="0">
                <a:solidFill>
                  <a:schemeClr val="bg1"/>
                </a:solidFill>
              </a:rPr>
              <a:t>automatically </a:t>
            </a:r>
            <a:r>
              <a:rPr lang="en-IN" sz="2800" b="1" dirty="0">
                <a:solidFill>
                  <a:srgbClr val="92D050"/>
                </a:solidFill>
              </a:rPr>
              <a:t>launches a fresh console window</a:t>
            </a:r>
            <a:r>
              <a:rPr lang="en-IN" sz="2800" dirty="0">
                <a:solidFill>
                  <a:schemeClr val="bg1"/>
                </a:solidFill>
              </a:rPr>
              <a:t> to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display </a:t>
            </a:r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</a:t>
            </a:r>
            <a:endParaRPr lang="en-US" sz="2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Turbo C++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V/s Code Blocks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b="1" u="sng" dirty="0">
                <a:solidFill>
                  <a:srgbClr val="FFFF00"/>
                </a:solidFill>
              </a:rPr>
              <a:t>2.  The main( ) function has return type </a:t>
            </a:r>
            <a:r>
              <a:rPr lang="en-US" sz="2600" b="1" u="sng" dirty="0" err="1">
                <a:solidFill>
                  <a:srgbClr val="FFFF00"/>
                </a:solidFill>
              </a:rPr>
              <a:t>int</a:t>
            </a:r>
            <a:endParaRPr lang="en-US" sz="2600" b="1" u="sng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</a:rPr>
              <a:t>The </a:t>
            </a:r>
            <a:r>
              <a:rPr lang="en-US" sz="2200" b="1" dirty="0">
                <a:solidFill>
                  <a:srgbClr val="FFFF00"/>
                </a:solidFill>
              </a:rPr>
              <a:t>main( ) </a:t>
            </a:r>
            <a:r>
              <a:rPr lang="en-US" sz="2200" dirty="0">
                <a:solidFill>
                  <a:schemeClr val="bg1"/>
                </a:solidFill>
              </a:rPr>
              <a:t>function has the default return type of </a:t>
            </a:r>
            <a:r>
              <a:rPr lang="en-US" sz="2200" b="1" dirty="0" err="1">
                <a:solidFill>
                  <a:srgbClr val="FFFF00"/>
                </a:solidFill>
              </a:rPr>
              <a:t>int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sz="22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</a:rPr>
              <a:t>Just like </a:t>
            </a: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 </a:t>
            </a:r>
            <a:r>
              <a:rPr lang="en-US" sz="2200" dirty="0">
                <a:solidFill>
                  <a:schemeClr val="bg1"/>
                </a:solidFill>
              </a:rPr>
              <a:t>, here also we write </a:t>
            </a: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0</a:t>
            </a:r>
            <a:r>
              <a:rPr lang="en-US" sz="2200" dirty="0">
                <a:solidFill>
                  <a:schemeClr val="bg1"/>
                </a:solidFill>
              </a:rPr>
              <a:t> as our last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    statement in </a:t>
            </a:r>
            <a:r>
              <a:rPr lang="en-US" sz="2200" b="1" dirty="0">
                <a:solidFill>
                  <a:srgbClr val="FFFF00"/>
                </a:solidFill>
              </a:rPr>
              <a:t>main( ) </a:t>
            </a:r>
            <a:r>
              <a:rPr lang="en-US" sz="2200" dirty="0">
                <a:solidFill>
                  <a:schemeClr val="bg1"/>
                </a:solidFill>
              </a:rPr>
              <a:t>which indicates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successful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    termination</a:t>
            </a:r>
          </a:p>
          <a:p>
            <a:pPr lvl="1">
              <a:lnSpc>
                <a:spcPct val="90000"/>
              </a:lnSpc>
            </a:pP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</a:rPr>
              <a:t>Although we can make it as </a:t>
            </a:r>
            <a:r>
              <a:rPr lang="en-US" sz="2200" b="1" dirty="0">
                <a:solidFill>
                  <a:srgbClr val="FFFF00"/>
                </a:solidFill>
              </a:rPr>
              <a:t>void</a:t>
            </a:r>
            <a:r>
              <a:rPr lang="en-US" sz="2200" dirty="0">
                <a:solidFill>
                  <a:schemeClr val="bg1"/>
                </a:solidFill>
              </a:rPr>
              <a:t> , but we will get a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     warning during compilation :</a:t>
            </a:r>
          </a:p>
          <a:p>
            <a:pPr lvl="2">
              <a:lnSpc>
                <a:spcPct val="90000"/>
              </a:lnSpc>
            </a:pPr>
            <a:endParaRPr lang="en-IN" sz="1800" b="1" i="1" dirty="0">
              <a:solidFill>
                <a:srgbClr val="00B0F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IN" sz="18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warning: return type of 'main' is not '</a:t>
            </a:r>
            <a:r>
              <a:rPr lang="en-IN" sz="1800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en-IN" sz="18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</a:t>
            </a:r>
            <a:endParaRPr lang="en-U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-IN" sz="20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None/>
            </a:pPr>
            <a:endParaRPr lang="en-IN" sz="20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atatyp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98" y="1428736"/>
            <a:ext cx="8814657" cy="52864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Differences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With </a:t>
            </a:r>
            <a:r>
              <a:rPr lang="en-US" sz="3600" b="1" dirty="0" err="1">
                <a:solidFill>
                  <a:schemeClr val="bg1"/>
                </a:solidFill>
              </a:rPr>
              <a:t>TurboC</a:t>
            </a:r>
            <a:r>
              <a:rPr lang="en-US" sz="3600" b="1" dirty="0">
                <a:solidFill>
                  <a:schemeClr val="bg1"/>
                </a:solidFill>
              </a:rPr>
              <a:t>++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None/>
            </a:pPr>
            <a:endParaRPr lang="en-IN" sz="20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20006"/>
              </p:ext>
            </p:extLst>
          </p:nvPr>
        </p:nvGraphicFramePr>
        <p:xfrm>
          <a:off x="357158" y="1785926"/>
          <a:ext cx="835824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9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 Turbo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 GCC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short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unsigned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unsigned short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long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sz="2000" b="1" dirty="0"/>
                        <a:t> or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long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unsigned long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unsigned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dirty="0"/>
                        <a:t>or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unsigned long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long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double (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10 B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long double </a:t>
                      </a:r>
                      <a:r>
                        <a:rPr lang="en-US" sz="2000" b="1"/>
                        <a:t>(12 B on 32 bit) and (16B on 64 bit)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New Data Type:</a:t>
                      </a:r>
                      <a:r>
                        <a:rPr lang="en-US" sz="2000" b="1" baseline="0" dirty="0"/>
                        <a:t> </a:t>
                      </a:r>
                    </a:p>
                    <a:p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long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</a:rPr>
                        <a:t>long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baseline="0" dirty="0"/>
                        <a:t>(8B) and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unsigned long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</a:rPr>
                        <a:t>long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sz="2000" b="1" baseline="0" dirty="0"/>
                        <a:t>(8B)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34" y="5500702"/>
            <a:ext cx="78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char </a:t>
            </a:r>
            <a:r>
              <a:rPr lang="en-US" b="1" dirty="0">
                <a:solidFill>
                  <a:schemeClr val="bg1"/>
                </a:solidFill>
              </a:rPr>
              <a:t>,</a:t>
            </a:r>
            <a:r>
              <a:rPr lang="en-US" b="1" dirty="0">
                <a:solidFill>
                  <a:srgbClr val="FFFF00"/>
                </a:solidFill>
              </a:rPr>
              <a:t> unsigned char 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FFFF00"/>
                </a:solidFill>
              </a:rPr>
              <a:t>float 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b="1" dirty="0">
                <a:solidFill>
                  <a:srgbClr val="FFFF00"/>
                </a:solidFill>
              </a:rPr>
              <a:t> double </a:t>
            </a:r>
            <a:r>
              <a:rPr lang="en-US" b="1" dirty="0">
                <a:solidFill>
                  <a:schemeClr val="bg1"/>
                </a:solidFill>
              </a:rPr>
              <a:t>are exactly same as Turbo C++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Differences With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Turbo C++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rgbClr val="FFFF00"/>
                </a:solidFill>
              </a:rPr>
              <a:t>What will be the output of the following code in Turbo ?</a:t>
            </a: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dirty="0">
                <a:solidFill>
                  <a:schemeClr val="bg1"/>
                </a:solidFill>
              </a:rPr>
              <a:t>    #include &lt;</a:t>
            </a:r>
            <a:r>
              <a:rPr lang="en-US" sz="2600" dirty="0" err="1">
                <a:solidFill>
                  <a:schemeClr val="bg1"/>
                </a:solidFill>
              </a:rPr>
              <a:t>stdio.h</a:t>
            </a:r>
            <a:r>
              <a:rPr lang="en-US" sz="26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bg1"/>
                </a:solidFill>
              </a:rPr>
              <a:t>     void main()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bg1"/>
                </a:solidFill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bg1"/>
                </a:solidFill>
              </a:rPr>
              <a:t>	char </a:t>
            </a:r>
            <a:r>
              <a:rPr lang="en-US" sz="2600" b="1" dirty="0" err="1">
                <a:solidFill>
                  <a:schemeClr val="bg1"/>
                </a:solidFill>
              </a:rPr>
              <a:t>ch</a:t>
            </a:r>
            <a:r>
              <a:rPr lang="en-US" sz="2600" b="1" dirty="0">
                <a:solidFill>
                  <a:schemeClr val="bg1"/>
                </a:solidFill>
              </a:rPr>
              <a:t>=‘AB’;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bg1"/>
                </a:solidFill>
              </a:rPr>
              <a:t>     </a:t>
            </a:r>
            <a:r>
              <a:rPr lang="en-US" sz="2600" b="1" dirty="0" err="1">
                <a:solidFill>
                  <a:schemeClr val="bg1"/>
                </a:solidFill>
              </a:rPr>
              <a:t>printf</a:t>
            </a:r>
            <a:r>
              <a:rPr lang="en-US" sz="2600" b="1" dirty="0">
                <a:solidFill>
                  <a:schemeClr val="bg1"/>
                </a:solidFill>
              </a:rPr>
              <a:t>(“%</a:t>
            </a:r>
            <a:r>
              <a:rPr lang="en-US" sz="2600" b="1" dirty="0" err="1">
                <a:solidFill>
                  <a:schemeClr val="bg1"/>
                </a:solidFill>
              </a:rPr>
              <a:t>c”,ch</a:t>
            </a:r>
            <a:r>
              <a:rPr lang="en-US" sz="2600" b="1" dirty="0">
                <a:solidFill>
                  <a:schemeClr val="bg1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bg1"/>
                </a:solidFill>
              </a:rPr>
              <a:t>     }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bg1"/>
                </a:solidFill>
              </a:rPr>
              <a:t>A</a:t>
            </a:r>
            <a:endParaRPr lang="en-US" sz="2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Differences With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Turbo C++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rgbClr val="FFFF00"/>
                </a:solidFill>
              </a:rPr>
              <a:t>In </a:t>
            </a:r>
            <a:r>
              <a:rPr lang="en-US" sz="2600" b="1" dirty="0" err="1">
                <a:solidFill>
                  <a:srgbClr val="FFFF00"/>
                </a:solidFill>
              </a:rPr>
              <a:t>CodeBlocks</a:t>
            </a:r>
            <a:r>
              <a:rPr lang="en-US" sz="2600" b="1" dirty="0">
                <a:solidFill>
                  <a:srgbClr val="FFFF00"/>
                </a:solidFill>
              </a:rPr>
              <a:t> however this code will output </a:t>
            </a:r>
            <a:r>
              <a:rPr lang="en-US" sz="2600" b="1" dirty="0">
                <a:solidFill>
                  <a:srgbClr val="00B0F0"/>
                </a:solidFill>
              </a:rPr>
              <a:t>B</a:t>
            </a:r>
            <a:r>
              <a:rPr lang="en-US" sz="2600" b="1" dirty="0">
                <a:solidFill>
                  <a:srgbClr val="FFFF00"/>
                </a:solidFill>
              </a:rPr>
              <a:t> !!</a:t>
            </a: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dirty="0">
                <a:solidFill>
                  <a:schemeClr val="bg1"/>
                </a:solidFill>
              </a:rPr>
              <a:t>    #include &lt;</a:t>
            </a:r>
            <a:r>
              <a:rPr lang="en-US" sz="2600" dirty="0" err="1">
                <a:solidFill>
                  <a:schemeClr val="bg1"/>
                </a:solidFill>
              </a:rPr>
              <a:t>stdio.h</a:t>
            </a:r>
            <a:r>
              <a:rPr lang="en-US" sz="26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bg1"/>
                </a:solidFill>
              </a:rPr>
              <a:t>     </a:t>
            </a:r>
            <a:r>
              <a:rPr lang="en-US" sz="2600" b="1" dirty="0" err="1">
                <a:solidFill>
                  <a:schemeClr val="bg1"/>
                </a:solidFill>
              </a:rPr>
              <a:t>int</a:t>
            </a:r>
            <a:r>
              <a:rPr lang="en-US" sz="2600" b="1" dirty="0">
                <a:solidFill>
                  <a:schemeClr val="bg1"/>
                </a:solidFill>
              </a:rPr>
              <a:t> main()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bg1"/>
                </a:solidFill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bg1"/>
                </a:solidFill>
              </a:rPr>
              <a:t>	char </a:t>
            </a:r>
            <a:r>
              <a:rPr lang="en-US" sz="2600" b="1" dirty="0" err="1">
                <a:solidFill>
                  <a:schemeClr val="bg1"/>
                </a:solidFill>
              </a:rPr>
              <a:t>ch</a:t>
            </a:r>
            <a:r>
              <a:rPr lang="en-US" sz="2600" b="1" dirty="0">
                <a:solidFill>
                  <a:schemeClr val="bg1"/>
                </a:solidFill>
              </a:rPr>
              <a:t>=‘AB’;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bg1"/>
                </a:solidFill>
              </a:rPr>
              <a:t>     </a:t>
            </a:r>
            <a:r>
              <a:rPr lang="en-US" sz="2600" b="1" dirty="0" err="1">
                <a:solidFill>
                  <a:schemeClr val="bg1"/>
                </a:solidFill>
              </a:rPr>
              <a:t>printf</a:t>
            </a:r>
            <a:r>
              <a:rPr lang="en-US" sz="2600" b="1" dirty="0">
                <a:solidFill>
                  <a:schemeClr val="bg1"/>
                </a:solidFill>
              </a:rPr>
              <a:t>(“%</a:t>
            </a:r>
            <a:r>
              <a:rPr lang="en-US" sz="2600" b="1" dirty="0" err="1">
                <a:solidFill>
                  <a:schemeClr val="bg1"/>
                </a:solidFill>
              </a:rPr>
              <a:t>c”,ch</a:t>
            </a:r>
            <a:r>
              <a:rPr lang="en-US" sz="2600" b="1" dirty="0">
                <a:solidFill>
                  <a:schemeClr val="bg1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bg1"/>
                </a:solidFill>
              </a:rPr>
              <a:t>     return 0;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bg1"/>
                </a:solidFill>
              </a:rPr>
              <a:t>     }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bg1"/>
                </a:solidFill>
              </a:rPr>
              <a:t>B</a:t>
            </a:r>
            <a:endParaRPr lang="en-US" sz="2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>
                <a:solidFill>
                  <a:schemeClr val="bg1"/>
                </a:solidFill>
              </a:rPr>
              <a:t>Downloading And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Installing </a:t>
            </a:r>
            <a:r>
              <a:rPr lang="en-US" sz="3600" b="1" dirty="0" err="1">
                <a:solidFill>
                  <a:schemeClr val="bg1"/>
                </a:solidFill>
              </a:rPr>
              <a:t>CodeBlocks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Open </a:t>
            </a:r>
            <a:r>
              <a:rPr lang="en-IN" sz="2000" b="1" dirty="0">
                <a:solidFill>
                  <a:srgbClr val="FFFF00"/>
                </a:solidFill>
              </a:rPr>
              <a:t>https://sourceforge.net/projects/codeblocks/files/Binaries/16.01/Windows/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3" y="1899304"/>
            <a:ext cx="8769672" cy="4956771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214414" y="3000372"/>
            <a:ext cx="2200284" cy="1428760"/>
          </a:xfrm>
          <a:prstGeom prst="wedgeEllipseCallout">
            <a:avLst>
              <a:gd name="adj1" fmla="val -39860"/>
              <a:gd name="adj2" fmla="val 78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Click on </a:t>
            </a:r>
            <a:r>
              <a:rPr lang="en-US" b="1" dirty="0" err="1">
                <a:solidFill>
                  <a:srgbClr val="FFFF00"/>
                </a:solidFill>
              </a:rPr>
              <a:t>CodeBlocks</a:t>
            </a:r>
            <a:r>
              <a:rPr lang="en-US" b="1" dirty="0">
                <a:solidFill>
                  <a:srgbClr val="FFFF00"/>
                </a:solidFill>
              </a:rPr>
              <a:t> 16.01 mingw-setup.exe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>
                <a:solidFill>
                  <a:schemeClr val="bg1"/>
                </a:solidFill>
              </a:rPr>
              <a:t>Downloading And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Installing </a:t>
            </a:r>
            <a:r>
              <a:rPr lang="en-US" sz="3600" b="1" dirty="0" err="1">
                <a:solidFill>
                  <a:schemeClr val="bg1"/>
                </a:solidFill>
              </a:rPr>
              <a:t>CodeBlocks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Now double click on </a:t>
            </a:r>
            <a:r>
              <a:rPr lang="en-IN" sz="2600" b="1" dirty="0">
                <a:solidFill>
                  <a:srgbClr val="FFFF00"/>
                </a:solidFill>
              </a:rPr>
              <a:t>downloaded installer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>
                <a:solidFill>
                  <a:schemeClr val="bg1"/>
                </a:solidFill>
              </a:rPr>
              <a:t>     The process is simple hit </a:t>
            </a:r>
            <a:r>
              <a:rPr lang="en-IN" sz="2600" b="1" dirty="0">
                <a:solidFill>
                  <a:srgbClr val="FFFF00"/>
                </a:solidFill>
              </a:rPr>
              <a:t>next</a:t>
            </a:r>
            <a:r>
              <a:rPr lang="en-IN" sz="2600" dirty="0">
                <a:solidFill>
                  <a:schemeClr val="bg1"/>
                </a:solidFill>
              </a:rPr>
              <a:t> couple of times. </a:t>
            </a:r>
          </a:p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Make sure installation path </a:t>
            </a:r>
            <a:r>
              <a:rPr lang="en-IN" sz="2600" b="1" dirty="0">
                <a:solidFill>
                  <a:srgbClr val="FFFF00"/>
                </a:solidFill>
              </a:rPr>
              <a:t>C:\Program Files\</a:t>
            </a:r>
            <a:r>
              <a:rPr lang="en-IN" sz="2600" b="1" dirty="0" err="1">
                <a:solidFill>
                  <a:srgbClr val="FFFF00"/>
                </a:solidFill>
              </a:rPr>
              <a:t>CodeBlocks</a:t>
            </a:r>
            <a:r>
              <a:rPr lang="en-IN" sz="2600" b="1" dirty="0">
                <a:solidFill>
                  <a:srgbClr val="FFFF00"/>
                </a:solidFill>
              </a:rPr>
              <a:t> </a:t>
            </a:r>
            <a:r>
              <a:rPr lang="en-IN" sz="2600" dirty="0">
                <a:solidFill>
                  <a:schemeClr val="bg1"/>
                </a:solidFill>
              </a:rPr>
              <a:t>(default location). 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Now launch </a:t>
            </a:r>
            <a:r>
              <a:rPr lang="en-US" sz="2600" b="1" dirty="0" err="1">
                <a:solidFill>
                  <a:srgbClr val="FFFF00"/>
                </a:solidFill>
              </a:rPr>
              <a:t>CodeBlocks</a:t>
            </a:r>
            <a:endParaRPr lang="en-US" sz="26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286124"/>
            <a:ext cx="8001056" cy="33575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 </a:t>
            </a:r>
            <a:r>
              <a:rPr lang="en-US" sz="3200" b="1" dirty="0" err="1">
                <a:solidFill>
                  <a:schemeClr val="bg1"/>
                </a:solidFill>
              </a:rPr>
              <a:t>CodeBlocks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Open </a:t>
            </a:r>
            <a:r>
              <a:rPr lang="en-US" sz="2600" b="1" dirty="0" err="1">
                <a:solidFill>
                  <a:srgbClr val="FFFF00"/>
                </a:solidFill>
              </a:rPr>
              <a:t>CodeBlocks</a:t>
            </a:r>
            <a:endParaRPr lang="en-US" sz="26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Go to </a:t>
            </a:r>
            <a:r>
              <a:rPr lang="en-IN" sz="2600" b="1" dirty="0">
                <a:solidFill>
                  <a:srgbClr val="FFFF00"/>
                </a:solidFill>
              </a:rPr>
              <a:t>File</a:t>
            </a:r>
            <a:r>
              <a:rPr lang="en-IN" sz="2600" dirty="0">
                <a:solidFill>
                  <a:schemeClr val="bg1"/>
                </a:solidFill>
              </a:rPr>
              <a:t> –&gt; </a:t>
            </a:r>
            <a:r>
              <a:rPr lang="en-IN" sz="2600" b="1" dirty="0">
                <a:solidFill>
                  <a:srgbClr val="FFFF00"/>
                </a:solidFill>
              </a:rPr>
              <a:t>New</a:t>
            </a:r>
            <a:r>
              <a:rPr lang="en-IN" sz="2600" dirty="0">
                <a:solidFill>
                  <a:schemeClr val="bg1"/>
                </a:solidFill>
              </a:rPr>
              <a:t> –&gt; </a:t>
            </a:r>
            <a:r>
              <a:rPr lang="en-IN" sz="2600" b="1" dirty="0">
                <a:solidFill>
                  <a:srgbClr val="FFFF00"/>
                </a:solidFill>
              </a:rPr>
              <a:t>Project..</a:t>
            </a:r>
            <a:endParaRPr lang="en-US" sz="26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77" y="2786058"/>
            <a:ext cx="8470965" cy="38576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 </a:t>
            </a:r>
            <a:r>
              <a:rPr lang="en-US" sz="3200" b="1" dirty="0" err="1">
                <a:solidFill>
                  <a:schemeClr val="bg1"/>
                </a:solidFill>
              </a:rPr>
              <a:t>CodeBlocks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Select </a:t>
            </a:r>
            <a:r>
              <a:rPr lang="en-IN" sz="2600" b="1" dirty="0">
                <a:solidFill>
                  <a:srgbClr val="FFFF00"/>
                </a:solidFill>
              </a:rPr>
              <a:t>Console application</a:t>
            </a:r>
            <a:r>
              <a:rPr lang="en-IN" sz="2600" dirty="0">
                <a:solidFill>
                  <a:schemeClr val="bg1"/>
                </a:solidFill>
              </a:rPr>
              <a:t> and hit on </a:t>
            </a:r>
            <a:r>
              <a:rPr lang="en-IN" sz="2600" b="1" dirty="0">
                <a:solidFill>
                  <a:srgbClr val="FFFF00"/>
                </a:solidFill>
              </a:rPr>
              <a:t>Go</a:t>
            </a:r>
            <a:r>
              <a:rPr lang="en-IN" sz="2600" b="1" dirty="0">
                <a:solidFill>
                  <a:schemeClr val="bg1"/>
                </a:solidFill>
              </a:rPr>
              <a:t>.</a:t>
            </a: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786058"/>
            <a:ext cx="8501122" cy="38576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			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bg1"/>
                </a:solidFill>
              </a:rPr>
              <a:t>		             </a:t>
            </a:r>
            <a:r>
              <a:rPr lang="en-US" sz="4800" b="1" u="sng" dirty="0">
                <a:solidFill>
                  <a:schemeClr val="bg1"/>
                </a:solidFill>
              </a:rPr>
              <a:t>CODE BLOCKS  BASICS</a:t>
            </a:r>
          </a:p>
          <a:p>
            <a:pPr>
              <a:lnSpc>
                <a:spcPct val="80000"/>
              </a:lnSpc>
              <a:buNone/>
            </a:pPr>
            <a:endParaRPr lang="en-US" b="1" u="sng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3500" b="1" u="sng" dirty="0">
                <a:solidFill>
                  <a:schemeClr val="bg1"/>
                </a:solidFill>
              </a:rPr>
              <a:t>Topics Covered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rgbClr val="FFFF00"/>
                </a:solidFill>
              </a:rPr>
              <a:t>What Is Code Blocks ?</a:t>
            </a:r>
          </a:p>
          <a:p>
            <a:r>
              <a:rPr lang="en-US" sz="2600" b="1" dirty="0">
                <a:solidFill>
                  <a:srgbClr val="FFFF00"/>
                </a:solidFill>
              </a:rPr>
              <a:t>Why Not To Use Turbo C++ ?</a:t>
            </a:r>
          </a:p>
          <a:p>
            <a:r>
              <a:rPr lang="en-US" sz="2600" b="1" dirty="0">
                <a:solidFill>
                  <a:srgbClr val="FFFF00"/>
                </a:solidFill>
              </a:rPr>
              <a:t>Differences With Turbo C++</a:t>
            </a:r>
          </a:p>
          <a:p>
            <a:r>
              <a:rPr lang="en-US" sz="2600" b="1" dirty="0">
                <a:solidFill>
                  <a:srgbClr val="FFFF00"/>
                </a:solidFill>
              </a:rPr>
              <a:t>Configuring Code Blocks</a:t>
            </a:r>
          </a:p>
          <a:p>
            <a:r>
              <a:rPr lang="en-US" sz="2600" b="1" dirty="0">
                <a:solidFill>
                  <a:srgbClr val="FFFF00"/>
                </a:solidFill>
              </a:rPr>
              <a:t>Running A C Program In Code Blocks</a:t>
            </a:r>
          </a:p>
          <a:p>
            <a:endParaRPr lang="en-IN" sz="26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 </a:t>
            </a:r>
            <a:r>
              <a:rPr lang="en-US" sz="3200" b="1" dirty="0" err="1">
                <a:solidFill>
                  <a:schemeClr val="bg1"/>
                </a:solidFill>
              </a:rPr>
              <a:t>CodeBlocks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Hit on </a:t>
            </a:r>
            <a:r>
              <a:rPr lang="en-IN" sz="2600" b="1" dirty="0">
                <a:solidFill>
                  <a:srgbClr val="FFFF00"/>
                </a:solidFill>
              </a:rPr>
              <a:t>Next</a:t>
            </a:r>
            <a:endParaRPr lang="en-US" sz="26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786058"/>
            <a:ext cx="8358246" cy="38576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 </a:t>
            </a:r>
            <a:r>
              <a:rPr lang="en-US" sz="3200" b="1" dirty="0" err="1">
                <a:solidFill>
                  <a:schemeClr val="bg1"/>
                </a:solidFill>
              </a:rPr>
              <a:t>CodeBlocks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Select </a:t>
            </a:r>
            <a:r>
              <a:rPr lang="en-IN" sz="2600" b="1" dirty="0">
                <a:solidFill>
                  <a:srgbClr val="FFFF00"/>
                </a:solidFill>
              </a:rPr>
              <a:t>C</a:t>
            </a:r>
            <a:r>
              <a:rPr lang="en-IN" sz="2600" dirty="0">
                <a:solidFill>
                  <a:schemeClr val="bg1"/>
                </a:solidFill>
              </a:rPr>
              <a:t> and click on </a:t>
            </a:r>
            <a:r>
              <a:rPr lang="en-IN" sz="2600" b="1" dirty="0">
                <a:solidFill>
                  <a:srgbClr val="FFFF00"/>
                </a:solidFill>
              </a:rPr>
              <a:t>Next</a:t>
            </a:r>
            <a:endParaRPr lang="en-US" sz="26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786058"/>
            <a:ext cx="8429683" cy="38576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 </a:t>
            </a:r>
            <a:r>
              <a:rPr lang="en-US" sz="3200" b="1" dirty="0" err="1">
                <a:solidFill>
                  <a:schemeClr val="bg1"/>
                </a:solidFill>
              </a:rPr>
              <a:t>CodeBlocks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Fill in the name of your </a:t>
            </a:r>
            <a:r>
              <a:rPr lang="en-IN" sz="2600" b="1" dirty="0">
                <a:solidFill>
                  <a:srgbClr val="FFFF00"/>
                </a:solidFill>
              </a:rPr>
              <a:t>Project</a:t>
            </a:r>
            <a:r>
              <a:rPr lang="en-IN" sz="2600" dirty="0">
                <a:solidFill>
                  <a:schemeClr val="bg1"/>
                </a:solidFill>
              </a:rPr>
              <a:t>( In </a:t>
            </a:r>
            <a:r>
              <a:rPr lang="en-IN" sz="2600" b="1" dirty="0" err="1">
                <a:solidFill>
                  <a:srgbClr val="FFFF00"/>
                </a:solidFill>
              </a:rPr>
              <a:t>CodeBlocks</a:t>
            </a:r>
            <a:r>
              <a:rPr lang="en-IN" sz="2600" dirty="0">
                <a:solidFill>
                  <a:schemeClr val="bg1"/>
                </a:solidFill>
              </a:rPr>
              <a:t> ,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>
                <a:solidFill>
                  <a:schemeClr val="bg1"/>
                </a:solidFill>
              </a:rPr>
              <a:t>     every program is called a </a:t>
            </a:r>
            <a:r>
              <a:rPr lang="en-IN" sz="2600" b="1" dirty="0">
                <a:solidFill>
                  <a:srgbClr val="FFFF00"/>
                </a:solidFill>
              </a:rPr>
              <a:t>Projec</a:t>
            </a:r>
            <a:r>
              <a:rPr lang="en-IN" sz="2600" dirty="0">
                <a:solidFill>
                  <a:srgbClr val="FFFF00"/>
                </a:solidFill>
              </a:rPr>
              <a:t>t</a:t>
            </a:r>
            <a:r>
              <a:rPr lang="en-IN" sz="2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Also set the folder where you want to save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>
                <a:solidFill>
                  <a:schemeClr val="bg1"/>
                </a:solidFill>
              </a:rPr>
              <a:t>    all your projects. In my case it is 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D:\C programs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429000"/>
            <a:ext cx="8429684" cy="32147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 </a:t>
            </a:r>
            <a:r>
              <a:rPr lang="en-US" sz="3200" b="1" dirty="0" err="1">
                <a:solidFill>
                  <a:schemeClr val="bg1"/>
                </a:solidFill>
              </a:rPr>
              <a:t>CodeBlocks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Hit on </a:t>
            </a:r>
            <a:r>
              <a:rPr lang="en-IN" sz="2600" b="1" dirty="0">
                <a:solidFill>
                  <a:srgbClr val="FFFF00"/>
                </a:solidFill>
              </a:rPr>
              <a:t>Finish</a:t>
            </a:r>
            <a:endParaRPr lang="en-US" sz="26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786058"/>
            <a:ext cx="8643997" cy="385765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 </a:t>
            </a:r>
            <a:r>
              <a:rPr lang="en-US" sz="3200" b="1" dirty="0" err="1">
                <a:solidFill>
                  <a:schemeClr val="bg1"/>
                </a:solidFill>
              </a:rPr>
              <a:t>CodeBlocks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err="1">
                <a:solidFill>
                  <a:srgbClr val="FFFF00"/>
                </a:solidFill>
              </a:rPr>
              <a:t>CodeBlocks</a:t>
            </a:r>
            <a:r>
              <a:rPr lang="en-US" sz="2600" dirty="0">
                <a:solidFill>
                  <a:schemeClr val="bg1"/>
                </a:solidFill>
              </a:rPr>
              <a:t> will automatically generate a file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>
                <a:solidFill>
                  <a:schemeClr val="bg1"/>
                </a:solidFill>
              </a:rPr>
              <a:t>     called </a:t>
            </a:r>
            <a:r>
              <a:rPr lang="en-US" sz="2600" b="1" dirty="0" err="1">
                <a:solidFill>
                  <a:srgbClr val="FFFF00"/>
                </a:solidFill>
              </a:rPr>
              <a:t>main.c</a:t>
            </a:r>
            <a:r>
              <a:rPr lang="en-US" sz="2600" dirty="0">
                <a:solidFill>
                  <a:schemeClr val="bg1"/>
                </a:solidFill>
              </a:rPr>
              <a:t> shown in left pane under the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>
                <a:solidFill>
                  <a:schemeClr val="bg1"/>
                </a:solidFill>
              </a:rPr>
              <a:t>     project name</a:t>
            </a: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You can now open the </a:t>
            </a:r>
            <a:r>
              <a:rPr lang="en-IN" sz="2600" dirty="0" err="1">
                <a:solidFill>
                  <a:srgbClr val="FFFF00"/>
                </a:solidFill>
              </a:rPr>
              <a:t>main.c</a:t>
            </a:r>
            <a:r>
              <a:rPr lang="en-IN" sz="2600" dirty="0">
                <a:solidFill>
                  <a:schemeClr val="bg1"/>
                </a:solidFill>
              </a:rPr>
              <a:t> file.</a:t>
            </a: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895235"/>
            <a:ext cx="8786874" cy="379052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4357686" y="4500570"/>
            <a:ext cx="2200284" cy="1428760"/>
          </a:xfrm>
          <a:prstGeom prst="wedgeEllipseCallout">
            <a:avLst>
              <a:gd name="adj1" fmla="val -97880"/>
              <a:gd name="adj2" fmla="val -46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entire code is automatically generated by </a:t>
            </a:r>
            <a:r>
              <a:rPr lang="en-US" b="1" dirty="0" err="1"/>
              <a:t>CodeBlocks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Compiling And Running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The Program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To compile the program, click </a:t>
            </a:r>
            <a:r>
              <a:rPr lang="en-IN" sz="2600" b="1" dirty="0">
                <a:solidFill>
                  <a:srgbClr val="FFFF00"/>
                </a:solidFill>
              </a:rPr>
              <a:t>Build</a:t>
            </a:r>
            <a:r>
              <a:rPr lang="en-IN" sz="2600" dirty="0">
                <a:solidFill>
                  <a:schemeClr val="bg1"/>
                </a:solidFill>
              </a:rPr>
              <a:t> → </a:t>
            </a:r>
            <a:r>
              <a:rPr lang="en-IN" sz="2600" b="1" dirty="0">
                <a:solidFill>
                  <a:srgbClr val="FFFF00"/>
                </a:solidFill>
              </a:rPr>
              <a:t>Build </a:t>
            </a:r>
          </a:p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To run the program, click </a:t>
            </a:r>
            <a:r>
              <a:rPr lang="en-IN" sz="2600" b="1" dirty="0" err="1">
                <a:solidFill>
                  <a:srgbClr val="FFFF00"/>
                </a:solidFill>
              </a:rPr>
              <a:t>Build</a:t>
            </a:r>
            <a:r>
              <a:rPr lang="en-IN" sz="2600" dirty="0" err="1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IN" sz="2600" b="1" dirty="0" err="1">
                <a:solidFill>
                  <a:srgbClr val="FFFF00"/>
                </a:solidFill>
                <a:sym typeface="Wingdings" pitchFamily="2" charset="2"/>
              </a:rPr>
              <a:t>Run</a:t>
            </a:r>
            <a:r>
              <a:rPr lang="en-IN" sz="2600" b="1" dirty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  <a:sym typeface="Wingdings" pitchFamily="2" charset="2"/>
              </a:rPr>
              <a:t>Alternatively we can also select </a:t>
            </a:r>
            <a:r>
              <a:rPr lang="en-IN" sz="2600" b="1" dirty="0">
                <a:solidFill>
                  <a:srgbClr val="FFFF00"/>
                </a:solidFill>
              </a:rPr>
              <a:t>Build</a:t>
            </a:r>
            <a:r>
              <a:rPr lang="en-IN" sz="2600" dirty="0">
                <a:solidFill>
                  <a:schemeClr val="bg1"/>
                </a:solidFill>
              </a:rPr>
              <a:t> and </a:t>
            </a:r>
            <a:r>
              <a:rPr lang="en-IN" sz="2600" b="1" dirty="0">
                <a:solidFill>
                  <a:srgbClr val="FFFF00"/>
                </a:solidFill>
              </a:rPr>
              <a:t>Run</a:t>
            </a:r>
          </a:p>
          <a:p>
            <a:pPr>
              <a:lnSpc>
                <a:spcPct val="90000"/>
              </a:lnSpc>
              <a:buNone/>
            </a:pPr>
            <a:r>
              <a:rPr lang="en-IN" sz="2600" b="1" dirty="0">
                <a:solidFill>
                  <a:srgbClr val="FFFF00"/>
                </a:solidFill>
              </a:rPr>
              <a:t>     </a:t>
            </a:r>
            <a:r>
              <a:rPr lang="en-IN" sz="2600" dirty="0">
                <a:solidFill>
                  <a:schemeClr val="bg1"/>
                </a:solidFill>
              </a:rPr>
              <a:t>icon located in the toolbar on the top. </a:t>
            </a:r>
          </a:p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The icon has a </a:t>
            </a:r>
            <a:r>
              <a:rPr lang="en-IN" sz="2600" b="1" dirty="0">
                <a:solidFill>
                  <a:srgbClr val="FFFF00"/>
                </a:solidFill>
              </a:rPr>
              <a:t>yellow gear </a:t>
            </a:r>
            <a:r>
              <a:rPr lang="en-IN" sz="2600" dirty="0">
                <a:solidFill>
                  <a:schemeClr val="bg1"/>
                </a:solidFill>
              </a:rPr>
              <a:t>and a </a:t>
            </a:r>
            <a:r>
              <a:rPr lang="en-IN" sz="2600" b="1" dirty="0">
                <a:solidFill>
                  <a:srgbClr val="92D050"/>
                </a:solidFill>
              </a:rPr>
              <a:t>green play </a:t>
            </a:r>
            <a:r>
              <a:rPr lang="en-IN" sz="2600" dirty="0">
                <a:solidFill>
                  <a:schemeClr val="bg1"/>
                </a:solidFill>
              </a:rPr>
              <a:t>logo.</a:t>
            </a:r>
            <a:endParaRPr lang="en-IN" sz="2600" dirty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857892"/>
            <a:ext cx="8786874" cy="6429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Compiling And Running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The Program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Finally we will get the following output ,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>
                <a:solidFill>
                  <a:schemeClr val="bg1"/>
                </a:solidFill>
              </a:rPr>
              <a:t>     as shown below.</a:t>
            </a:r>
            <a:endParaRPr lang="en-IN" sz="2600" dirty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2714620"/>
            <a:ext cx="7494930" cy="378621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Adding A New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A project contains related files such as </a:t>
            </a:r>
          </a:p>
          <a:p>
            <a:pPr>
              <a:lnSpc>
                <a:spcPct val="90000"/>
              </a:lnSpc>
              <a:buNone/>
            </a:pPr>
            <a:r>
              <a:rPr lang="en-IN" sz="2600" b="1" dirty="0">
                <a:solidFill>
                  <a:schemeClr val="bg1"/>
                </a:solidFill>
              </a:rPr>
              <a:t>    </a:t>
            </a:r>
            <a:r>
              <a:rPr lang="en-IN" sz="2600" b="1" dirty="0">
                <a:solidFill>
                  <a:srgbClr val="FFFF00"/>
                </a:solidFill>
              </a:rPr>
              <a:t>source codes</a:t>
            </a:r>
            <a:r>
              <a:rPr lang="en-IN" sz="2600" dirty="0">
                <a:solidFill>
                  <a:schemeClr val="bg1"/>
                </a:solidFill>
              </a:rPr>
              <a:t>, </a:t>
            </a:r>
            <a:r>
              <a:rPr lang="en-IN" sz="2600" b="1" dirty="0">
                <a:solidFill>
                  <a:srgbClr val="FFFF00"/>
                </a:solidFill>
              </a:rPr>
              <a:t>header files</a:t>
            </a:r>
            <a:r>
              <a:rPr lang="en-IN" sz="2600" dirty="0">
                <a:solidFill>
                  <a:schemeClr val="bg1"/>
                </a:solidFill>
              </a:rPr>
              <a:t>, and </a:t>
            </a:r>
            <a:r>
              <a:rPr lang="en-IN" sz="2600" b="1" dirty="0">
                <a:solidFill>
                  <a:srgbClr val="FFFF00"/>
                </a:solidFill>
              </a:rPr>
              <a:t>relevant resources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Although a </a:t>
            </a:r>
            <a:r>
              <a:rPr lang="en-IN" sz="2600" b="1" dirty="0">
                <a:solidFill>
                  <a:srgbClr val="FFFF00"/>
                </a:solidFill>
              </a:rPr>
              <a:t>project</a:t>
            </a:r>
            <a:r>
              <a:rPr lang="en-IN" sz="2600" dirty="0">
                <a:solidFill>
                  <a:schemeClr val="bg1"/>
                </a:solidFill>
              </a:rPr>
              <a:t> may contain </a:t>
            </a:r>
            <a:r>
              <a:rPr lang="en-IN" sz="2600" b="1" dirty="0">
                <a:solidFill>
                  <a:srgbClr val="FFFF00"/>
                </a:solidFill>
              </a:rPr>
              <a:t>many source files</a:t>
            </a:r>
            <a:r>
              <a:rPr lang="en-IN" sz="26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>
                <a:solidFill>
                  <a:schemeClr val="bg1"/>
                </a:solidFill>
              </a:rPr>
              <a:t>     there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only be one </a:t>
            </a:r>
            <a:r>
              <a:rPr lang="en-IN" sz="2600" b="1" dirty="0">
                <a:solidFill>
                  <a:srgbClr val="FFFF00"/>
                </a:solidFill>
              </a:rPr>
              <a:t>main()</a:t>
            </a:r>
            <a:r>
              <a:rPr lang="en-IN" sz="2600" dirty="0">
                <a:solidFill>
                  <a:schemeClr val="bg1"/>
                </a:solidFill>
              </a:rPr>
              <a:t> 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26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>
                <a:solidFill>
                  <a:schemeClr val="bg1"/>
                </a:solidFill>
              </a:rPr>
              <a:t>     among all the </a:t>
            </a:r>
            <a:r>
              <a:rPr lang="en-IN" sz="2600" b="1" dirty="0">
                <a:solidFill>
                  <a:srgbClr val="FFFF00"/>
                </a:solidFill>
              </a:rPr>
              <a:t>source files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Adding A New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That is, we cannot keep two programs (each having a </a:t>
            </a:r>
            <a:r>
              <a:rPr lang="en-IN" sz="2600" b="1" dirty="0">
                <a:solidFill>
                  <a:srgbClr val="FFFF00"/>
                </a:solidFill>
              </a:rPr>
              <a:t>main()</a:t>
            </a:r>
            <a:r>
              <a:rPr lang="en-IN" sz="2600" dirty="0">
                <a:solidFill>
                  <a:schemeClr val="bg1"/>
                </a:solidFill>
              </a:rPr>
              <a:t> function) in </a:t>
            </a:r>
            <a:r>
              <a:rPr lang="en-IN" sz="2600" b="1" dirty="0">
                <a:solidFill>
                  <a:srgbClr val="FFFF00"/>
                </a:solidFill>
              </a:rPr>
              <a:t>one project </a:t>
            </a:r>
            <a:r>
              <a:rPr lang="en-IN" sz="2600" dirty="0">
                <a:solidFill>
                  <a:schemeClr val="bg1"/>
                </a:solidFill>
              </a:rPr>
              <a:t>(we will get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>
                <a:solidFill>
                  <a:schemeClr val="bg1"/>
                </a:solidFill>
              </a:rPr>
              <a:t>     the error "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multiple definition of 'main'</a:t>
            </a:r>
            <a:r>
              <a:rPr lang="en-IN" sz="2600" dirty="0">
                <a:solidFill>
                  <a:schemeClr val="bg1"/>
                </a:solidFill>
              </a:rPr>
              <a:t>" when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>
                <a:solidFill>
                  <a:schemeClr val="bg1"/>
                </a:solidFill>
              </a:rPr>
              <a:t>     we try to </a:t>
            </a:r>
            <a:r>
              <a:rPr lang="en-IN" sz="2600" b="1" dirty="0">
                <a:solidFill>
                  <a:srgbClr val="FFFF00"/>
                </a:solidFill>
              </a:rPr>
              <a:t>build</a:t>
            </a:r>
            <a:r>
              <a:rPr lang="en-IN" sz="2600" dirty="0">
                <a:solidFill>
                  <a:schemeClr val="bg1"/>
                </a:solidFill>
              </a:rPr>
              <a:t> the </a:t>
            </a:r>
            <a:r>
              <a:rPr lang="en-IN" sz="2600" b="1" dirty="0">
                <a:solidFill>
                  <a:srgbClr val="FFFF00"/>
                </a:solidFill>
              </a:rPr>
              <a:t>project</a:t>
            </a:r>
            <a:r>
              <a:rPr lang="en-IN" sz="2600" dirty="0">
                <a:solidFill>
                  <a:schemeClr val="bg1"/>
                </a:solidFill>
              </a:rPr>
              <a:t>). </a:t>
            </a:r>
          </a:p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We need to create one project for each program.</a:t>
            </a:r>
          </a:p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However , there is a solution to this , but first we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>
                <a:solidFill>
                  <a:schemeClr val="bg1"/>
                </a:solidFill>
              </a:rPr>
              <a:t>     will learn how to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a new file/program </a:t>
            </a:r>
            <a:r>
              <a:rPr lang="en-IN" sz="2600" dirty="0">
                <a:solidFill>
                  <a:schemeClr val="bg1"/>
                </a:solidFill>
              </a:rPr>
              <a:t>to our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>
                <a:solidFill>
                  <a:schemeClr val="bg1"/>
                </a:solidFill>
              </a:rPr>
              <a:t>     </a:t>
            </a:r>
            <a:r>
              <a:rPr lang="en-IN" sz="2600" b="1" dirty="0">
                <a:solidFill>
                  <a:srgbClr val="FFFF00"/>
                </a:solidFill>
              </a:rPr>
              <a:t>project </a:t>
            </a:r>
            <a:endParaRPr lang="en-US" sz="26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Adding A New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Select </a:t>
            </a:r>
            <a:r>
              <a:rPr lang="en-IN" sz="2600" b="1" dirty="0">
                <a:solidFill>
                  <a:srgbClr val="FFFF00"/>
                </a:solidFill>
              </a:rPr>
              <a:t>C/C++ Source</a:t>
            </a:r>
            <a:r>
              <a:rPr lang="en-IN" sz="2600" dirty="0">
                <a:solidFill>
                  <a:schemeClr val="bg1"/>
                </a:solidFill>
              </a:rPr>
              <a:t> from the window that appears </a:t>
            </a: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500306"/>
            <a:ext cx="8286808" cy="41576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229600" cy="58261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600" b="1" dirty="0">
                <a:solidFill>
                  <a:schemeClr val="bg1"/>
                </a:solidFill>
              </a:rPr>
              <a:t>What Is Code Blocks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itchFamily="34" charset="0"/>
              </a:rPr>
              <a:t>Code::Blocks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 is a free, open-source cross-platform IDE</a:t>
            </a:r>
            <a:r>
              <a:rPr lang="en-IN" sz="2600" dirty="0">
                <a:cs typeface="Arial" pitchFamily="34" charset="0"/>
              </a:rPr>
              <a:t> 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N" sz="2600" dirty="0">
                <a:cs typeface="Arial" pitchFamily="34" charset="0"/>
              </a:rPr>
              <a:t>     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IN" sz="2600" dirty="0">
                <a:solidFill>
                  <a:srgbClr val="FFFF00"/>
                </a:solidFill>
                <a:cs typeface="Arial" pitchFamily="34" charset="0"/>
              </a:rPr>
              <a:t>not a compiler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)</a:t>
            </a:r>
            <a:r>
              <a:rPr lang="en-IN" sz="2600" dirty="0">
                <a:cs typeface="Arial" pitchFamily="34" charset="0"/>
              </a:rPr>
              <a:t> 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which was designed to support</a:t>
            </a:r>
            <a:r>
              <a:rPr lang="en-IN" sz="2600" dirty="0">
                <a:cs typeface="Arial" pitchFamily="34" charset="0"/>
              </a:rPr>
              <a:t> </a:t>
            </a:r>
            <a:r>
              <a:rPr lang="en-IN" sz="2600" b="1" dirty="0">
                <a:solidFill>
                  <a:srgbClr val="FFFF00"/>
                </a:solidFill>
                <a:cs typeface="Arial" pitchFamily="34" charset="0"/>
              </a:rPr>
              <a:t>C</a:t>
            </a:r>
            <a:r>
              <a:rPr lang="en-IN" sz="2600" dirty="0">
                <a:cs typeface="Arial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      and</a:t>
            </a:r>
            <a:r>
              <a:rPr lang="en-IN" sz="2600" dirty="0">
                <a:cs typeface="Arial" pitchFamily="34" charset="0"/>
              </a:rPr>
              <a:t> </a:t>
            </a:r>
            <a:r>
              <a:rPr lang="en-IN" sz="2600" b="1" dirty="0">
                <a:solidFill>
                  <a:srgbClr val="FFFF00"/>
                </a:solidFill>
                <a:cs typeface="Arial" pitchFamily="34" charset="0"/>
              </a:rPr>
              <a:t>C++ 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languages.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IN" sz="2600" dirty="0">
              <a:solidFill>
                <a:schemeClr val="bg1"/>
              </a:solidFill>
              <a:cs typeface="Arial" pitchFamily="34" charset="0"/>
            </a:endParaRPr>
          </a:p>
          <a:p>
            <a:pPr marL="571500" indent="-457200">
              <a:buNone/>
            </a:pPr>
            <a:endParaRPr lang="en-US" sz="2600" b="1" u="sng" dirty="0">
              <a:solidFill>
                <a:srgbClr val="FF0000"/>
              </a:solidFill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However now it also supports other languages like </a:t>
            </a:r>
            <a:r>
              <a:rPr lang="en-IN" sz="2600" dirty="0">
                <a:cs typeface="Arial" pitchFamily="34" charset="0"/>
              </a:rPr>
              <a:t> </a:t>
            </a:r>
            <a:r>
              <a:rPr lang="en-IN" sz="2600" b="1" dirty="0">
                <a:solidFill>
                  <a:srgbClr val="FFFF00"/>
                </a:solidFill>
                <a:cs typeface="Arial" pitchFamily="34" charset="0"/>
              </a:rPr>
              <a:t>Fortran</a:t>
            </a:r>
            <a:r>
              <a:rPr lang="en-IN" sz="2600" dirty="0">
                <a:cs typeface="Arial" pitchFamily="34" charset="0"/>
              </a:rPr>
              <a:t> 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and</a:t>
            </a:r>
            <a:r>
              <a:rPr lang="en-IN" sz="2600" dirty="0">
                <a:cs typeface="Arial" pitchFamily="34" charset="0"/>
              </a:rPr>
              <a:t> </a:t>
            </a:r>
            <a:r>
              <a:rPr lang="en-IN" sz="2600" b="1" dirty="0">
                <a:solidFill>
                  <a:srgbClr val="FFFF00"/>
                </a:solidFill>
                <a:cs typeface="Arial" pitchFamily="34" charset="0"/>
              </a:rPr>
              <a:t>D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en-US" sz="2600" b="1" u="sng" dirty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800" b="1" dirty="0">
              <a:solidFill>
                <a:schemeClr val="hlink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Adding A New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Continue through the following dialogs very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>
                <a:solidFill>
                  <a:schemeClr val="bg1"/>
                </a:solidFill>
              </a:rPr>
              <a:t>    much like the original project creation and </a:t>
            </a:r>
          </a:p>
          <a:p>
            <a:pPr>
              <a:lnSpc>
                <a:spcPct val="90000"/>
              </a:lnSpc>
              <a:buNone/>
            </a:pPr>
            <a:r>
              <a:rPr lang="en-IN" sz="2600" b="1" dirty="0">
                <a:solidFill>
                  <a:schemeClr val="bg1"/>
                </a:solidFill>
              </a:rPr>
              <a:t>    </a:t>
            </a:r>
            <a:r>
              <a:rPr lang="en-IN" sz="2600" b="1" dirty="0">
                <a:solidFill>
                  <a:srgbClr val="FFFF00"/>
                </a:solidFill>
              </a:rPr>
              <a:t>select C</a:t>
            </a:r>
            <a:r>
              <a:rPr lang="en-IN" sz="2600" dirty="0">
                <a:solidFill>
                  <a:schemeClr val="bg1"/>
                </a:solidFill>
              </a:rPr>
              <a:t> when prompted for a language. </a:t>
            </a:r>
          </a:p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On the </a:t>
            </a:r>
            <a:r>
              <a:rPr lang="en-IN" sz="2600" b="1" dirty="0">
                <a:solidFill>
                  <a:srgbClr val="FFFF00"/>
                </a:solidFill>
              </a:rPr>
              <a:t>final</a:t>
            </a:r>
            <a:r>
              <a:rPr lang="en-IN" sz="2600" dirty="0">
                <a:solidFill>
                  <a:schemeClr val="bg1"/>
                </a:solidFill>
              </a:rPr>
              <a:t> page, we will have to mention the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>
                <a:solidFill>
                  <a:schemeClr val="bg1"/>
                </a:solidFill>
              </a:rPr>
              <a:t>    new filename and location. We have given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>
                <a:solidFill>
                  <a:schemeClr val="bg1"/>
                </a:solidFill>
              </a:rPr>
              <a:t>    the name </a:t>
            </a:r>
            <a:r>
              <a:rPr lang="en-IN" sz="2600" b="1" dirty="0" err="1">
                <a:solidFill>
                  <a:srgbClr val="FFFF00"/>
                </a:solidFill>
              </a:rPr>
              <a:t>addnos.c</a:t>
            </a:r>
            <a:r>
              <a:rPr lang="en-IN" sz="2600" b="1" dirty="0">
                <a:solidFill>
                  <a:srgbClr val="FFFF00"/>
                </a:solidFill>
              </a:rPr>
              <a:t> </a:t>
            </a:r>
            <a:endParaRPr lang="en-US" sz="26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00504"/>
            <a:ext cx="8643998" cy="264318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Adding A New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Doing this will add a blank  file called </a:t>
            </a:r>
            <a:r>
              <a:rPr lang="en-IN" sz="2600" b="1" dirty="0" err="1">
                <a:solidFill>
                  <a:srgbClr val="FFFF00"/>
                </a:solidFill>
              </a:rPr>
              <a:t>addnos.c</a:t>
            </a:r>
            <a:r>
              <a:rPr lang="en-IN" sz="26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>
                <a:solidFill>
                  <a:schemeClr val="bg1"/>
                </a:solidFill>
              </a:rPr>
              <a:t>     to the project </a:t>
            </a:r>
            <a:r>
              <a:rPr lang="en-IN" sz="2600" b="1" dirty="0" err="1">
                <a:solidFill>
                  <a:srgbClr val="FFFF00"/>
                </a:solidFill>
              </a:rPr>
              <a:t>MyFirstApp</a:t>
            </a:r>
            <a:endParaRPr lang="en-US" sz="26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143116"/>
            <a:ext cx="8678707" cy="457200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Writing The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Let’s add the code to find sum of 2 integers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>
                <a:solidFill>
                  <a:schemeClr val="bg1"/>
                </a:solidFill>
              </a:rPr>
              <a:t>     inputted by the user: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>
                <a:solidFill>
                  <a:srgbClr val="FFFF00"/>
                </a:solidFill>
              </a:rPr>
              <a:t>#include &lt;</a:t>
            </a:r>
            <a:r>
              <a:rPr lang="en-IN" sz="2200" b="1" dirty="0" err="1">
                <a:solidFill>
                  <a:srgbClr val="FFFF00"/>
                </a:solidFill>
              </a:rPr>
              <a:t>stdio.h</a:t>
            </a:r>
            <a:r>
              <a:rPr lang="en-IN" sz="2200" b="1" dirty="0">
                <a:solidFill>
                  <a:srgbClr val="FFFF00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err="1">
                <a:solidFill>
                  <a:srgbClr val="FFFF00"/>
                </a:solidFill>
              </a:rPr>
              <a:t>int</a:t>
            </a:r>
            <a:r>
              <a:rPr lang="en-IN" sz="2200" b="1" dirty="0">
                <a:solidFill>
                  <a:srgbClr val="FFFF00"/>
                </a:solidFill>
              </a:rPr>
              <a:t> main()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>
                <a:solidFill>
                  <a:srgbClr val="FFFF00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>
                <a:solidFill>
                  <a:srgbClr val="FFFF00"/>
                </a:solidFill>
              </a:rPr>
              <a:t>    </a:t>
            </a:r>
            <a:r>
              <a:rPr lang="en-IN" sz="2200" b="1" dirty="0" err="1">
                <a:solidFill>
                  <a:srgbClr val="FFFF00"/>
                </a:solidFill>
              </a:rPr>
              <a:t>int</a:t>
            </a:r>
            <a:r>
              <a:rPr lang="en-IN" sz="2200" b="1" dirty="0">
                <a:solidFill>
                  <a:srgbClr val="FFFF00"/>
                </a:solidFill>
              </a:rPr>
              <a:t> </a:t>
            </a:r>
            <a:r>
              <a:rPr lang="en-IN" sz="2200" b="1" dirty="0" err="1">
                <a:solidFill>
                  <a:srgbClr val="FFFF00"/>
                </a:solidFill>
              </a:rPr>
              <a:t>a,b,c</a:t>
            </a:r>
            <a:r>
              <a:rPr lang="en-IN" sz="2200" b="1" dirty="0">
                <a:solidFill>
                  <a:srgbClr val="FFFF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>
                <a:solidFill>
                  <a:srgbClr val="FFFF00"/>
                </a:solidFill>
              </a:rPr>
              <a:t>    </a:t>
            </a:r>
            <a:r>
              <a:rPr lang="en-IN" sz="2200" b="1" dirty="0" err="1">
                <a:solidFill>
                  <a:srgbClr val="FFFF00"/>
                </a:solidFill>
              </a:rPr>
              <a:t>printf</a:t>
            </a:r>
            <a:r>
              <a:rPr lang="en-IN" sz="2200" b="1" dirty="0">
                <a:solidFill>
                  <a:srgbClr val="FFFF00"/>
                </a:solidFill>
              </a:rPr>
              <a:t>("Enter 2 </a:t>
            </a:r>
            <a:r>
              <a:rPr lang="en-IN" sz="2200" b="1" dirty="0" err="1">
                <a:solidFill>
                  <a:srgbClr val="FFFF00"/>
                </a:solidFill>
              </a:rPr>
              <a:t>int</a:t>
            </a:r>
            <a:r>
              <a:rPr lang="en-IN" sz="2200" b="1" dirty="0">
                <a:solidFill>
                  <a:srgbClr val="FFFF00"/>
                </a:solidFill>
              </a:rPr>
              <a:t>:");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>
                <a:solidFill>
                  <a:srgbClr val="FFFF00"/>
                </a:solidFill>
              </a:rPr>
              <a:t>    </a:t>
            </a:r>
            <a:r>
              <a:rPr lang="en-IN" sz="2200" b="1" dirty="0" err="1">
                <a:solidFill>
                  <a:srgbClr val="FFFF00"/>
                </a:solidFill>
              </a:rPr>
              <a:t>scanf</a:t>
            </a:r>
            <a:r>
              <a:rPr lang="en-IN" sz="2200" b="1" dirty="0">
                <a:solidFill>
                  <a:srgbClr val="FFFF00"/>
                </a:solidFill>
              </a:rPr>
              <a:t>("%d %</a:t>
            </a:r>
            <a:r>
              <a:rPr lang="en-IN" sz="2200" b="1" dirty="0" err="1">
                <a:solidFill>
                  <a:srgbClr val="FFFF00"/>
                </a:solidFill>
              </a:rPr>
              <a:t>d",&amp;a,&amp;b</a:t>
            </a:r>
            <a:r>
              <a:rPr lang="en-IN" sz="2200" b="1" dirty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>
                <a:solidFill>
                  <a:srgbClr val="FFFF00"/>
                </a:solidFill>
              </a:rPr>
              <a:t>    c=</a:t>
            </a:r>
            <a:r>
              <a:rPr lang="en-IN" sz="2200" b="1" dirty="0" err="1">
                <a:solidFill>
                  <a:srgbClr val="FFFF00"/>
                </a:solidFill>
              </a:rPr>
              <a:t>a+b</a:t>
            </a:r>
            <a:r>
              <a:rPr lang="en-IN" sz="2200" b="1" dirty="0">
                <a:solidFill>
                  <a:srgbClr val="FFFF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>
                <a:solidFill>
                  <a:srgbClr val="FFFF00"/>
                </a:solidFill>
              </a:rPr>
              <a:t>    </a:t>
            </a:r>
            <a:r>
              <a:rPr lang="en-IN" sz="2200" b="1" dirty="0" err="1">
                <a:solidFill>
                  <a:srgbClr val="FFFF00"/>
                </a:solidFill>
              </a:rPr>
              <a:t>printf</a:t>
            </a:r>
            <a:r>
              <a:rPr lang="en-IN" sz="2200" b="1" dirty="0">
                <a:solidFill>
                  <a:srgbClr val="FFFF00"/>
                </a:solidFill>
              </a:rPr>
              <a:t>("</a:t>
            </a:r>
            <a:r>
              <a:rPr lang="en-IN" sz="2200" b="1" dirty="0" err="1">
                <a:solidFill>
                  <a:srgbClr val="FFFF00"/>
                </a:solidFill>
              </a:rPr>
              <a:t>Nos</a:t>
            </a:r>
            <a:r>
              <a:rPr lang="en-IN" sz="2200" b="1" dirty="0">
                <a:solidFill>
                  <a:srgbClr val="FFFF00"/>
                </a:solidFill>
              </a:rPr>
              <a:t> are %d and %</a:t>
            </a:r>
            <a:r>
              <a:rPr lang="en-IN" sz="2200" b="1" dirty="0" err="1">
                <a:solidFill>
                  <a:srgbClr val="FFFF00"/>
                </a:solidFill>
              </a:rPr>
              <a:t>d",a,b</a:t>
            </a:r>
            <a:r>
              <a:rPr lang="en-IN" sz="2200" b="1" dirty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>
                <a:solidFill>
                  <a:srgbClr val="FFFF00"/>
                </a:solidFill>
              </a:rPr>
              <a:t>    </a:t>
            </a:r>
            <a:r>
              <a:rPr lang="en-IN" sz="2200" b="1" dirty="0" err="1">
                <a:solidFill>
                  <a:srgbClr val="FFFF00"/>
                </a:solidFill>
              </a:rPr>
              <a:t>printf</a:t>
            </a:r>
            <a:r>
              <a:rPr lang="en-IN" sz="2200" b="1" dirty="0">
                <a:solidFill>
                  <a:srgbClr val="FFFF00"/>
                </a:solidFill>
              </a:rPr>
              <a:t>("\</a:t>
            </a:r>
            <a:r>
              <a:rPr lang="en-IN" sz="2200" b="1" dirty="0" err="1">
                <a:solidFill>
                  <a:srgbClr val="FFFF00"/>
                </a:solidFill>
              </a:rPr>
              <a:t>nTheir</a:t>
            </a:r>
            <a:r>
              <a:rPr lang="en-IN" sz="2200" b="1" dirty="0">
                <a:solidFill>
                  <a:srgbClr val="FFFF00"/>
                </a:solidFill>
              </a:rPr>
              <a:t> sum is %</a:t>
            </a:r>
            <a:r>
              <a:rPr lang="en-IN" sz="2200" b="1" dirty="0" err="1">
                <a:solidFill>
                  <a:srgbClr val="FFFF00"/>
                </a:solidFill>
              </a:rPr>
              <a:t>d",c</a:t>
            </a:r>
            <a:r>
              <a:rPr lang="en-IN" sz="2200" b="1" dirty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>
                <a:solidFill>
                  <a:srgbClr val="FFFF00"/>
                </a:solidFill>
              </a:rPr>
              <a:t>    return 0;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sz="26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Writing The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The screenshot of the code is as below</a:t>
            </a:r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ddno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7380"/>
            <a:ext cx="9144000" cy="49606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Multiple main( ) Error !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Now , when we will compile the code , we will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>
                <a:solidFill>
                  <a:schemeClr val="bg1"/>
                </a:solidFill>
              </a:rPr>
              <a:t>     get the error 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multiple definition of `main’ </a:t>
            </a:r>
            <a:r>
              <a:rPr lang="en-IN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</a:p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ddno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8868"/>
            <a:ext cx="9143999" cy="442913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58204" cy="785818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Reason And Solution !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This is because our project contains </a:t>
            </a:r>
            <a:r>
              <a:rPr lang="en-US" sz="2600" b="1" dirty="0">
                <a:solidFill>
                  <a:srgbClr val="FFFF00"/>
                </a:solidFill>
              </a:rPr>
              <a:t>2 files 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rgbClr val="FFFF00"/>
                </a:solidFill>
              </a:rPr>
              <a:t>     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main.c</a:t>
            </a:r>
            <a:r>
              <a:rPr lang="en-US" sz="2600" dirty="0">
                <a:solidFill>
                  <a:schemeClr val="bg1"/>
                </a:solidFill>
              </a:rPr>
              <a:t> and </a:t>
            </a:r>
            <a:r>
              <a:rPr lang="en-US" sz="2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addnos.c</a:t>
            </a:r>
            <a:r>
              <a:rPr lang="en-US" sz="2600" dirty="0">
                <a:solidFill>
                  <a:schemeClr val="bg1"/>
                </a:solidFill>
              </a:rPr>
              <a:t>)  and both have the 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bg1"/>
                </a:solidFill>
              </a:rPr>
              <a:t>     </a:t>
            </a:r>
            <a:r>
              <a:rPr lang="en-US" sz="2600" b="1" dirty="0">
                <a:solidFill>
                  <a:srgbClr val="FFFF00"/>
                </a:solidFill>
              </a:rPr>
              <a:t>main( ) </a:t>
            </a:r>
            <a:r>
              <a:rPr lang="en-US" sz="2600" dirty="0">
                <a:solidFill>
                  <a:schemeClr val="bg1"/>
                </a:solidFill>
              </a:rPr>
              <a:t>function</a:t>
            </a:r>
            <a:endParaRPr lang="en-IN" sz="2600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To solve this problem , we can remove </a:t>
            </a:r>
            <a:r>
              <a:rPr lang="en-US" sz="2600" b="1" dirty="0" err="1">
                <a:solidFill>
                  <a:srgbClr val="FFFF00"/>
                </a:solidFill>
              </a:rPr>
              <a:t>main.c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>
                <a:solidFill>
                  <a:schemeClr val="bg1"/>
                </a:solidFill>
              </a:rPr>
              <a:t>     from the project .</a:t>
            </a:r>
          </a:p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The removed files are not deleted and remain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>
                <a:solidFill>
                  <a:schemeClr val="bg1"/>
                </a:solidFill>
              </a:rPr>
              <a:t>     in the folder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To remove </a:t>
            </a:r>
            <a:r>
              <a:rPr lang="en-US" sz="2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main.c</a:t>
            </a:r>
            <a:r>
              <a:rPr lang="en-US" sz="2600" dirty="0">
                <a:solidFill>
                  <a:schemeClr val="bg1"/>
                </a:solidFill>
              </a:rPr>
              <a:t> , r</a:t>
            </a:r>
            <a:r>
              <a:rPr lang="en-IN" sz="2600" dirty="0" err="1">
                <a:solidFill>
                  <a:schemeClr val="bg1"/>
                </a:solidFill>
              </a:rPr>
              <a:t>ight</a:t>
            </a:r>
            <a:r>
              <a:rPr lang="en-IN" sz="2600" dirty="0">
                <a:solidFill>
                  <a:schemeClr val="bg1"/>
                </a:solidFill>
              </a:rPr>
              <a:t>-click on “</a:t>
            </a:r>
            <a:r>
              <a:rPr lang="en-IN" sz="2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main.c</a:t>
            </a:r>
            <a:r>
              <a:rPr lang="en-IN" sz="2600" dirty="0">
                <a:solidFill>
                  <a:schemeClr val="bg1"/>
                </a:solidFill>
              </a:rPr>
              <a:t>" ⇒ "</a:t>
            </a:r>
            <a:r>
              <a:rPr lang="en-IN" sz="2600" b="1" dirty="0">
                <a:solidFill>
                  <a:srgbClr val="FFFF00"/>
                </a:solidFill>
              </a:rPr>
              <a:t>remove file from project</a:t>
            </a:r>
            <a:r>
              <a:rPr lang="en-IN" sz="2600" dirty="0">
                <a:solidFill>
                  <a:schemeClr val="bg1"/>
                </a:solidFill>
              </a:rPr>
              <a:t>".</a:t>
            </a:r>
          </a:p>
          <a:p>
            <a:pPr>
              <a:lnSpc>
                <a:spcPct val="90000"/>
              </a:lnSpc>
              <a:buNone/>
            </a:pP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emove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1678"/>
            <a:ext cx="9144000" cy="478632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Error Removed !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Now we will only have 1 file with </a:t>
            </a:r>
            <a:r>
              <a:rPr lang="en-US" sz="2600" b="1" dirty="0">
                <a:solidFill>
                  <a:srgbClr val="FFFF00"/>
                </a:solidFill>
              </a:rPr>
              <a:t>main( ) </a:t>
            </a:r>
            <a:r>
              <a:rPr lang="en-US" sz="2600" dirty="0">
                <a:solidFill>
                  <a:schemeClr val="bg1"/>
                </a:solidFill>
              </a:rPr>
              <a:t>function i.e. </a:t>
            </a:r>
            <a:r>
              <a:rPr lang="en-US" sz="2600" b="1" dirty="0" err="1">
                <a:solidFill>
                  <a:srgbClr val="FFFF00"/>
                </a:solidFill>
              </a:rPr>
              <a:t>addnos.c</a:t>
            </a:r>
            <a:r>
              <a:rPr lang="en-US" sz="2600" dirty="0">
                <a:solidFill>
                  <a:schemeClr val="bg1"/>
                </a:solidFill>
              </a:rPr>
              <a:t> so the code will compile and run</a:t>
            </a: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emove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071678"/>
            <a:ext cx="8858312" cy="478632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Following is the output shown by the code</a:t>
            </a: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emove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227363"/>
            <a:ext cx="8858312" cy="4474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Which  Compiler 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Code::Blocks  Uses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457200">
              <a:buNone/>
            </a:pPr>
            <a:r>
              <a:rPr lang="en-IN" sz="3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Code::Blocks </a:t>
            </a:r>
            <a:r>
              <a:rPr lang="en-IN" sz="3400" dirty="0">
                <a:solidFill>
                  <a:schemeClr val="bg1"/>
                </a:solidFill>
                <a:latin typeface="+mj-lt"/>
                <a:cs typeface="Arial" pitchFamily="34" charset="0"/>
              </a:rPr>
              <a:t>supports multiple compilers like:</a:t>
            </a:r>
          </a:p>
          <a:p>
            <a:pPr marL="571500" indent="-457200">
              <a:buNone/>
            </a:pPr>
            <a:endParaRPr lang="en-IN" b="1" dirty="0">
              <a:solidFill>
                <a:srgbClr val="00B050"/>
              </a:solidFill>
              <a:latin typeface="+mj-lt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sz="3100" b="1" dirty="0">
                <a:solidFill>
                  <a:srgbClr val="FFFF00"/>
                </a:solidFill>
                <a:latin typeface="+mj-lt"/>
                <a:cs typeface="Arial" pitchFamily="34" charset="0"/>
              </a:rPr>
              <a:t>GCC</a:t>
            </a:r>
            <a:r>
              <a:rPr lang="en-IN" sz="31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  <a:r>
              <a:rPr lang="en-IN" sz="3100" b="1" dirty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</a:p>
          <a:p>
            <a:pPr marL="571500" indent="-457200">
              <a:buNone/>
            </a:pPr>
            <a:r>
              <a:rPr lang="en-IN" sz="3100" b="1" dirty="0" err="1">
                <a:solidFill>
                  <a:srgbClr val="00B0F0"/>
                </a:solidFill>
                <a:latin typeface="+mj-lt"/>
                <a:cs typeface="Arial" pitchFamily="34" charset="0"/>
              </a:rPr>
              <a:t>MinGW</a:t>
            </a:r>
            <a:r>
              <a:rPr lang="en-IN" sz="31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</a:p>
          <a:p>
            <a:pPr marL="571500" indent="-457200">
              <a:buNone/>
            </a:pPr>
            <a:r>
              <a:rPr lang="en-IN" sz="3100" b="1" dirty="0">
                <a:solidFill>
                  <a:srgbClr val="FFFF00"/>
                </a:solidFill>
                <a:latin typeface="+mj-lt"/>
                <a:cs typeface="Arial" pitchFamily="34" charset="0"/>
              </a:rPr>
              <a:t>Digital Mars</a:t>
            </a:r>
            <a:r>
              <a:rPr lang="en-IN" sz="31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  <a:r>
              <a:rPr lang="en-IN" sz="3100" b="1" dirty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</a:p>
          <a:p>
            <a:pPr marL="571500" indent="-457200">
              <a:buNone/>
            </a:pPr>
            <a:r>
              <a:rPr lang="en-IN" sz="3100" b="1" dirty="0">
                <a:solidFill>
                  <a:srgbClr val="FFFF00"/>
                </a:solidFill>
                <a:latin typeface="+mj-lt"/>
                <a:cs typeface="Arial" pitchFamily="34" charset="0"/>
              </a:rPr>
              <a:t>Microsoft Visual C++</a:t>
            </a:r>
            <a:r>
              <a:rPr lang="en-IN" sz="31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</a:p>
          <a:p>
            <a:pPr marL="571500" indent="-457200">
              <a:buNone/>
            </a:pPr>
            <a:r>
              <a:rPr lang="en-IN" sz="3100" b="1" dirty="0">
                <a:solidFill>
                  <a:srgbClr val="FFFF00"/>
                </a:solidFill>
                <a:latin typeface="+mj-lt"/>
                <a:cs typeface="Arial" pitchFamily="34" charset="0"/>
              </a:rPr>
              <a:t>Borland C++</a:t>
            </a:r>
            <a:r>
              <a:rPr lang="en-IN" sz="31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  <a:r>
              <a:rPr lang="en-IN" sz="3100" b="1" dirty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</a:p>
          <a:p>
            <a:pPr marL="571500" indent="-457200">
              <a:buNone/>
            </a:pPr>
            <a:r>
              <a:rPr lang="en-IN" sz="3100" b="1" dirty="0">
                <a:solidFill>
                  <a:srgbClr val="FFFF00"/>
                </a:solidFill>
                <a:latin typeface="+mj-lt"/>
                <a:cs typeface="Arial" pitchFamily="34" charset="0"/>
              </a:rPr>
              <a:t>LLVM Clang</a:t>
            </a:r>
            <a:r>
              <a:rPr lang="en-IN" sz="31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, </a:t>
            </a:r>
          </a:p>
          <a:p>
            <a:pPr marL="571500" indent="-457200">
              <a:buNone/>
            </a:pPr>
            <a:r>
              <a:rPr lang="en-IN" sz="3100" b="1" dirty="0" err="1">
                <a:solidFill>
                  <a:srgbClr val="FFFF00"/>
                </a:solidFill>
                <a:latin typeface="+mj-lt"/>
                <a:cs typeface="Arial" pitchFamily="34" charset="0"/>
              </a:rPr>
              <a:t>Watcom</a:t>
            </a:r>
            <a:r>
              <a:rPr lang="en-IN" sz="31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  <a:r>
              <a:rPr lang="en-IN" sz="3100" b="1" dirty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</a:p>
          <a:p>
            <a:pPr marL="571500" indent="-457200">
              <a:buNone/>
            </a:pPr>
            <a:r>
              <a:rPr lang="en-IN" sz="3100" b="1" dirty="0">
                <a:solidFill>
                  <a:srgbClr val="FFFF00"/>
                </a:solidFill>
                <a:latin typeface="+mj-lt"/>
                <a:cs typeface="Arial" pitchFamily="34" charset="0"/>
              </a:rPr>
              <a:t>LCC</a:t>
            </a:r>
            <a:r>
              <a:rPr lang="en-IN" sz="3100" b="1" dirty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  <a:r>
              <a:rPr lang="en-IN" sz="31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and </a:t>
            </a:r>
          </a:p>
          <a:p>
            <a:pPr marL="571500" indent="-457200">
              <a:buNone/>
            </a:pPr>
            <a:r>
              <a:rPr lang="en-IN" sz="31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the</a:t>
            </a:r>
            <a:r>
              <a:rPr lang="en-IN" sz="3100" b="1" dirty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  <a:r>
              <a:rPr lang="en-IN" sz="3100" b="1" dirty="0">
                <a:solidFill>
                  <a:srgbClr val="FFFF00"/>
                </a:solidFill>
                <a:latin typeface="+mj-lt"/>
                <a:cs typeface="Arial" pitchFamily="34" charset="0"/>
              </a:rPr>
              <a:t>Intel C++ compiler</a:t>
            </a:r>
            <a:r>
              <a:rPr lang="en-IN" sz="31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.</a:t>
            </a:r>
            <a:r>
              <a:rPr lang="en-IN" sz="3100" b="1" dirty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  <a:endParaRPr lang="en-US" sz="3100" b="1" u="sng" dirty="0">
              <a:solidFill>
                <a:srgbClr val="00B05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>
                <a:solidFill>
                  <a:schemeClr val="bg1"/>
                </a:solidFill>
              </a:rPr>
              <a:t>What Are GCC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And </a:t>
            </a:r>
            <a:r>
              <a:rPr lang="en-US" sz="3600" b="1" dirty="0" err="1">
                <a:solidFill>
                  <a:schemeClr val="bg1"/>
                </a:solidFill>
              </a:rPr>
              <a:t>MinGW</a:t>
            </a:r>
            <a:r>
              <a:rPr lang="en-US" sz="3600" b="1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b="1" dirty="0">
                <a:solidFill>
                  <a:srgbClr val="FFFF00"/>
                </a:solidFill>
              </a:rPr>
              <a:t>GCC</a:t>
            </a:r>
            <a:r>
              <a:rPr lang="en-IN" sz="2600" b="1" dirty="0">
                <a:solidFill>
                  <a:schemeClr val="bg1"/>
                </a:solidFill>
              </a:rPr>
              <a:t> </a:t>
            </a:r>
            <a:r>
              <a:rPr lang="en-IN" sz="2600" dirty="0">
                <a:solidFill>
                  <a:schemeClr val="bg1"/>
                </a:solidFill>
              </a:rPr>
              <a:t>stands for </a:t>
            </a:r>
            <a:r>
              <a:rPr lang="en-IN" sz="2600" b="1" dirty="0">
                <a:solidFill>
                  <a:srgbClr val="FFFF00"/>
                </a:solidFill>
              </a:rPr>
              <a:t>GNU Compiler Collection</a:t>
            </a:r>
            <a:r>
              <a:rPr lang="en-IN" sz="2600" dirty="0">
                <a:solidFill>
                  <a:schemeClr val="bg1"/>
                </a:solidFill>
              </a:rPr>
              <a:t>, and is a collection of </a:t>
            </a:r>
            <a:r>
              <a:rPr lang="en-IN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programming compilers </a:t>
            </a:r>
            <a:r>
              <a:rPr lang="en-IN" sz="2600" dirty="0">
                <a:solidFill>
                  <a:schemeClr val="bg1"/>
                </a:solidFill>
              </a:rPr>
              <a:t>including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r>
              <a:rPr lang="en-IN" sz="2600" dirty="0">
                <a:solidFill>
                  <a:schemeClr val="bg1"/>
                </a:solidFill>
              </a:rPr>
              <a:t>,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</a:t>
            </a:r>
            <a:r>
              <a:rPr lang="en-IN" sz="2600" dirty="0">
                <a:solidFill>
                  <a:schemeClr val="bg1"/>
                </a:solidFill>
              </a:rPr>
              <a:t>,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Objective-C</a:t>
            </a:r>
            <a:r>
              <a:rPr lang="en-IN" sz="2600" dirty="0">
                <a:solidFill>
                  <a:schemeClr val="bg1"/>
                </a:solidFill>
              </a:rPr>
              <a:t>,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Fortran</a:t>
            </a:r>
            <a:r>
              <a:rPr lang="en-IN" sz="2600" dirty="0">
                <a:solidFill>
                  <a:schemeClr val="bg1"/>
                </a:solidFill>
              </a:rPr>
              <a:t>,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</a:t>
            </a:r>
            <a:r>
              <a:rPr lang="en-IN" sz="2600" dirty="0">
                <a:solidFill>
                  <a:schemeClr val="bg1"/>
                </a:solidFill>
              </a:rPr>
              <a:t>, and </a:t>
            </a:r>
            <a:r>
              <a:rPr lang="en-IN" sz="2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Ada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  <a:endParaRPr lang="en-IN" sz="2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It’s latest version is </a:t>
            </a:r>
            <a:r>
              <a:rPr lang="en-US" sz="2600" b="1" dirty="0">
                <a:solidFill>
                  <a:srgbClr val="FFFF00"/>
                </a:solidFill>
              </a:rPr>
              <a:t>GCC 12.2 </a:t>
            </a:r>
            <a:r>
              <a:rPr lang="en-US" sz="2600" dirty="0">
                <a:solidFill>
                  <a:schemeClr val="bg1"/>
                </a:solidFill>
              </a:rPr>
              <a:t>launched</a:t>
            </a:r>
            <a:r>
              <a:rPr lang="en-US" sz="2600" b="1" dirty="0">
                <a:solidFill>
                  <a:srgbClr val="FFFF00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on</a:t>
            </a:r>
            <a:r>
              <a:rPr lang="en-US" sz="2600" b="1" dirty="0">
                <a:solidFill>
                  <a:srgbClr val="FFFF00"/>
                </a:solidFill>
              </a:rPr>
              <a:t> 19</a:t>
            </a:r>
            <a:r>
              <a:rPr lang="en-US" sz="2600" b="1" baseline="30000" dirty="0">
                <a:solidFill>
                  <a:srgbClr val="FFFF00"/>
                </a:solidFill>
              </a:rPr>
              <a:t>th</a:t>
            </a:r>
            <a:r>
              <a:rPr lang="en-US" sz="2600" b="1" dirty="0">
                <a:solidFill>
                  <a:srgbClr val="FFFF00"/>
                </a:solidFill>
              </a:rPr>
              <a:t>–Aug-2022</a:t>
            </a:r>
            <a:endParaRPr lang="en-IN" sz="26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IN" sz="26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b="1" dirty="0" err="1">
                <a:solidFill>
                  <a:srgbClr val="FFFF00"/>
                </a:solidFill>
              </a:rPr>
              <a:t>MinGW</a:t>
            </a:r>
            <a:r>
              <a:rPr lang="en-IN" sz="2600" dirty="0">
                <a:solidFill>
                  <a:schemeClr val="bg1"/>
                </a:solidFill>
              </a:rPr>
              <a:t> stands for </a:t>
            </a:r>
            <a:r>
              <a:rPr lang="en-IN" sz="2600" b="1" dirty="0">
                <a:solidFill>
                  <a:srgbClr val="FFFF00"/>
                </a:solidFill>
              </a:rPr>
              <a:t>Minimalist</a:t>
            </a:r>
            <a:r>
              <a:rPr lang="en-IN" sz="2600" dirty="0">
                <a:solidFill>
                  <a:schemeClr val="bg1"/>
                </a:solidFill>
              </a:rPr>
              <a:t> </a:t>
            </a:r>
            <a:r>
              <a:rPr lang="en-IN" sz="2600" b="1" dirty="0">
                <a:solidFill>
                  <a:srgbClr val="FFFF00"/>
                </a:solidFill>
              </a:rPr>
              <a:t>GNU for Windows</a:t>
            </a:r>
            <a:r>
              <a:rPr lang="en-IN" sz="26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>
                <a:solidFill>
                  <a:schemeClr val="bg1"/>
                </a:solidFill>
              </a:rPr>
              <a:t>It is </a:t>
            </a:r>
            <a:r>
              <a:rPr lang="en-IN" sz="2600" b="1" dirty="0">
                <a:solidFill>
                  <a:srgbClr val="FFFF00"/>
                </a:solidFill>
              </a:rPr>
              <a:t>GCC compiler </a:t>
            </a:r>
            <a:r>
              <a:rPr lang="en-IN" sz="2600" dirty="0">
                <a:solidFill>
                  <a:schemeClr val="bg1"/>
                </a:solidFill>
              </a:rPr>
              <a:t>for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Windows platform</a:t>
            </a:r>
            <a:endParaRPr lang="en-US" sz="2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>
                <a:solidFill>
                  <a:schemeClr val="bg1"/>
                </a:solidFill>
              </a:rPr>
              <a:t>About Turbo C++ IDE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IN" sz="2600" dirty="0">
                <a:solidFill>
                  <a:schemeClr val="bg1"/>
                </a:solidFill>
              </a:rPr>
              <a:t>was </a:t>
            </a:r>
            <a:r>
              <a:rPr lang="en-IN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released</a:t>
            </a:r>
            <a:r>
              <a:rPr lang="en-IN" sz="2600" dirty="0">
                <a:solidFill>
                  <a:schemeClr val="bg1"/>
                </a:solidFill>
              </a:rPr>
              <a:t> on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somewhere</a:t>
            </a:r>
            <a:r>
              <a:rPr lang="en-IN" sz="2600" dirty="0">
                <a:solidFill>
                  <a:schemeClr val="bg1"/>
                </a:solidFill>
              </a:rPr>
              <a:t> between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>
                <a:solidFill>
                  <a:schemeClr val="bg1"/>
                </a:solidFill>
              </a:rPr>
              <a:t>     </a:t>
            </a:r>
            <a:r>
              <a:rPr lang="en-IN" sz="2600" b="1" dirty="0">
                <a:solidFill>
                  <a:srgbClr val="FFFF00"/>
                </a:solidFill>
              </a:rPr>
              <a:t>1990-1992</a:t>
            </a:r>
            <a:r>
              <a:rPr lang="en-IN" sz="2600" dirty="0">
                <a:solidFill>
                  <a:schemeClr val="bg1"/>
                </a:solidFill>
              </a:rPr>
              <a:t> (almost 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30 years</a:t>
            </a:r>
            <a:r>
              <a:rPr lang="en-IN" sz="2600" dirty="0">
                <a:solidFill>
                  <a:schemeClr val="bg1"/>
                </a:solidFill>
              </a:rPr>
              <a:t> ago).</a:t>
            </a:r>
          </a:p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Back then </a:t>
            </a:r>
            <a:r>
              <a:rPr lang="en-IN" sz="2600" dirty="0">
                <a:solidFill>
                  <a:schemeClr val="bg1"/>
                </a:solidFill>
              </a:rPr>
              <a:t>it was a very good </a:t>
            </a:r>
            <a:r>
              <a:rPr lang="en-IN" sz="2600" b="1" dirty="0">
                <a:solidFill>
                  <a:srgbClr val="FFFF00"/>
                </a:solidFill>
              </a:rPr>
              <a:t>IDE </a:t>
            </a:r>
            <a:r>
              <a:rPr lang="en-IN" sz="2600" dirty="0">
                <a:solidFill>
                  <a:schemeClr val="bg1"/>
                </a:solidFill>
              </a:rPr>
              <a:t>and it was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used</a:t>
            </a:r>
          </a:p>
          <a:p>
            <a:pPr>
              <a:lnSpc>
                <a:spcPct val="90000"/>
              </a:lnSpc>
              <a:buNone/>
            </a:pP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a lot</a:t>
            </a:r>
            <a:r>
              <a:rPr lang="en-IN" sz="2600" dirty="0">
                <a:solidFill>
                  <a:schemeClr val="bg1"/>
                </a:solidFill>
              </a:rPr>
              <a:t> to code </a:t>
            </a:r>
            <a:r>
              <a:rPr lang="en-IN" sz="2600" b="1" dirty="0">
                <a:solidFill>
                  <a:srgbClr val="FFFF00"/>
                </a:solidFill>
              </a:rPr>
              <a:t>C</a:t>
            </a:r>
            <a:r>
              <a:rPr lang="en-IN" sz="2600" dirty="0">
                <a:solidFill>
                  <a:schemeClr val="bg1"/>
                </a:solidFill>
              </a:rPr>
              <a:t> and </a:t>
            </a:r>
            <a:r>
              <a:rPr lang="en-IN" sz="2600" b="1" dirty="0">
                <a:solidFill>
                  <a:srgbClr val="FFFF00"/>
                </a:solidFill>
              </a:rPr>
              <a:t>C++</a:t>
            </a:r>
            <a:r>
              <a:rPr lang="en-IN" sz="26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But</a:t>
            </a:r>
            <a:r>
              <a:rPr lang="en-US" sz="2600" dirty="0">
                <a:solidFill>
                  <a:schemeClr val="bg1"/>
                </a:solidFill>
                <a:cs typeface="Arial" pitchFamily="34" charset="0"/>
              </a:rPr>
              <a:t> things have </a:t>
            </a: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changed today </a:t>
            </a:r>
            <a:r>
              <a:rPr lang="en-US" sz="2600" dirty="0">
                <a:solidFill>
                  <a:schemeClr val="bg1"/>
                </a:solidFill>
                <a:cs typeface="Arial" pitchFamily="34" charset="0"/>
              </a:rPr>
              <a:t>in </a:t>
            </a:r>
            <a:r>
              <a:rPr lang="en-US" sz="2600" b="1" dirty="0">
                <a:solidFill>
                  <a:srgbClr val="FFFF00"/>
                </a:solidFill>
                <a:cs typeface="Arial" pitchFamily="34" charset="0"/>
              </a:rPr>
              <a:t>2022</a:t>
            </a:r>
            <a:endParaRPr lang="en-US" sz="26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>
                <a:solidFill>
                  <a:schemeClr val="bg1"/>
                </a:solidFill>
              </a:rPr>
              <a:t>What Is Wrong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With Turbo C++ IDE?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IN" sz="26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b="1" dirty="0" err="1">
                <a:solidFill>
                  <a:srgbClr val="FFFF00"/>
                </a:solidFill>
              </a:rPr>
              <a:t>OutDated</a:t>
            </a:r>
            <a:r>
              <a:rPr lang="en-IN" sz="2600" b="1" dirty="0">
                <a:solidFill>
                  <a:srgbClr val="FFFF00"/>
                </a:solidFill>
              </a:rPr>
              <a:t> Compiler : </a:t>
            </a:r>
          </a:p>
          <a:p>
            <a:pPr lvl="1">
              <a:lnSpc>
                <a:spcPct val="90000"/>
              </a:lnSpc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IN" sz="2200" dirty="0">
                <a:solidFill>
                  <a:schemeClr val="bg1"/>
                </a:solidFill>
              </a:rPr>
              <a:t>uses a </a:t>
            </a: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old 16-bit compiler </a:t>
            </a:r>
            <a:r>
              <a:rPr lang="en-IN" sz="2200" dirty="0">
                <a:solidFill>
                  <a:schemeClr val="bg1"/>
                </a:solidFill>
              </a:rPr>
              <a:t>which is outdated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dirty="0">
                <a:solidFill>
                  <a:schemeClr val="bg1"/>
                </a:solidFill>
              </a:rPr>
              <a:t>     and is not in compliance with the latest standards,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dirty="0">
                <a:solidFill>
                  <a:schemeClr val="bg1"/>
                </a:solidFill>
              </a:rPr>
              <a:t>     while the latest compilers are </a:t>
            </a: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32-bit</a:t>
            </a:r>
            <a:r>
              <a:rPr lang="en-IN" sz="2200" dirty="0">
                <a:solidFill>
                  <a:schemeClr val="bg1"/>
                </a:solidFill>
              </a:rPr>
              <a:t> or </a:t>
            </a: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64-bit</a:t>
            </a:r>
            <a:r>
              <a:rPr lang="en-IN" sz="2200" dirty="0">
                <a:solidFill>
                  <a:schemeClr val="bg1"/>
                </a:solidFill>
              </a:rPr>
              <a:t> and comply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dirty="0">
                <a:solidFill>
                  <a:schemeClr val="bg1"/>
                </a:solidFill>
              </a:rPr>
              <a:t>      to the standards. </a:t>
            </a:r>
          </a:p>
          <a:p>
            <a:pPr lvl="1">
              <a:lnSpc>
                <a:spcPct val="90000"/>
              </a:lnSpc>
            </a:pP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</a:rPr>
              <a:t>Thus many applications built using </a:t>
            </a: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US" sz="2200" dirty="0">
                <a:solidFill>
                  <a:schemeClr val="bg1"/>
                </a:solidFill>
              </a:rPr>
              <a:t>are not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      compatible</a:t>
            </a:r>
            <a:r>
              <a:rPr lang="en-IN" sz="2200" dirty="0">
                <a:solidFill>
                  <a:schemeClr val="bg1"/>
                </a:solidFill>
              </a:rPr>
              <a:t> with our </a:t>
            </a:r>
            <a:r>
              <a:rPr lang="en-IN" sz="2200" b="1" dirty="0">
                <a:solidFill>
                  <a:srgbClr val="FFFF00"/>
                </a:solidFill>
              </a:rPr>
              <a:t>64 bit </a:t>
            </a:r>
            <a:r>
              <a:rPr lang="en-IN" sz="2200" dirty="0">
                <a:solidFill>
                  <a:schemeClr val="bg1"/>
                </a:solidFill>
              </a:rPr>
              <a:t>OS.</a:t>
            </a: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2800" b="1" dirty="0">
                <a:solidFill>
                  <a:srgbClr val="FFFF00"/>
                </a:solidFill>
              </a:rPr>
              <a:t>No AutoComplete : </a:t>
            </a:r>
          </a:p>
          <a:p>
            <a:pPr lvl="1">
              <a:lnSpc>
                <a:spcPct val="90000"/>
              </a:lnSpc>
            </a:pPr>
            <a:r>
              <a:rPr lang="en-IN" sz="2200" dirty="0">
                <a:solidFill>
                  <a:schemeClr val="bg1"/>
                </a:solidFill>
              </a:rPr>
              <a:t>Another problem is that </a:t>
            </a: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IN" sz="2200" dirty="0">
                <a:solidFill>
                  <a:schemeClr val="bg1"/>
                </a:solidFill>
              </a:rPr>
              <a:t>does not support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b="1" dirty="0">
                <a:solidFill>
                  <a:schemeClr val="bg1"/>
                </a:solidFill>
              </a:rPr>
              <a:t>      </a:t>
            </a:r>
            <a:r>
              <a:rPr lang="en-IN" sz="2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autocomplete</a:t>
            </a: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features</a:t>
            </a:r>
            <a:r>
              <a:rPr lang="en-IN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200" dirty="0">
                <a:solidFill>
                  <a:schemeClr val="bg1"/>
                </a:solidFill>
              </a:rPr>
              <a:t>which is  really helpful on longer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dirty="0">
                <a:solidFill>
                  <a:schemeClr val="bg1"/>
                </a:solidFill>
              </a:rPr>
              <a:t>      projects and in minimizing errors related to syntax.</a:t>
            </a:r>
          </a:p>
          <a:p>
            <a:pPr lvl="1">
              <a:lnSpc>
                <a:spcPct val="90000"/>
              </a:lnSpc>
            </a:pPr>
            <a:endParaRPr lang="en-IN" sz="22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sz="2200" dirty="0">
                <a:solidFill>
                  <a:schemeClr val="bg1"/>
                </a:solidFill>
              </a:rPr>
              <a:t>In </a:t>
            </a: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IN" sz="2200" dirty="0">
                <a:solidFill>
                  <a:schemeClr val="bg1"/>
                </a:solidFill>
              </a:rPr>
              <a:t>we will have to write every bit of code and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dirty="0">
                <a:solidFill>
                  <a:schemeClr val="bg1"/>
                </a:solidFill>
              </a:rPr>
              <a:t>      we will have to close every single function.</a:t>
            </a:r>
            <a:endParaRPr lang="en-US" sz="2200" dirty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So What Are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The Alternates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Today</a:t>
            </a:r>
            <a:r>
              <a:rPr lang="en-US" sz="2600" dirty="0">
                <a:solidFill>
                  <a:schemeClr val="bg1"/>
                </a:solidFill>
              </a:rPr>
              <a:t> we have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numerous IDE’s </a:t>
            </a:r>
            <a:r>
              <a:rPr lang="en-US" sz="2600" dirty="0">
                <a:solidFill>
                  <a:schemeClr val="bg1"/>
                </a:solidFill>
              </a:rPr>
              <a:t>available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>
                <a:solidFill>
                  <a:schemeClr val="bg1"/>
                </a:solidFill>
              </a:rPr>
              <a:t>     which can be used to migrate from 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Some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popular </a:t>
            </a:r>
            <a:r>
              <a:rPr lang="en-US" sz="2600" dirty="0">
                <a:solidFill>
                  <a:schemeClr val="bg1"/>
                </a:solidFill>
              </a:rPr>
              <a:t>of them are:</a:t>
            </a:r>
          </a:p>
          <a:p>
            <a:pPr lvl="1">
              <a:lnSpc>
                <a:spcPct val="90000"/>
              </a:lnSpc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 Blocks</a:t>
            </a:r>
          </a:p>
          <a:p>
            <a:pPr lvl="1">
              <a:lnSpc>
                <a:spcPct val="90000"/>
              </a:lnSpc>
            </a:pPr>
            <a:r>
              <a:rPr lang="en-US" sz="2200" b="1" dirty="0">
                <a:solidFill>
                  <a:srgbClr val="FFFF00"/>
                </a:solidFill>
              </a:rPr>
              <a:t>Dev C++</a:t>
            </a:r>
          </a:p>
          <a:p>
            <a:pPr lvl="1">
              <a:lnSpc>
                <a:spcPct val="90000"/>
              </a:lnSpc>
            </a:pPr>
            <a:r>
              <a:rPr lang="en-US" sz="2200" b="1" dirty="0">
                <a:solidFill>
                  <a:srgbClr val="FFFF00"/>
                </a:solidFill>
              </a:rPr>
              <a:t>VS CODE</a:t>
            </a:r>
          </a:p>
          <a:p>
            <a:pPr lvl="1">
              <a:lnSpc>
                <a:spcPct val="90000"/>
              </a:lnSpc>
            </a:pPr>
            <a:r>
              <a:rPr lang="en-US" sz="2200" b="1" dirty="0">
                <a:solidFill>
                  <a:srgbClr val="FFFF00"/>
                </a:solidFill>
              </a:rPr>
              <a:t>C-Free</a:t>
            </a:r>
          </a:p>
          <a:p>
            <a:pPr lvl="1">
              <a:lnSpc>
                <a:spcPct val="90000"/>
              </a:lnSpc>
            </a:pPr>
            <a:r>
              <a:rPr lang="en-US" sz="2200" b="1" dirty="0">
                <a:solidFill>
                  <a:srgbClr val="FFFF00"/>
                </a:solidFill>
              </a:rPr>
              <a:t>Microsoft Visual Studio</a:t>
            </a:r>
          </a:p>
          <a:p>
            <a:pPr lvl="1">
              <a:lnSpc>
                <a:spcPct val="90000"/>
              </a:lnSpc>
            </a:pPr>
            <a:r>
              <a:rPr lang="en-US" sz="2200" b="1" dirty="0">
                <a:solidFill>
                  <a:srgbClr val="FFFF00"/>
                </a:solidFill>
              </a:rPr>
              <a:t>Apple’s X-Code</a:t>
            </a: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will </a:t>
            </a:r>
            <a:r>
              <a:rPr lang="en-US" sz="2600" dirty="0">
                <a:solidFill>
                  <a:schemeClr val="bg1"/>
                </a:solidFill>
              </a:rPr>
              <a:t>be using 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 Blocks </a:t>
            </a:r>
            <a:r>
              <a:rPr lang="en-US" sz="2600" dirty="0">
                <a:solidFill>
                  <a:schemeClr val="bg1"/>
                </a:solidFill>
              </a:rPr>
              <a:t>in this batch</a:t>
            </a: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Turbo C++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V/s Code Blocks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b="1" u="sng" dirty="0">
                <a:solidFill>
                  <a:srgbClr val="FFFF00"/>
                </a:solidFill>
              </a:rPr>
              <a:t>1. “</a:t>
            </a:r>
            <a:r>
              <a:rPr lang="en-US" sz="2600" b="1" u="sng" dirty="0" err="1">
                <a:solidFill>
                  <a:srgbClr val="FFFF00"/>
                </a:solidFill>
              </a:rPr>
              <a:t>conio.h</a:t>
            </a:r>
            <a:r>
              <a:rPr lang="en-US" sz="2600" b="1" u="sng" dirty="0">
                <a:solidFill>
                  <a:srgbClr val="FFFF00"/>
                </a:solidFill>
              </a:rPr>
              <a:t>” Present but with partial functions</a:t>
            </a:r>
          </a:p>
          <a:p>
            <a:pPr lvl="1">
              <a:lnSpc>
                <a:spcPct val="90000"/>
              </a:lnSpc>
            </a:pP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</a:rPr>
              <a:t>In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MingW</a:t>
            </a:r>
            <a:r>
              <a:rPr lang="en-US" sz="2200" dirty="0">
                <a:solidFill>
                  <a:schemeClr val="bg1"/>
                </a:solidFill>
              </a:rPr>
              <a:t> we have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header file </a:t>
            </a:r>
            <a:r>
              <a:rPr lang="en-US" sz="2200" dirty="0">
                <a:solidFill>
                  <a:schemeClr val="bg1"/>
                </a:solidFill>
              </a:rPr>
              <a:t>called as  </a:t>
            </a:r>
            <a:r>
              <a:rPr lang="en-IN" sz="2400" b="1" dirty="0">
                <a:solidFill>
                  <a:srgbClr val="FFFF00"/>
                </a:solidFill>
              </a:rPr>
              <a:t>'</a:t>
            </a:r>
            <a:r>
              <a:rPr lang="en-IN" sz="2400" b="1" dirty="0" err="1">
                <a:solidFill>
                  <a:srgbClr val="FFFF00"/>
                </a:solidFill>
              </a:rPr>
              <a:t>conio.h</a:t>
            </a:r>
            <a:r>
              <a:rPr lang="en-IN" sz="2400" b="1" dirty="0">
                <a:solidFill>
                  <a:srgbClr val="FFFF00"/>
                </a:solidFill>
              </a:rPr>
              <a:t>’</a:t>
            </a:r>
            <a:r>
              <a:rPr lang="en-IN" sz="2400" dirty="0">
                <a:solidFill>
                  <a:schemeClr val="bg1"/>
                </a:solidFill>
              </a:rPr>
              <a:t> but it doesn’t contain </a:t>
            </a:r>
            <a:r>
              <a:rPr lang="en-IN" sz="2400" b="1" dirty="0" err="1">
                <a:solidFill>
                  <a:srgbClr val="00B050"/>
                </a:solidFill>
              </a:rPr>
              <a:t>clrscr</a:t>
            </a:r>
            <a:r>
              <a:rPr lang="en-IN" sz="2400" b="1" dirty="0">
                <a:solidFill>
                  <a:srgbClr val="00B050"/>
                </a:solidFill>
              </a:rPr>
              <a:t>() </a:t>
            </a:r>
            <a:r>
              <a:rPr lang="en-IN" sz="2400" dirty="0">
                <a:solidFill>
                  <a:schemeClr val="bg1"/>
                </a:solidFill>
              </a:rPr>
              <a:t>or </a:t>
            </a:r>
            <a:r>
              <a:rPr lang="en-IN" sz="2400" b="1" dirty="0" err="1">
                <a:solidFill>
                  <a:srgbClr val="00B050"/>
                </a:solidFill>
              </a:rPr>
              <a:t>textcolor</a:t>
            </a:r>
            <a:r>
              <a:rPr lang="en-IN" sz="2400" b="1" dirty="0">
                <a:solidFill>
                  <a:srgbClr val="00B050"/>
                </a:solidFill>
              </a:rPr>
              <a:t>() </a:t>
            </a:r>
            <a:r>
              <a:rPr lang="en-IN" sz="2400" dirty="0">
                <a:solidFill>
                  <a:schemeClr val="bg1"/>
                </a:solidFill>
              </a:rPr>
              <a:t>or </a:t>
            </a:r>
            <a:r>
              <a:rPr lang="en-IN" sz="2400" b="1" dirty="0" err="1">
                <a:solidFill>
                  <a:srgbClr val="00B050"/>
                </a:solidFill>
              </a:rPr>
              <a:t>gotoxy</a:t>
            </a:r>
            <a:r>
              <a:rPr lang="en-IN" sz="2400" b="1" dirty="0">
                <a:solidFill>
                  <a:srgbClr val="00B050"/>
                </a:solidFill>
              </a:rPr>
              <a:t>() </a:t>
            </a:r>
            <a:r>
              <a:rPr lang="en-IN" sz="2400" dirty="0">
                <a:solidFill>
                  <a:schemeClr val="bg1"/>
                </a:solidFill>
              </a:rPr>
              <a:t>functions </a:t>
            </a:r>
          </a:p>
          <a:p>
            <a:pPr lvl="1">
              <a:lnSpc>
                <a:spcPct val="90000"/>
              </a:lnSpc>
            </a:pPr>
            <a:endParaRPr lang="en-IN" sz="24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IN" sz="24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sz="2400" dirty="0">
                <a:solidFill>
                  <a:schemeClr val="bg1"/>
                </a:solidFill>
              </a:rPr>
              <a:t>It 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only provides </a:t>
            </a:r>
            <a:r>
              <a:rPr lang="en-IN" sz="2400" dirty="0">
                <a:solidFill>
                  <a:schemeClr val="bg1"/>
                </a:solidFill>
              </a:rPr>
              <a:t>us a function called </a:t>
            </a:r>
            <a:r>
              <a:rPr lang="en-IN" sz="2400" b="1" dirty="0" err="1">
                <a:solidFill>
                  <a:srgbClr val="00B050"/>
                </a:solidFill>
              </a:rPr>
              <a:t>getch</a:t>
            </a:r>
            <a:r>
              <a:rPr lang="en-IN" sz="2400" b="1" dirty="0">
                <a:solidFill>
                  <a:srgbClr val="00B050"/>
                </a:solidFill>
              </a:rPr>
              <a:t>()</a:t>
            </a:r>
          </a:p>
          <a:p>
            <a:pPr>
              <a:lnSpc>
                <a:spcPct val="90000"/>
              </a:lnSpc>
            </a:pP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1561</Words>
  <Application>Microsoft Office PowerPoint</Application>
  <PresentationFormat>On-screen Show (4:3)</PresentationFormat>
  <Paragraphs>273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MIGRATING TO CODE BLOCKS</vt:lpstr>
      <vt:lpstr>PowerPoint Presentation</vt:lpstr>
      <vt:lpstr>What Is Code Blocks ?</vt:lpstr>
      <vt:lpstr>Which  Compiler   Code::Blocks  Uses ?</vt:lpstr>
      <vt:lpstr>What Are GCC  And MinGW ?</vt:lpstr>
      <vt:lpstr>About Turbo C++ IDE </vt:lpstr>
      <vt:lpstr>What Is Wrong  With Turbo C++ IDE?</vt:lpstr>
      <vt:lpstr>So What Are  The Alternates ?</vt:lpstr>
      <vt:lpstr>Turbo C++  V/s Code Blocks</vt:lpstr>
      <vt:lpstr>Turbo C++  V/s Code Blocks</vt:lpstr>
      <vt:lpstr>Turbo C++  V/s Code Blocks</vt:lpstr>
      <vt:lpstr>Data Types</vt:lpstr>
      <vt:lpstr>Differences  With TurboC++</vt:lpstr>
      <vt:lpstr>Differences With  Turbo C++</vt:lpstr>
      <vt:lpstr>Differences With  Turbo C++</vt:lpstr>
      <vt:lpstr>Downloading And  Installing CodeBlocks</vt:lpstr>
      <vt:lpstr>Downloading And  Installing CodeBlocks</vt:lpstr>
      <vt:lpstr>Developing First Application  In CodeBlocks</vt:lpstr>
      <vt:lpstr>Developing First Application  In CodeBlocks</vt:lpstr>
      <vt:lpstr>Developing First Application  In CodeBlocks</vt:lpstr>
      <vt:lpstr>Developing First Application  In CodeBlocks</vt:lpstr>
      <vt:lpstr>Developing First Application  In CodeBlocks</vt:lpstr>
      <vt:lpstr>Developing First Application  In CodeBlocks</vt:lpstr>
      <vt:lpstr>Developing First Application  In CodeBlocks</vt:lpstr>
      <vt:lpstr>Compiling And Running  The Program</vt:lpstr>
      <vt:lpstr>Compiling And Running  The Program</vt:lpstr>
      <vt:lpstr>Adding A New File</vt:lpstr>
      <vt:lpstr>Adding A New File</vt:lpstr>
      <vt:lpstr>Adding A New File</vt:lpstr>
      <vt:lpstr>Adding A New File</vt:lpstr>
      <vt:lpstr>Adding A New File</vt:lpstr>
      <vt:lpstr>Writing The Code</vt:lpstr>
      <vt:lpstr>Writing The Code</vt:lpstr>
      <vt:lpstr>Multiple main( ) Error !</vt:lpstr>
      <vt:lpstr>Reason And Solution !</vt:lpstr>
      <vt:lpstr>Solution</vt:lpstr>
      <vt:lpstr>Error Removed !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Sharma Computer Academy</cp:lastModifiedBy>
  <cp:revision>518</cp:revision>
  <dcterms:created xsi:type="dcterms:W3CDTF">2017-12-26T10:06:07Z</dcterms:created>
  <dcterms:modified xsi:type="dcterms:W3CDTF">2022-10-17T12:13:29Z</dcterms:modified>
</cp:coreProperties>
</file>