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393" r:id="rId3"/>
    <p:sldId id="398" r:id="rId4"/>
    <p:sldId id="399" r:id="rId5"/>
    <p:sldId id="40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CC66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31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Addition Of Polynomials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14349" y="2428868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000100" y="1714488"/>
            <a:ext cx="513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1 : 2x   +   5x^2  +   3x^3   +  6x^5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00232" y="26431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571736" y="2428868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3857619" y="26431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429125" y="2428868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5715008" y="2643182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6286513" y="2428868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000100" y="3202544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 2 : 10x   +   4x^3   +   8x^4   +   3x^5</a:t>
            </a:r>
            <a:endParaRPr lang="en-IN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714348" y="4129730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2000231" y="434404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2571735" y="4129730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>
            <a:off x="3857618" y="434404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4429124" y="4129730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>
            <a:off x="5715007" y="4344044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286512" y="4129730"/>
          <a:ext cx="12858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428628"/>
                <a:gridCol w="4286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00100" y="4845618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EXPRESSION : 12x   +   5x^2   +   7x^3   +   8x^4   +   9x^5</a:t>
            </a:r>
            <a:endParaRPr lang="en-IN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714348" y="5643578"/>
          <a:ext cx="114300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628"/>
                <a:gridCol w="333378"/>
                <a:gridCol w="3810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1857356" y="5857892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2214546" y="5643578"/>
          <a:ext cx="9286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5"/>
                <a:gridCol w="309565"/>
                <a:gridCol w="309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3571868" y="5643578"/>
          <a:ext cx="9286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5"/>
                <a:gridCol w="309565"/>
                <a:gridCol w="309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4857752" y="5643578"/>
          <a:ext cx="9286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5"/>
                <a:gridCol w="309565"/>
                <a:gridCol w="309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>
            <a:off x="3143240" y="585789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500562" y="5857892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6143636" y="5643578"/>
          <a:ext cx="9286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65"/>
                <a:gridCol w="309565"/>
                <a:gridCol w="3095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5786446" y="5857892"/>
            <a:ext cx="35719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Addition Of Polynomial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85720" y="1500174"/>
            <a:ext cx="4643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poly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exp;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poly *next;</a:t>
            </a:r>
          </a:p>
          <a:p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smtClean="0"/>
              <a:t>void append(</a:t>
            </a:r>
            <a:r>
              <a:rPr lang="en-US" dirty="0" err="1" smtClean="0"/>
              <a:t>struct</a:t>
            </a:r>
            <a:r>
              <a:rPr lang="en-US" dirty="0" smtClean="0"/>
              <a:t> poly**,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void display(</a:t>
            </a:r>
            <a:r>
              <a:rPr lang="en-US" dirty="0" err="1" smtClean="0"/>
              <a:t>struct</a:t>
            </a:r>
            <a:r>
              <a:rPr lang="en-US" dirty="0" smtClean="0"/>
              <a:t> poly *);</a:t>
            </a:r>
          </a:p>
          <a:p>
            <a:r>
              <a:rPr lang="en-US" dirty="0" smtClean="0"/>
              <a:t>void add(</a:t>
            </a:r>
            <a:r>
              <a:rPr lang="en-US" dirty="0" err="1" smtClean="0"/>
              <a:t>struct</a:t>
            </a:r>
            <a:r>
              <a:rPr lang="en-US" dirty="0" smtClean="0"/>
              <a:t> poly *, </a:t>
            </a:r>
            <a:r>
              <a:rPr lang="en-US" dirty="0" err="1" smtClean="0"/>
              <a:t>struct</a:t>
            </a:r>
            <a:r>
              <a:rPr lang="en-US" dirty="0" smtClean="0"/>
              <a:t> poly *, </a:t>
            </a:r>
            <a:r>
              <a:rPr lang="en-US" dirty="0" err="1" smtClean="0"/>
              <a:t>struct</a:t>
            </a:r>
            <a:r>
              <a:rPr lang="en-US" dirty="0" smtClean="0"/>
              <a:t> poly **);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6314" y="1500174"/>
            <a:ext cx="43576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poly *first, *sec, *third;</a:t>
            </a:r>
          </a:p>
          <a:p>
            <a:r>
              <a:rPr lang="en-US" dirty="0" smtClean="0"/>
              <a:t>	first=sec=third=NULL;</a:t>
            </a:r>
          </a:p>
          <a:p>
            <a:r>
              <a:rPr lang="en-US" dirty="0" smtClean="0"/>
              <a:t>	append(&amp;first,2,1);</a:t>
            </a:r>
          </a:p>
          <a:p>
            <a:r>
              <a:rPr lang="en-US" dirty="0" smtClean="0"/>
              <a:t>	append(&amp;first,4,3);</a:t>
            </a:r>
          </a:p>
          <a:p>
            <a:r>
              <a:rPr lang="en-US" dirty="0" smtClean="0"/>
              <a:t>	.</a:t>
            </a:r>
          </a:p>
          <a:p>
            <a:r>
              <a:rPr lang="en-US" dirty="0" smtClean="0"/>
              <a:t>	append(&amp;sec,3,1);</a:t>
            </a:r>
          </a:p>
          <a:p>
            <a:r>
              <a:rPr lang="en-US" dirty="0" smtClean="0"/>
              <a:t>	append(&amp;sec,2,2);</a:t>
            </a:r>
          </a:p>
          <a:p>
            <a:r>
              <a:rPr lang="en-US" dirty="0" smtClean="0"/>
              <a:t>	.</a:t>
            </a:r>
          </a:p>
          <a:p>
            <a:r>
              <a:rPr lang="en-US" dirty="0" smtClean="0"/>
              <a:t>	add(</a:t>
            </a:r>
            <a:r>
              <a:rPr lang="en-US" dirty="0" err="1" smtClean="0"/>
              <a:t>first,sec,&amp;third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	display(first);</a:t>
            </a:r>
          </a:p>
          <a:p>
            <a:r>
              <a:rPr lang="en-US" dirty="0" smtClean="0"/>
              <a:t>	display(sec);</a:t>
            </a:r>
          </a:p>
          <a:p>
            <a:r>
              <a:rPr lang="en-US" dirty="0" smtClean="0"/>
              <a:t>	display(third);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Addition Of Polynomial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add(</a:t>
            </a:r>
            <a:r>
              <a:rPr lang="en-US" dirty="0" err="1" smtClean="0"/>
              <a:t>struct</a:t>
            </a:r>
            <a:r>
              <a:rPr lang="en-US" dirty="0" smtClean="0"/>
              <a:t> poly *f, </a:t>
            </a:r>
            <a:r>
              <a:rPr lang="en-US" dirty="0" err="1" smtClean="0"/>
              <a:t>struct</a:t>
            </a:r>
            <a:r>
              <a:rPr lang="en-US" dirty="0" smtClean="0"/>
              <a:t> poly *s, </a:t>
            </a:r>
            <a:r>
              <a:rPr lang="en-US" dirty="0" err="1" smtClean="0"/>
              <a:t>struct</a:t>
            </a:r>
            <a:r>
              <a:rPr lang="en-US" dirty="0" smtClean="0"/>
              <a:t> poly **pt)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poly *temp, *p, *q;</a:t>
            </a:r>
          </a:p>
          <a:p>
            <a:pPr>
              <a:buNone/>
            </a:pPr>
            <a:r>
              <a:rPr lang="en-US" dirty="0" smtClean="0"/>
              <a:t>	if(f==NULL&amp;&amp;s==NULL)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printf</a:t>
            </a:r>
            <a:r>
              <a:rPr lang="en-US" dirty="0" smtClean="0"/>
              <a:t>(“Addition Not Possible”);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while(f!=NULL &amp;&amp; s!=NULL)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p=(</a:t>
            </a:r>
            <a:r>
              <a:rPr lang="en-US" dirty="0" err="1" smtClean="0"/>
              <a:t>struct</a:t>
            </a:r>
            <a:r>
              <a:rPr lang="en-US" dirty="0" smtClean="0"/>
              <a:t> poly 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poly));</a:t>
            </a:r>
          </a:p>
          <a:p>
            <a:pPr>
              <a:buNone/>
            </a:pPr>
            <a:r>
              <a:rPr lang="en-US" dirty="0" smtClean="0"/>
              <a:t>		p-&gt;next=NULL;</a:t>
            </a:r>
          </a:p>
          <a:p>
            <a:pPr>
              <a:buNone/>
            </a:pPr>
            <a:r>
              <a:rPr lang="en-US" dirty="0" smtClean="0"/>
              <a:t>		if(*pt==NULL)</a:t>
            </a:r>
          </a:p>
          <a:p>
            <a:pPr>
              <a:buNone/>
            </a:pPr>
            <a:r>
              <a:rPr lang="en-US" dirty="0" smtClean="0"/>
              <a:t>			*pt=p;</a:t>
            </a:r>
          </a:p>
          <a:p>
            <a:pPr>
              <a:buNone/>
            </a:pPr>
            <a:r>
              <a:rPr lang="en-US" dirty="0" smtClean="0"/>
              <a:t>		else	</a:t>
            </a:r>
          </a:p>
          <a:p>
            <a:pPr>
              <a:buNone/>
            </a:pPr>
            <a:r>
              <a:rPr lang="en-US" dirty="0" smtClean="0"/>
              <a:t>			temp-&gt;next=p;</a:t>
            </a:r>
          </a:p>
          <a:p>
            <a:pPr>
              <a:buNone/>
            </a:pPr>
            <a:r>
              <a:rPr lang="en-US" dirty="0" smtClean="0"/>
              <a:t>		temp=p;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Addition Of Polynomial 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330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if(f-&gt;exp&gt;s-&gt;exp)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p-&gt;</a:t>
            </a:r>
            <a:r>
              <a:rPr lang="en-US" dirty="0" err="1" smtClean="0"/>
              <a:t>coeff</a:t>
            </a:r>
            <a:r>
              <a:rPr lang="en-US" dirty="0" smtClean="0"/>
              <a:t>=f-&gt;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p-&gt;exp=f-&gt;exp;</a:t>
            </a:r>
          </a:p>
          <a:p>
            <a:pPr>
              <a:buNone/>
            </a:pPr>
            <a:r>
              <a:rPr lang="en-US" dirty="0" smtClean="0"/>
              <a:t>	f=f-&gt;exp;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if(s-&gt;exp&gt;f-&gt;exp)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p-&gt;</a:t>
            </a:r>
            <a:r>
              <a:rPr lang="en-US" dirty="0" err="1" smtClean="0"/>
              <a:t>coeff</a:t>
            </a:r>
            <a:r>
              <a:rPr lang="en-US" dirty="0" smtClean="0"/>
              <a:t>=s-&gt;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p-&gt;exp=s-&gt;exp;</a:t>
            </a:r>
          </a:p>
          <a:p>
            <a:pPr>
              <a:buNone/>
            </a:pPr>
            <a:r>
              <a:rPr lang="en-US" dirty="0" smtClean="0"/>
              <a:t>	s=s-&gt;exp;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p-&gt;</a:t>
            </a:r>
            <a:r>
              <a:rPr lang="en-US" dirty="0" err="1" smtClean="0"/>
              <a:t>coeff</a:t>
            </a:r>
            <a:r>
              <a:rPr lang="en-US" dirty="0" smtClean="0"/>
              <a:t>=f-&gt;</a:t>
            </a:r>
            <a:r>
              <a:rPr lang="en-US" dirty="0" err="1" smtClean="0"/>
              <a:t>coeff+s</a:t>
            </a:r>
            <a:r>
              <a:rPr lang="en-US" dirty="0" smtClean="0"/>
              <a:t>-&gt;</a:t>
            </a:r>
            <a:r>
              <a:rPr lang="en-US" dirty="0" err="1" smtClean="0"/>
              <a:t>coeff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p-&gt;exp=f-&gt;exp;</a:t>
            </a:r>
          </a:p>
          <a:p>
            <a:pPr>
              <a:buNone/>
            </a:pPr>
            <a:r>
              <a:rPr lang="en-US" dirty="0" smtClean="0"/>
              <a:t>	f=f-&gt;next;</a:t>
            </a:r>
          </a:p>
          <a:p>
            <a:pPr>
              <a:buNone/>
            </a:pPr>
            <a:r>
              <a:rPr lang="en-US" dirty="0" smtClean="0"/>
              <a:t>	s=s-next;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86314" y="1455634"/>
            <a:ext cx="4357686" cy="53309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if(f!=NULL)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q=f;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if(s!==NULL)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q=s;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while(q!=NULL)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p=(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poly *)</a:t>
            </a:r>
            <a:r>
              <a:rPr lang="en-US" sz="2700" dirty="0" err="1" smtClean="0"/>
              <a:t>malloc</a:t>
            </a:r>
            <a:r>
              <a:rPr lang="en-US" sz="2700" dirty="0" smtClean="0"/>
              <a:t>(</a:t>
            </a:r>
            <a:r>
              <a:rPr lang="en-US" sz="2700" dirty="0" err="1" smtClean="0"/>
              <a:t>sizeof</a:t>
            </a:r>
            <a:r>
              <a:rPr lang="en-US" sz="2700" dirty="0" smtClean="0"/>
              <a:t>(</a:t>
            </a:r>
            <a:r>
              <a:rPr lang="en-US" sz="2700" dirty="0" err="1" smtClean="0"/>
              <a:t>struct</a:t>
            </a:r>
            <a:r>
              <a:rPr lang="en-US" sz="2700" dirty="0" smtClean="0"/>
              <a:t> poly));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</a:t>
            </a:r>
            <a:r>
              <a:rPr lang="en-US" sz="2700" dirty="0" err="1" smtClean="0"/>
              <a:t>coeff</a:t>
            </a:r>
            <a:r>
              <a:rPr lang="en-US" sz="2700" dirty="0" smtClean="0"/>
              <a:t>=q-&gt;</a:t>
            </a:r>
            <a:r>
              <a:rPr lang="en-US" sz="2700" dirty="0" err="1" smtClean="0"/>
              <a:t>coeff</a:t>
            </a:r>
            <a:r>
              <a:rPr lang="en-US" sz="2700" dirty="0" smtClean="0"/>
              <a:t>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p-&gt;exp=q-&gt;exp;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p-&gt;next=NULL;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if(*pt==NULL)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*pt=p;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else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temp-&gt;next=p;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tem=p;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q=q-&gt;next;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baseline="0" dirty="0" smtClean="0"/>
              <a:t>}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4098</TotalTime>
  <Words>123</Words>
  <Application>Microsoft Office PowerPoint</Application>
  <PresentationFormat>On-screen Show (4:3)</PresentationFormat>
  <Paragraphs>126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Slide 1</vt:lpstr>
      <vt:lpstr>Addition Of Polynomials</vt:lpstr>
      <vt:lpstr>Program For Addition Of Polynomial </vt:lpstr>
      <vt:lpstr>Program For Addition Of Polynomial </vt:lpstr>
      <vt:lpstr>Program For Addition Of Polynomial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345</cp:revision>
  <dcterms:created xsi:type="dcterms:W3CDTF">2015-12-21T13:46:48Z</dcterms:created>
  <dcterms:modified xsi:type="dcterms:W3CDTF">2020-11-04T12:07:40Z</dcterms:modified>
</cp:coreProperties>
</file>