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01" r:id="rId4"/>
    <p:sldId id="309" r:id="rId5"/>
    <p:sldId id="310" r:id="rId6"/>
    <p:sldId id="3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han" userId="474f963816709eaa" providerId="LiveId" clId="{2371DAC9-91E8-4829-909E-FE127A4BBFDB}"/>
    <pc:docChg chg="custSel addSld delSld modSld">
      <pc:chgData name="Aman khan" userId="474f963816709eaa" providerId="LiveId" clId="{2371DAC9-91E8-4829-909E-FE127A4BBFDB}" dt="2022-08-03T09:05:15.482" v="572"/>
      <pc:docMkLst>
        <pc:docMk/>
      </pc:docMkLst>
      <pc:sldChg chg="modSp mod modAnim">
        <pc:chgData name="Aman khan" userId="474f963816709eaa" providerId="LiveId" clId="{2371DAC9-91E8-4829-909E-FE127A4BBFDB}" dt="2022-08-03T09:01:27" v="558"/>
        <pc:sldMkLst>
          <pc:docMk/>
          <pc:sldMk cId="0" sldId="310"/>
        </pc:sldMkLst>
        <pc:spChg chg="mod">
          <ac:chgData name="Aman khan" userId="474f963816709eaa" providerId="LiveId" clId="{2371DAC9-91E8-4829-909E-FE127A4BBFDB}" dt="2022-08-03T08:58:06.391" v="540" actId="1076"/>
          <ac:spMkLst>
            <pc:docMk/>
            <pc:sldMk cId="0" sldId="310"/>
            <ac:spMk id="26" creationId="{00000000-0000-0000-0000-000000000000}"/>
          </ac:spMkLst>
        </pc:spChg>
      </pc:sldChg>
      <pc:sldChg chg="modSp mod modAnim">
        <pc:chgData name="Aman khan" userId="474f963816709eaa" providerId="LiveId" clId="{2371DAC9-91E8-4829-909E-FE127A4BBFDB}" dt="2022-08-03T09:05:15.482" v="572"/>
        <pc:sldMkLst>
          <pc:docMk/>
          <pc:sldMk cId="0" sldId="311"/>
        </pc:sldMkLst>
        <pc:spChg chg="mod">
          <ac:chgData name="Aman khan" userId="474f963816709eaa" providerId="LiveId" clId="{2371DAC9-91E8-4829-909E-FE127A4BBFDB}" dt="2022-08-03T09:02:39.865" v="565" actId="1076"/>
          <ac:spMkLst>
            <pc:docMk/>
            <pc:sldMk cId="0" sldId="311"/>
            <ac:spMk id="9" creationId="{00000000-0000-0000-0000-000000000000}"/>
          </ac:spMkLst>
        </pc:spChg>
      </pc:sldChg>
      <pc:sldChg chg="addSp delSp modSp add del mod">
        <pc:chgData name="Aman khan" userId="474f963816709eaa" providerId="LiveId" clId="{2371DAC9-91E8-4829-909E-FE127A4BBFDB}" dt="2022-08-03T07:37:02.004" v="508" actId="2696"/>
        <pc:sldMkLst>
          <pc:docMk/>
          <pc:sldMk cId="465117099" sldId="312"/>
        </pc:sldMkLst>
        <pc:spChg chg="mod">
          <ac:chgData name="Aman khan" userId="474f963816709eaa" providerId="LiveId" clId="{2371DAC9-91E8-4829-909E-FE127A4BBFDB}" dt="2022-08-03T07:22:59.896" v="17" actId="20577"/>
          <ac:spMkLst>
            <pc:docMk/>
            <pc:sldMk cId="465117099" sldId="312"/>
            <ac:spMk id="2" creationId="{00000000-0000-0000-0000-000000000000}"/>
          </ac:spMkLst>
        </pc:spChg>
        <pc:spChg chg="add del mod">
          <ac:chgData name="Aman khan" userId="474f963816709eaa" providerId="LiveId" clId="{2371DAC9-91E8-4829-909E-FE127A4BBFDB}" dt="2022-08-03T07:36:59.812" v="507"/>
          <ac:spMkLst>
            <pc:docMk/>
            <pc:sldMk cId="465117099" sldId="312"/>
            <ac:spMk id="3" creationId="{0C092FF6-70D1-57BA-C52E-619D7EE3BA38}"/>
          </ac:spMkLst>
        </pc:spChg>
        <pc:spChg chg="del mod">
          <ac:chgData name="Aman khan" userId="474f963816709eaa" providerId="LiveId" clId="{2371DAC9-91E8-4829-909E-FE127A4BBFDB}" dt="2022-08-03T07:22:38.160" v="2" actId="21"/>
          <ac:spMkLst>
            <pc:docMk/>
            <pc:sldMk cId="465117099" sldId="312"/>
            <ac:spMk id="6" creationId="{00000000-0000-0000-0000-000000000000}"/>
          </ac:spMkLst>
        </pc:spChg>
        <pc:spChg chg="del mod">
          <ac:chgData name="Aman khan" userId="474f963816709eaa" providerId="LiveId" clId="{2371DAC9-91E8-4829-909E-FE127A4BBFDB}" dt="2022-08-03T07:22:45.881" v="5" actId="21"/>
          <ac:spMkLst>
            <pc:docMk/>
            <pc:sldMk cId="465117099" sldId="312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Data structure</a:t>
            </a:r>
          </a:p>
          <a:p>
            <a:r>
              <a:rPr lang="en-US" sz="4400" dirty="0"/>
              <a:t>(in c)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Moving Ahead with STACK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Implementing</a:t>
            </a:r>
            <a:r>
              <a:rPr lang="en-US" sz="2400" dirty="0">
                <a:solidFill>
                  <a:schemeClr val="tx1"/>
                </a:solidFill>
              </a:rPr>
              <a:t> Stack In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Syntax </a:t>
            </a: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Physical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b="1" dirty="0">
                <a:solidFill>
                  <a:srgbClr val="0070C0"/>
                </a:solidFill>
              </a:rPr>
              <a:t>Logical</a:t>
            </a:r>
            <a:r>
              <a:rPr lang="en-US" sz="2400" dirty="0">
                <a:solidFill>
                  <a:schemeClr val="tx1"/>
                </a:solidFill>
              </a:rPr>
              <a:t> Diagram Of </a:t>
            </a:r>
            <a:r>
              <a:rPr lang="en-US" sz="2400" b="1" dirty="0">
                <a:solidFill>
                  <a:srgbClr val="00B05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Program</a:t>
            </a: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b="1" dirty="0">
                <a:solidFill>
                  <a:srgbClr val="FF0000"/>
                </a:solidFill>
              </a:rPr>
              <a:t>Implementing</a:t>
            </a:r>
            <a:r>
              <a:rPr lang="en-US" sz="2400" dirty="0">
                <a:solidFill>
                  <a:schemeClr val="tx1"/>
                </a:solidFill>
              </a:rPr>
              <a:t> Stack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Modified </a:t>
            </a:r>
            <a:r>
              <a:rPr lang="en-US" sz="2400" dirty="0">
                <a:solidFill>
                  <a:schemeClr val="tx1"/>
                </a:solidFill>
              </a:rPr>
              <a:t>Version for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Implementing Stack In C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Since </a:t>
            </a:r>
            <a:r>
              <a:rPr lang="en-US" sz="2400" dirty="0"/>
              <a:t>from the </a:t>
            </a:r>
            <a:r>
              <a:rPr lang="en-US" sz="2400" b="1" dirty="0">
                <a:solidFill>
                  <a:srgbClr val="FF0000"/>
                </a:solidFill>
              </a:rPr>
              <a:t>previous</a:t>
            </a:r>
            <a:r>
              <a:rPr lang="en-US" sz="2400" dirty="0"/>
              <a:t> declaration we can say that, A </a:t>
            </a:r>
            <a:r>
              <a:rPr lang="en-US" sz="2400" b="1" dirty="0">
                <a:solidFill>
                  <a:srgbClr val="00B050"/>
                </a:solidFill>
              </a:rPr>
              <a:t>stack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7030A0"/>
                </a:solidFill>
              </a:rPr>
              <a:t>composed</a:t>
            </a:r>
            <a:r>
              <a:rPr lang="en-US" sz="2400" dirty="0"/>
              <a:t> of two things: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 “</a:t>
            </a:r>
            <a:r>
              <a:rPr lang="en-US" sz="2400" b="1" dirty="0">
                <a:solidFill>
                  <a:srgbClr val="FF0000"/>
                </a:solidFill>
              </a:rPr>
              <a:t>Array</a:t>
            </a:r>
            <a:r>
              <a:rPr lang="en-US" sz="2400" dirty="0"/>
              <a:t>” for </a:t>
            </a:r>
            <a:r>
              <a:rPr lang="en-US" sz="2400" b="1" dirty="0">
                <a:solidFill>
                  <a:srgbClr val="0070C0"/>
                </a:solidFill>
              </a:rPr>
              <a:t>holding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B050"/>
                </a:solidFill>
              </a:rPr>
              <a:t>values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An integer “</a:t>
            </a:r>
            <a:r>
              <a:rPr lang="en-US" sz="2400" b="1" dirty="0" err="1">
                <a:solidFill>
                  <a:srgbClr val="0070C0"/>
                </a:solidFill>
              </a:rPr>
              <a:t>tos</a:t>
            </a:r>
            <a:r>
              <a:rPr lang="en-US" sz="2400" dirty="0"/>
              <a:t>” for holding the </a:t>
            </a:r>
            <a:r>
              <a:rPr lang="en-US" sz="2400" b="1" dirty="0">
                <a:solidFill>
                  <a:srgbClr val="FF0000"/>
                </a:solidFill>
              </a:rPr>
              <a:t>indexes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Now since </a:t>
            </a:r>
            <a:r>
              <a:rPr lang="en-US" sz="2400" b="1" dirty="0">
                <a:solidFill>
                  <a:srgbClr val="0070C0"/>
                </a:solidFill>
              </a:rPr>
              <a:t>both</a:t>
            </a:r>
            <a:r>
              <a:rPr lang="en-US" sz="2400" dirty="0"/>
              <a:t> these members </a:t>
            </a:r>
            <a:r>
              <a:rPr lang="en-US" sz="2400" b="1" dirty="0">
                <a:solidFill>
                  <a:srgbClr val="FF0000"/>
                </a:solidFill>
              </a:rPr>
              <a:t>always</a:t>
            </a:r>
            <a:r>
              <a:rPr lang="en-US" sz="2400" dirty="0"/>
              <a:t> work </a:t>
            </a:r>
            <a:r>
              <a:rPr lang="en-US" sz="2400" b="1" dirty="0">
                <a:solidFill>
                  <a:srgbClr val="00B050"/>
                </a:solidFill>
              </a:rPr>
              <a:t>together</a:t>
            </a:r>
            <a:r>
              <a:rPr lang="en-US" sz="2400" dirty="0"/>
              <a:t>, it is </a:t>
            </a:r>
            <a:r>
              <a:rPr lang="en-US" sz="2400" b="1" dirty="0">
                <a:solidFill>
                  <a:srgbClr val="00B050"/>
                </a:solidFill>
              </a:rPr>
              <a:t>better</a:t>
            </a:r>
            <a:r>
              <a:rPr lang="en-US" sz="2400" dirty="0"/>
              <a:t> to keep them </a:t>
            </a:r>
            <a:r>
              <a:rPr lang="en-US" sz="2400" b="1" dirty="0">
                <a:solidFill>
                  <a:srgbClr val="FF0000"/>
                </a:solidFill>
              </a:rPr>
              <a:t>together</a:t>
            </a:r>
            <a:r>
              <a:rPr lang="en-US" sz="2400" dirty="0"/>
              <a:t> in a single </a:t>
            </a:r>
            <a:r>
              <a:rPr lang="en-US" sz="2400" b="1" dirty="0">
                <a:solidFill>
                  <a:srgbClr val="7030A0"/>
                </a:solidFill>
              </a:rPr>
              <a:t>block</a:t>
            </a:r>
            <a:r>
              <a:rPr lang="en-US" sz="2400" dirty="0"/>
              <a:t>. Thus to </a:t>
            </a:r>
            <a:r>
              <a:rPr lang="en-US" sz="2400" b="1" dirty="0">
                <a:solidFill>
                  <a:srgbClr val="FF0000"/>
                </a:solidFill>
              </a:rPr>
              <a:t>implement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7030A0"/>
                </a:solidFill>
              </a:rPr>
              <a:t>Stack</a:t>
            </a:r>
            <a:r>
              <a:rPr lang="en-US" sz="2400" dirty="0"/>
              <a:t> in C we prefer using </a:t>
            </a:r>
            <a:r>
              <a:rPr lang="en-US" sz="2400" b="1" dirty="0">
                <a:solidFill>
                  <a:srgbClr val="0070C0"/>
                </a:solidFill>
              </a:rPr>
              <a:t>structure</a:t>
            </a:r>
            <a:r>
              <a:rPr lang="en-US" sz="2400" dirty="0"/>
              <a:t>.</a:t>
            </a:r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Syntax Of Declaring Stack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If we </a:t>
            </a:r>
            <a:r>
              <a:rPr lang="en-US" sz="2400" b="1" dirty="0">
                <a:solidFill>
                  <a:srgbClr val="7030A0"/>
                </a:solidFill>
              </a:rPr>
              <a:t>want</a:t>
            </a:r>
            <a:r>
              <a:rPr lang="en-US" sz="2400" dirty="0">
                <a:solidFill>
                  <a:schemeClr val="tx1"/>
                </a:solidFill>
              </a:rPr>
              <a:t> to declare </a:t>
            </a:r>
            <a:r>
              <a:rPr lang="en-US" sz="2400" b="1" dirty="0">
                <a:solidFill>
                  <a:srgbClr val="00B05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 in our C </a:t>
            </a:r>
            <a:r>
              <a:rPr lang="en-US" sz="2400" b="1" dirty="0">
                <a:solidFill>
                  <a:srgbClr val="00B0F0"/>
                </a:solidFill>
              </a:rPr>
              <a:t>program</a:t>
            </a:r>
            <a:r>
              <a:rPr lang="en-US" sz="2400" dirty="0">
                <a:solidFill>
                  <a:schemeClr val="tx1"/>
                </a:solidFill>
              </a:rPr>
              <a:t> we need to use “</a:t>
            </a:r>
            <a:r>
              <a:rPr lang="en-US" sz="2400" b="1" dirty="0">
                <a:solidFill>
                  <a:srgbClr val="FF0000"/>
                </a:solidFill>
              </a:rPr>
              <a:t>Structure</a:t>
            </a:r>
            <a:r>
              <a:rPr lang="en-US" sz="2400" dirty="0">
                <a:solidFill>
                  <a:schemeClr val="tx1"/>
                </a:solidFill>
              </a:rPr>
              <a:t>” in our </a:t>
            </a:r>
            <a:r>
              <a:rPr lang="en-US" sz="2400" b="1" dirty="0">
                <a:solidFill>
                  <a:srgbClr val="0070C0"/>
                </a:solidFill>
              </a:rPr>
              <a:t>code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None/>
            </a:pPr>
            <a:r>
              <a:rPr lang="en-US" sz="2300" dirty="0"/>
              <a:t>	</a:t>
            </a:r>
          </a:p>
          <a:p>
            <a:pPr>
              <a:buNone/>
            </a:pPr>
            <a:r>
              <a:rPr lang="en-US" sz="2300" dirty="0"/>
              <a:t>		</a:t>
            </a:r>
            <a:r>
              <a:rPr lang="en-US" sz="2000" b="1" dirty="0"/>
              <a:t>struct Stack{</a:t>
            </a:r>
          </a:p>
          <a:p>
            <a:pPr>
              <a:buNone/>
            </a:pPr>
            <a:r>
              <a:rPr lang="en-US" sz="2000" b="1" dirty="0"/>
              <a:t>	 		&lt;</a:t>
            </a:r>
            <a:r>
              <a:rPr lang="en-US" sz="2000" b="1" dirty="0" err="1"/>
              <a:t>data_type</a:t>
            </a:r>
            <a:r>
              <a:rPr lang="en-US" sz="2000" b="1" dirty="0"/>
              <a:t>&gt; &lt;var name&gt;;</a:t>
            </a:r>
          </a:p>
          <a:p>
            <a:pPr>
              <a:buNone/>
            </a:pPr>
            <a:r>
              <a:rPr lang="en-US" sz="2000" b="1" dirty="0"/>
              <a:t>	 		&lt;</a:t>
            </a:r>
            <a:r>
              <a:rPr lang="en-US" sz="2000" b="1" dirty="0" err="1"/>
              <a:t>data_type</a:t>
            </a:r>
            <a:r>
              <a:rPr lang="en-US" sz="2000" b="1" dirty="0"/>
              <a:t>&gt; &lt;</a:t>
            </a:r>
            <a:r>
              <a:rPr lang="en-US" sz="2000" b="1" dirty="0" err="1"/>
              <a:t>var_name</a:t>
            </a:r>
            <a:r>
              <a:rPr lang="en-US" sz="2000" b="1" dirty="0"/>
              <a:t>&gt;;</a:t>
            </a:r>
          </a:p>
          <a:p>
            <a:pPr>
              <a:buNone/>
            </a:pPr>
            <a:r>
              <a:rPr lang="en-US" sz="2000" b="1" dirty="0"/>
              <a:t>	 		&lt;</a:t>
            </a:r>
            <a:r>
              <a:rPr lang="en-US" sz="2000" b="1" dirty="0" err="1"/>
              <a:t>data_type</a:t>
            </a:r>
            <a:r>
              <a:rPr lang="en-US" sz="2000" b="1" dirty="0"/>
              <a:t>&gt; &lt;</a:t>
            </a:r>
            <a:r>
              <a:rPr lang="en-US" sz="2000" b="1" dirty="0" err="1"/>
              <a:t>var_name</a:t>
            </a:r>
            <a:r>
              <a:rPr lang="en-US" sz="2000" b="1" dirty="0"/>
              <a:t>&gt;;</a:t>
            </a:r>
          </a:p>
          <a:p>
            <a:pPr>
              <a:buNone/>
            </a:pPr>
            <a:r>
              <a:rPr lang="en-US" sz="2000" b="1" dirty="0"/>
              <a:t>	 		 .</a:t>
            </a:r>
          </a:p>
          <a:p>
            <a:pPr>
              <a:buNone/>
            </a:pPr>
            <a:r>
              <a:rPr lang="en-US" sz="2000" b="1" dirty="0"/>
              <a:t>			 .</a:t>
            </a:r>
          </a:p>
          <a:p>
            <a:pPr>
              <a:buNone/>
            </a:pPr>
            <a:r>
              <a:rPr lang="en-US" sz="2000" b="1" dirty="0"/>
              <a:t>		};</a:t>
            </a:r>
            <a:endParaRPr lang="en-IN" sz="2000" b="1" dirty="0"/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84" y="218340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Physical &amp; Logical Diagram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3" y="23647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1942" y="204030"/>
            <a:ext cx="1500198" cy="1071570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06304" y="2061418"/>
            <a:ext cx="3929090" cy="928694"/>
          </a:xfrm>
          <a:prstGeom prst="rect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64976"/>
              </p:ext>
            </p:extLst>
          </p:nvPr>
        </p:nvGraphicFramePr>
        <p:xfrm>
          <a:off x="792056" y="2204294"/>
          <a:ext cx="28336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12077"/>
              </p:ext>
            </p:extLst>
          </p:nvPr>
        </p:nvGraphicFramePr>
        <p:xfrm>
          <a:off x="3792452" y="2204294"/>
          <a:ext cx="4762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006502" y="2561484"/>
            <a:ext cx="62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arr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20750" y="2990112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Physical View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2452" y="256148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tos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3594" y="16464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337" y="3645024"/>
            <a:ext cx="24048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#include&lt;</a:t>
            </a:r>
            <a:r>
              <a:rPr lang="en-US" sz="1600" dirty="0" err="1"/>
              <a:t>conio.h</a:t>
            </a:r>
            <a:r>
              <a:rPr lang="en-US" sz="1600" dirty="0"/>
              <a:t>&gt;</a:t>
            </a:r>
          </a:p>
          <a:p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r>
              <a:rPr lang="en-US" sz="1600" dirty="0" err="1"/>
              <a:t>struct</a:t>
            </a:r>
            <a:r>
              <a:rPr lang="en-US" sz="1600" dirty="0"/>
              <a:t> Stack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arr</a:t>
            </a:r>
            <a:r>
              <a:rPr lang="en-US" sz="1600" dirty="0"/>
              <a:t>[5];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tos</a:t>
            </a:r>
            <a:r>
              <a:rPr lang="en-US" sz="1600" dirty="0"/>
              <a:t>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void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struct</a:t>
            </a:r>
            <a:r>
              <a:rPr lang="en-US" sz="1600" dirty="0"/>
              <a:t> Stack S;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  <p:sp>
        <p:nvSpPr>
          <p:cNvPr id="27" name="Rectangle 26"/>
          <p:cNvSpPr/>
          <p:nvPr/>
        </p:nvSpPr>
        <p:spPr>
          <a:xfrm>
            <a:off x="5364088" y="2132856"/>
            <a:ext cx="2857520" cy="3571900"/>
          </a:xfrm>
          <a:prstGeom prst="rect">
            <a:avLst/>
          </a:prstGeom>
        </p:spPr>
        <p:style>
          <a:lnRef idx="2">
            <a:schemeClr val="accent4"/>
          </a:lnRef>
          <a:fillRef idx="1001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54181"/>
              </p:ext>
            </p:extLst>
          </p:nvPr>
        </p:nvGraphicFramePr>
        <p:xfrm>
          <a:off x="5935592" y="2632922"/>
          <a:ext cx="47623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62999"/>
              </p:ext>
            </p:extLst>
          </p:nvPr>
        </p:nvGraphicFramePr>
        <p:xfrm>
          <a:off x="7375182" y="4548098"/>
          <a:ext cx="4654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935592" y="44781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arr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75182" y="490679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tos</a:t>
            </a:r>
            <a:endParaRPr lang="en-IN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/>
          <p:cNvCxnSpPr>
            <a:endCxn id="30" idx="3"/>
          </p:cNvCxnSpPr>
          <p:nvPr/>
        </p:nvCxnSpPr>
        <p:spPr>
          <a:xfrm flipH="1" flipV="1">
            <a:off x="6498567" y="4662834"/>
            <a:ext cx="651471" cy="417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83598"/>
              </p:ext>
            </p:extLst>
          </p:nvPr>
        </p:nvGraphicFramePr>
        <p:xfrm>
          <a:off x="7221476" y="2561484"/>
          <a:ext cx="5476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cxnSpLocks/>
          </p:cNvCxnSpPr>
          <p:nvPr/>
        </p:nvCxnSpPr>
        <p:spPr>
          <a:xfrm flipH="1">
            <a:off x="6507096" y="2704360"/>
            <a:ext cx="64294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31482" y="2775798"/>
            <a:ext cx="247184" cy="1703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2810" y="576405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Logical View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71312" y="17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</a:t>
            </a:r>
            <a:endParaRPr lang="en-IN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4" grpId="0"/>
      <p:bldP spid="25" grpId="0"/>
      <p:bldP spid="27" grpId="0" animBg="1"/>
      <p:bldP spid="30" grpId="0"/>
      <p:bldP spid="31" grpId="0"/>
      <p:bldP spid="40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Implementation Of Stack </a:t>
            </a:r>
            <a:br>
              <a:rPr lang="en-US" sz="2800" b="1" dirty="0"/>
            </a:br>
            <a:r>
              <a:rPr lang="en-US" sz="2800" b="1" dirty="0"/>
              <a:t>Program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8596" y="1714488"/>
            <a:ext cx="29289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#include&lt;conio.h&gt;	</a:t>
            </a:r>
          </a:p>
          <a:p>
            <a:r>
              <a:rPr lang="en-US" sz="2000" dirty="0"/>
              <a:t>#include&lt;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endParaRPr lang="en-US" sz="2000" dirty="0"/>
          </a:p>
          <a:p>
            <a:r>
              <a:rPr lang="en-US" sz="2000" dirty="0" err="1"/>
              <a:t>struct</a:t>
            </a:r>
            <a:r>
              <a:rPr lang="en-US" sz="2000" dirty="0"/>
              <a:t> Stack{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[5];</a:t>
            </a:r>
          </a:p>
          <a:p>
            <a:r>
              <a:rPr lang="en-US" sz="2000" dirty="0"/>
              <a:t>	int </a:t>
            </a:r>
            <a:r>
              <a:rPr lang="en-US" sz="2000" dirty="0" err="1"/>
              <a:t>tos</a:t>
            </a:r>
            <a:r>
              <a:rPr lang="en-US" sz="2000" dirty="0"/>
              <a:t>;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void main(){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struct</a:t>
            </a:r>
            <a:r>
              <a:rPr lang="en-US" sz="2000" dirty="0"/>
              <a:t> Stack S;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, x;</a:t>
            </a:r>
          </a:p>
          <a:p>
            <a:r>
              <a:rPr lang="en-US" sz="2000" dirty="0"/>
              <a:t>	S.tos=-1;</a:t>
            </a:r>
          </a:p>
          <a:p>
            <a:r>
              <a:rPr lang="en-US" sz="2000" dirty="0"/>
              <a:t>}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8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11960" y="1651941"/>
            <a:ext cx="502733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=0;i&lt;5;i++){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(“Enter element”);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scanf</a:t>
            </a:r>
            <a:r>
              <a:rPr lang="en-US" sz="2000" dirty="0"/>
              <a:t>(“%</a:t>
            </a:r>
            <a:r>
              <a:rPr lang="en-US" sz="2000" dirty="0" err="1"/>
              <a:t>d”,&amp;x</a:t>
            </a:r>
            <a:r>
              <a:rPr lang="en-US" sz="2000" dirty="0"/>
              <a:t>);</a:t>
            </a:r>
          </a:p>
          <a:p>
            <a:r>
              <a:rPr lang="en-US" sz="2000" dirty="0"/>
              <a:t>	S.tos=S.tos+1;</a:t>
            </a:r>
          </a:p>
          <a:p>
            <a:r>
              <a:rPr lang="en-US" sz="2000" dirty="0"/>
              <a:t>	S.arr[S.tos]=x;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=0;i&lt;5;i++){</a:t>
            </a:r>
          </a:p>
          <a:p>
            <a:r>
              <a:rPr lang="en-US" sz="2000" dirty="0"/>
              <a:t>	x=S.arr[S.tos];</a:t>
            </a:r>
          </a:p>
          <a:p>
            <a:r>
              <a:rPr lang="en-US" sz="2000" dirty="0"/>
              <a:t>	S.tos=S.tos-1;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(“\</a:t>
            </a:r>
            <a:r>
              <a:rPr lang="en-US" sz="2000" dirty="0" err="1"/>
              <a:t>nPopped</a:t>
            </a:r>
            <a:r>
              <a:rPr lang="en-US" sz="2000" dirty="0"/>
              <a:t> Element:%</a:t>
            </a:r>
            <a:r>
              <a:rPr lang="en-US" sz="2000" dirty="0" err="1"/>
              <a:t>d”,x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 err="1"/>
              <a:t>getch</a:t>
            </a:r>
            <a:r>
              <a:rPr lang="en-US" sz="2000" dirty="0"/>
              <a:t>();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4949</TotalTime>
  <Words>414</Words>
  <Application>Microsoft Office PowerPoint</Application>
  <PresentationFormat>On-screen Show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Implementing Stack In C</vt:lpstr>
      <vt:lpstr>Syntax Of Declaring Stack</vt:lpstr>
      <vt:lpstr>Physical &amp; Logical Diagram</vt:lpstr>
      <vt:lpstr>Implementation Of Stack 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Aman khan</cp:lastModifiedBy>
  <cp:revision>218</cp:revision>
  <dcterms:created xsi:type="dcterms:W3CDTF">2015-12-21T13:46:48Z</dcterms:created>
  <dcterms:modified xsi:type="dcterms:W3CDTF">2022-08-03T09:05:32Z</dcterms:modified>
</cp:coreProperties>
</file>