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602" r:id="rId4"/>
    <p:sldId id="635" r:id="rId5"/>
    <p:sldId id="665" r:id="rId6"/>
    <p:sldId id="670" r:id="rId7"/>
    <p:sldId id="671" r:id="rId8"/>
    <p:sldId id="672" r:id="rId9"/>
    <p:sldId id="669" r:id="rId10"/>
    <p:sldId id="675" r:id="rId11"/>
    <p:sldId id="674" r:id="rId12"/>
    <p:sldId id="666" r:id="rId13"/>
    <p:sldId id="667" r:id="rId14"/>
    <p:sldId id="668" r:id="rId15"/>
    <p:sldId id="673" r:id="rId16"/>
    <p:sldId id="676" r:id="rId17"/>
    <p:sldId id="677" r:id="rId18"/>
    <p:sldId id="678" r:id="rId19"/>
    <p:sldId id="679" r:id="rId20"/>
    <p:sldId id="681" r:id="rId21"/>
    <p:sldId id="680" r:id="rId22"/>
    <p:sldId id="682" r:id="rId23"/>
    <p:sldId id="684" r:id="rId24"/>
    <p:sldId id="685" r:id="rId25"/>
    <p:sldId id="687" r:id="rId26"/>
    <p:sldId id="688" r:id="rId27"/>
    <p:sldId id="689" r:id="rId28"/>
    <p:sldId id="690" r:id="rId29"/>
    <p:sldId id="691" r:id="rId30"/>
    <p:sldId id="692" r:id="rId31"/>
    <p:sldId id="6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30C98A2-AECF-4DCA-BB7C-F91D8AE58AFA}"/>
    <pc:docChg chg="modSld">
      <pc:chgData name="Sharma Computer Academy" userId="08476b32c11f4418" providerId="LiveId" clId="{530C98A2-AECF-4DCA-BB7C-F91D8AE58AFA}" dt="2021-04-03T20:46:42.699" v="3"/>
      <pc:docMkLst>
        <pc:docMk/>
      </pc:docMkLst>
      <pc:sldChg chg="modAnim">
        <pc:chgData name="Sharma Computer Academy" userId="08476b32c11f4418" providerId="LiveId" clId="{530C98A2-AECF-4DCA-BB7C-F91D8AE58AFA}" dt="2021-04-03T20:46:42.699" v="3"/>
        <pc:sldMkLst>
          <pc:docMk/>
          <pc:sldMk cId="0" sldId="6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 and 7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7"/>
            <a:ext cx="8786874" cy="48577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6,8 And 10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After doing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initial required steps </a:t>
            </a:r>
            <a:r>
              <a:rPr lang="en-US" sz="2400" dirty="0">
                <a:latin typeface="Corbel" pitchFamily="34" charset="0"/>
              </a:rPr>
              <a:t>( 1 to 5 and 7) we now need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perform steps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managing static files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th</a:t>
            </a:r>
            <a:r>
              <a:rPr lang="en-US" sz="2400" dirty="0">
                <a:latin typeface="Corbel" pitchFamily="34" charset="0"/>
              </a:rPr>
              <a:t>is we just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have to perform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 extra steps </a:t>
            </a:r>
            <a:r>
              <a:rPr lang="en-US" sz="2400" dirty="0">
                <a:latin typeface="Corbel" pitchFamily="34" charset="0"/>
              </a:rPr>
              <a:t>which are: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Create the static directory structure</a:t>
            </a:r>
          </a:p>
          <a:p>
            <a:pPr lvl="1" fontAlgn="base"/>
            <a:endParaRPr lang="en-US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Configuring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 for static files</a:t>
            </a:r>
          </a:p>
          <a:p>
            <a:pPr lvl="1" fontAlgn="base"/>
            <a:endParaRPr lang="en-US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Use special template tags in the HTML file to load the static data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6-Creating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Static Directory Structure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create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static directory structure </a:t>
            </a:r>
            <a:r>
              <a:rPr lang="en-US" sz="2400" dirty="0">
                <a:latin typeface="Corbel" pitchFamily="34" charset="0"/>
              </a:rPr>
              <a:t>we have 2 options: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folder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static</a:t>
            </a:r>
            <a:r>
              <a:rPr lang="en-US" dirty="0">
                <a:latin typeface="Corbel" pitchFamily="34" charset="0"/>
              </a:rPr>
              <a:t> at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project level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place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static files </a:t>
            </a:r>
            <a:r>
              <a:rPr lang="en-US" dirty="0">
                <a:latin typeface="Corbel" pitchFamily="34" charset="0"/>
              </a:rPr>
              <a:t>there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dirty="0">
                <a:latin typeface="Corbel" pitchFamily="34" charset="0"/>
              </a:rPr>
              <a:t>OR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folder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static</a:t>
            </a:r>
            <a:r>
              <a:rPr lang="en-US" dirty="0">
                <a:latin typeface="Corbel" pitchFamily="34" charset="0"/>
              </a:rPr>
              <a:t> at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app level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place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static files </a:t>
            </a:r>
            <a:r>
              <a:rPr lang="en-US" dirty="0">
                <a:latin typeface="Corbel" pitchFamily="34" charset="0"/>
              </a:rPr>
              <a:t>there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6-Creating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Static Directory Structure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use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approach </a:t>
            </a:r>
            <a:r>
              <a:rPr lang="en-US" sz="2400" dirty="0">
                <a:latin typeface="Corbel" pitchFamily="34" charset="0"/>
              </a:rPr>
              <a:t>when we want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share</a:t>
            </a:r>
            <a:r>
              <a:rPr lang="en-US" sz="2400" dirty="0">
                <a:latin typeface="Corbel" pitchFamily="34" charset="0"/>
              </a:rPr>
              <a:t> some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static files </a:t>
            </a:r>
            <a:r>
              <a:rPr lang="en-US" sz="2400" dirty="0">
                <a:latin typeface="Corbel" pitchFamily="34" charset="0"/>
              </a:rPr>
              <a:t>across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all the apps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project </a:t>
            </a:r>
            <a:r>
              <a:rPr lang="en-US" sz="2400" dirty="0">
                <a:latin typeface="Corbel" pitchFamily="34" charset="0"/>
              </a:rPr>
              <a:t>, for example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every page</a:t>
            </a:r>
            <a:r>
              <a:rPr lang="en-US" sz="2400" dirty="0">
                <a:latin typeface="Corbel" pitchFamily="34" charset="0"/>
              </a:rPr>
              <a:t> in all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apps</a:t>
            </a:r>
            <a:r>
              <a:rPr lang="en-US" sz="2400" dirty="0">
                <a:latin typeface="Corbel" pitchFamily="34" charset="0"/>
              </a:rPr>
              <a:t> we want to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fontsize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font color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 this case </a:t>
            </a:r>
            <a:r>
              <a:rPr lang="en-US" sz="2400" dirty="0">
                <a:latin typeface="Corbel" pitchFamily="34" charset="0"/>
              </a:rPr>
              <a:t>we should create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project level static directory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 , if we want to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settings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pages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apps </a:t>
            </a:r>
            <a:r>
              <a:rPr lang="en-US" sz="2400" dirty="0">
                <a:latin typeface="Corbel" pitchFamily="34" charset="0"/>
              </a:rPr>
              <a:t>then we should go for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 level static dir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we want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different background colors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different apps home page</a:t>
            </a:r>
            <a:r>
              <a:rPr lang="en-US" sz="2400" dirty="0">
                <a:latin typeface="Corbel" pitchFamily="34" charset="0"/>
              </a:rPr>
              <a:t>, 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 should go for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 level static dir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6-Creating Project Level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Static Directory Structure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 create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project level static directory structure </a:t>
            </a:r>
            <a:r>
              <a:rPr lang="en-US" sz="2400" dirty="0">
                <a:latin typeface="Corbel" pitchFamily="34" charset="0"/>
              </a:rPr>
              <a:t>we must do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 a folder </a:t>
            </a:r>
            <a:r>
              <a:rPr lang="en-US" dirty="0">
                <a:latin typeface="Corbel" pitchFamily="34" charset="0"/>
              </a:rPr>
              <a:t>called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</a:t>
            </a:r>
            <a:r>
              <a:rPr lang="en-US" dirty="0">
                <a:latin typeface="Corbel" pitchFamily="34" charset="0"/>
              </a:rPr>
              <a:t> inside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project level directory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Within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</a:t>
            </a:r>
            <a:r>
              <a:rPr lang="en-US" dirty="0">
                <a:latin typeface="Corbel" pitchFamily="34" charset="0"/>
              </a:rPr>
              <a:t> folder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 a folder </a:t>
            </a:r>
            <a:r>
              <a:rPr lang="en-US" dirty="0">
                <a:latin typeface="Corbel" pitchFamily="34" charset="0"/>
              </a:rPr>
              <a:t>called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images</a:t>
            </a:r>
            <a:r>
              <a:rPr lang="en-US" dirty="0">
                <a:latin typeface="Corbel" pitchFamily="34" charset="0"/>
              </a:rPr>
              <a:t> and add some image to it.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Similarly</a:t>
            </a:r>
            <a:r>
              <a:rPr lang="en-US" dirty="0">
                <a:latin typeface="Corbel" pitchFamily="34" charset="0"/>
              </a:rPr>
              <a:t> to store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files </a:t>
            </a:r>
            <a:r>
              <a:rPr lang="en-US" dirty="0">
                <a:latin typeface="Corbel" pitchFamily="34" charset="0"/>
              </a:rPr>
              <a:t>, we must create a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css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subdirectory in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directory at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project level </a:t>
            </a:r>
            <a:r>
              <a:rPr lang="en-US" dirty="0">
                <a:latin typeface="Corbel" pitchFamily="34" charset="0"/>
              </a:rPr>
              <a:t>and place our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.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files there.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Same thing </a:t>
            </a:r>
            <a:r>
              <a:rPr lang="en-US" dirty="0">
                <a:latin typeface="Corbel" pitchFamily="34" charset="0"/>
              </a:rPr>
              <a:t>applies to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js</a:t>
            </a:r>
            <a:r>
              <a:rPr lang="en-US" dirty="0">
                <a:latin typeface="Corbel" pitchFamily="34" charset="0"/>
              </a:rPr>
              <a:t> files also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6-Creating Project Level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Static Directory Structure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So in our project </a:t>
            </a:r>
            <a:r>
              <a:rPr lang="en-US" sz="2400" dirty="0">
                <a:latin typeface="Corbel" pitchFamily="34" charset="0"/>
              </a:rPr>
              <a:t>we must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</a:t>
            </a:r>
            <a:r>
              <a:rPr lang="en-US" sz="2400" dirty="0">
                <a:latin typeface="Corbel" pitchFamily="34" charset="0"/>
              </a:rPr>
              <a:t> inside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demoproject10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in this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</a:t>
            </a:r>
            <a:r>
              <a:rPr lang="en-US" sz="2400" dirty="0">
                <a:latin typeface="Corbel" pitchFamily="34" charset="0"/>
              </a:rPr>
              <a:t> folder , we must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subdirectory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images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place an image </a:t>
            </a:r>
            <a:r>
              <a:rPr lang="en-US" sz="2400" dirty="0">
                <a:latin typeface="Corbel" pitchFamily="34" charset="0"/>
              </a:rPr>
              <a:t>(called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myself.jpg</a:t>
            </a:r>
            <a:r>
              <a:rPr lang="en-US" sz="2400" dirty="0">
                <a:latin typeface="Corbel" pitchFamily="34" charset="0"/>
              </a:rPr>
              <a:t>) there.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After doing this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project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 folder structure </a:t>
            </a:r>
            <a:r>
              <a:rPr lang="en-US" sz="2400" dirty="0">
                <a:latin typeface="Corbel" pitchFamily="34" charset="0"/>
              </a:rPr>
              <a:t>should appear as shown in the next slide:</a:t>
            </a:r>
          </a:p>
          <a:p>
            <a:pPr fontAlgn="base">
              <a:buNone/>
            </a:pPr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6-Creating Project Level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Static Directory Structure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5113"/>
            <a:ext cx="9144000" cy="53850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8-Configuring settings.py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Like templates </a:t>
            </a:r>
            <a:r>
              <a:rPr lang="en-US" sz="2400" dirty="0">
                <a:latin typeface="Corbel" pitchFamily="34" charset="0"/>
              </a:rPr>
              <a:t>, in case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static folder </a:t>
            </a:r>
            <a:r>
              <a:rPr lang="en-US" sz="2400" dirty="0">
                <a:latin typeface="Corbel" pitchFamily="34" charset="0"/>
              </a:rPr>
              <a:t>also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 need to inform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about this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IN" sz="2400" dirty="0">
                <a:latin typeface="Corbel" pitchFamily="34" charset="0"/>
              </a:rPr>
              <a:t>we need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do the following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 </a:t>
            </a:r>
            <a:r>
              <a:rPr lang="en-US" dirty="0">
                <a:latin typeface="Corbel" pitchFamily="34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variable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STATIC_DIR</a:t>
            </a:r>
            <a:r>
              <a:rPr lang="en-US" dirty="0">
                <a:latin typeface="Corbel" pitchFamily="34" charset="0"/>
              </a:rPr>
              <a:t> pointing to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</a:t>
            </a:r>
            <a:r>
              <a:rPr lang="en-US" dirty="0">
                <a:latin typeface="Corbel" pitchFamily="34" charset="0"/>
              </a:rPr>
              <a:t> folder</a:t>
            </a:r>
          </a:p>
          <a:p>
            <a:pPr lvl="1" fontAlgn="base">
              <a:buNone/>
            </a:pPr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dirty="0">
                <a:latin typeface="Corbel" pitchFamily="34" charset="0"/>
              </a:rPr>
              <a:t> a list called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STATICFILES_DIRS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Add </a:t>
            </a:r>
            <a:r>
              <a:rPr lang="en-IN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variable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STATIC_DIR</a:t>
            </a:r>
            <a:r>
              <a:rPr lang="en-IN" dirty="0">
                <a:latin typeface="Corbel" pitchFamily="34" charset="0"/>
              </a:rPr>
              <a:t> as an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entry</a:t>
            </a:r>
            <a:r>
              <a:rPr lang="en-IN" dirty="0">
                <a:latin typeface="Corbel" pitchFamily="34" charset="0"/>
              </a:rPr>
              <a:t> in this list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8-Configuring settings.py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Code:</a:t>
            </a:r>
            <a:endParaRPr lang="en-IN" sz="1400" b="1" u="sng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STATIC_DIR=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os.path.join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BASE_DIR,'static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STATICFILES_DIRS=[STATIC_DIR]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10- Use Template Tags To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Load Static Data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, in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home.html</a:t>
            </a:r>
            <a:r>
              <a:rPr lang="en-US" sz="2400" dirty="0">
                <a:latin typeface="Corbel" pitchFamily="34" charset="0"/>
              </a:rPr>
              <a:t> which is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templates/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staticfilesdemoapp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folder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 must use </a:t>
            </a:r>
            <a:r>
              <a:rPr lang="en-US" sz="2400" dirty="0">
                <a:latin typeface="Corbel" pitchFamily="34" charset="0"/>
              </a:rPr>
              <a:t>some special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 tags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load static data.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There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2 tags </a:t>
            </a:r>
            <a:r>
              <a:rPr lang="en-US" sz="2400" dirty="0">
                <a:latin typeface="Corbel" pitchFamily="34" charset="0"/>
              </a:rPr>
              <a:t>to be used: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The first </a:t>
            </a:r>
            <a:r>
              <a:rPr lang="en-US" dirty="0">
                <a:latin typeface="Corbel" pitchFamily="34" charset="0"/>
              </a:rPr>
              <a:t>is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{% load static %} </a:t>
            </a:r>
            <a:r>
              <a:rPr lang="en-US" dirty="0">
                <a:latin typeface="Corbel" pitchFamily="34" charset="0"/>
              </a:rPr>
              <a:t>tag which tells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dirty="0">
                <a:latin typeface="Corbel" pitchFamily="34" charset="0"/>
              </a:rPr>
              <a:t> to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load static content 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next tag </a:t>
            </a:r>
            <a:r>
              <a:rPr lang="en-US" dirty="0">
                <a:latin typeface="Corbel" pitchFamily="34" charset="0"/>
              </a:rPr>
              <a:t>is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"{% static "path to the image" %}" </a:t>
            </a:r>
            <a:r>
              <a:rPr lang="en-US" dirty="0">
                <a:latin typeface="Corbel" pitchFamily="34" charset="0"/>
              </a:rPr>
              <a:t>which is used in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US" dirty="0">
                <a:latin typeface="Corbel" pitchFamily="34" charset="0"/>
              </a:rPr>
              <a:t> attribute of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dirty="0">
                <a:latin typeface="Corbel" pitchFamily="34" charset="0"/>
              </a:rPr>
              <a:t>tag to pass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path to the image</a:t>
            </a:r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Loading Static Files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10- Use Template Tags To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Load Static Data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&lt;!DOCTYPE html&gt;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&lt;html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lang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{% load static %}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&lt;title&gt;Loading Static Data&lt;/title&gt;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&lt;h1&gt; Hello, This is myself!&lt;/h1&gt;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img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src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="{% static "images/myself.jpg" %}" &gt;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11 and 12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to make this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application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functional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need to add code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and both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ursl.py</a:t>
            </a:r>
            <a:r>
              <a:rPr lang="en-US" sz="2400" dirty="0">
                <a:latin typeface="Corbel" pitchFamily="34" charset="0"/>
              </a:rPr>
              <a:t> file as before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we need to perform final 2 steps: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Configuring the View 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11- 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dirty="0">
                <a:latin typeface="Corbel" pitchFamily="34" charset="0"/>
              </a:rPr>
              <a:t> file in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staticfilesdemoapp</a:t>
            </a:r>
            <a:r>
              <a:rPr lang="en-US" sz="2400" dirty="0">
                <a:latin typeface="Corbel" pitchFamily="34" charset="0"/>
              </a:rPr>
              <a:t> folder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write the following code </a:t>
            </a:r>
            <a:r>
              <a:rPr lang="en-US" sz="2400" dirty="0">
                <a:latin typeface="Corbel" pitchFamily="34" charset="0"/>
              </a:rPr>
              <a:t>which calls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 file </a:t>
            </a:r>
            <a:r>
              <a:rPr lang="en-US" sz="2400" dirty="0">
                <a:latin typeface="Corbel" pitchFamily="34" charset="0"/>
              </a:rPr>
              <a:t>and returns it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views.py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request,'staticfilesdemoapp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/home.html')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12-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After creating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as shown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 slide </a:t>
            </a:r>
            <a:r>
              <a:rPr lang="en-IN" sz="2400" dirty="0">
                <a:latin typeface="Corbel" pitchFamily="34" charset="0"/>
              </a:rPr>
              <a:t>we perform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usual step </a:t>
            </a:r>
            <a:r>
              <a:rPr lang="en-IN" sz="2400" dirty="0">
                <a:latin typeface="Corbel" pitchFamily="34" charset="0"/>
              </a:rPr>
              <a:t>which is configuring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urls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>
                <a:latin typeface="Corbel" pitchFamily="34" charset="0"/>
              </a:rPr>
              <a:t>we do this </a:t>
            </a:r>
            <a:r>
              <a:rPr lang="en-IN" sz="2400" dirty="0">
                <a:latin typeface="Corbel" pitchFamily="34" charset="0"/>
              </a:rPr>
              <a:t>by configuring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>
                <a:latin typeface="Corbel" pitchFamily="34" charset="0"/>
              </a:rPr>
              <a:t>at 2 places: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statcifilesdemoapp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directory’s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urls.py</a:t>
            </a:r>
            <a:r>
              <a:rPr lang="en-IN" dirty="0">
                <a:latin typeface="Corbel" pitchFamily="34" charset="0"/>
              </a:rPr>
              <a:t> file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the site’s main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12-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 a new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statcifilesdemoapp</a:t>
            </a:r>
            <a:r>
              <a:rPr lang="en-IN" sz="2400" dirty="0">
                <a:latin typeface="Corbel" pitchFamily="34" charset="0"/>
              </a:rPr>
              <a:t> folder and write the following code in it.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statcifilesdemoapp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path('',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views.homePageView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),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12-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open the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demoproject10</a:t>
            </a:r>
            <a:r>
              <a:rPr lang="en-IN" sz="2400" dirty="0">
                <a:latin typeface="Corbel" pitchFamily="34" charset="0"/>
              </a:rPr>
              <a:t> folder and update the code in it as shown below in green.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(demoproject10/urls.py)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path,include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path('admin/',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path('',include(‘</a:t>
            </a:r>
            <a:r>
              <a:rPr lang="en-IN" sz="2000" b="1">
                <a:solidFill>
                  <a:srgbClr val="002060"/>
                </a:solidFill>
                <a:latin typeface="Corbel" pitchFamily="34" charset="0"/>
              </a:rPr>
              <a:t>staticfilesdemoapp.urls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13:Running The Server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>
                <a:latin typeface="Corbel" pitchFamily="34" charset="0"/>
              </a:rPr>
              <a:t>To run our new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staticfilesdemoapp</a:t>
            </a:r>
            <a:r>
              <a:rPr lang="en-IN" sz="2000" dirty="0">
                <a:latin typeface="Corbel" pitchFamily="34" charset="0"/>
              </a:rPr>
              <a:t> , go to the folder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demoproject10</a:t>
            </a:r>
            <a:r>
              <a:rPr lang="en-IN" sz="2000" dirty="0">
                <a:latin typeface="Corbel" pitchFamily="34" charset="0"/>
              </a:rPr>
              <a:t> by using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2000" dirty="0">
                <a:latin typeface="Corbel" pitchFamily="34" charset="0"/>
              </a:rPr>
              <a:t> command and type the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2000" dirty="0">
                <a:latin typeface="Corbel" pitchFamily="34" charset="0"/>
              </a:rPr>
              <a:t> command in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2" fontAlgn="base"/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demoproject10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The server runs and we’ll see output like the following output in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2000" dirty="0">
                <a:latin typeface="Corbel" pitchFamily="34" charset="0"/>
              </a:rPr>
              <a:t>: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647814"/>
            <a:ext cx="8858312" cy="19915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latin typeface="Corbel" pitchFamily="34" charset="0"/>
              </a:rPr>
              <a:t>Step 14: Opening The Page</a:t>
            </a:r>
            <a:endParaRPr lang="en-IN" sz="26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000" dirty="0">
                <a:latin typeface="Corbel" pitchFamily="34" charset="0"/>
              </a:rPr>
              <a:t> the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http://127.0.0.1:8000</a:t>
            </a:r>
            <a:r>
              <a:rPr lang="en-IN" sz="2000" dirty="0">
                <a:latin typeface="Corbel" pitchFamily="34" charset="0"/>
              </a:rPr>
              <a:t> URL in the terminal output Window to open </a:t>
            </a:r>
          </a:p>
          <a:p>
            <a:pPr fontAlgn="base">
              <a:buNone/>
            </a:pPr>
            <a:r>
              <a:rPr lang="en-IN" sz="2000" dirty="0">
                <a:latin typeface="Corbel" pitchFamily="34" charset="0"/>
              </a:rPr>
              <a:t>default browser to that address. Now we should see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template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page</a:t>
            </a:r>
            <a:r>
              <a:rPr lang="en-IN" sz="2000" dirty="0" err="1">
                <a:latin typeface="Corbel" pitchFamily="34" charset="0"/>
              </a:rPr>
              <a:t>with</a:t>
            </a:r>
            <a:r>
              <a:rPr lang="en-IN" sz="2000" dirty="0">
                <a:latin typeface="Corbel" pitchFamily="34" charset="0"/>
              </a:rPr>
              <a:t> the </a:t>
            </a:r>
          </a:p>
          <a:p>
            <a:pPr fontAlgn="base">
              <a:buNone/>
            </a:pPr>
            <a:r>
              <a:rPr lang="en-IN" sz="2000" dirty="0">
                <a:latin typeface="Corbel" pitchFamily="34" charset="0"/>
              </a:rPr>
              <a:t>image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myself.jpg </a:t>
            </a:r>
            <a:r>
              <a:rPr lang="en-IN" sz="2000" dirty="0">
                <a:latin typeface="Corbel" pitchFamily="34" charset="0"/>
              </a:rPr>
              <a:t>loaded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643997" cy="389909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app </a:t>
            </a:r>
            <a:r>
              <a:rPr lang="en-US" sz="2400" dirty="0">
                <a:latin typeface="Corbel" pitchFamily="34" charset="0"/>
              </a:rPr>
              <a:t>so that the tag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latin typeface="Corbel" pitchFamily="34" charset="0"/>
              </a:rPr>
              <a:t>now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renders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red color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your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output matches </a:t>
            </a:r>
            <a:r>
              <a:rPr lang="en-US" sz="2400" dirty="0">
                <a:latin typeface="Corbel" pitchFamily="34" charset="0"/>
              </a:rPr>
              <a:t>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screenshot</a:t>
            </a:r>
            <a:r>
              <a:rPr lang="en-US" sz="2400" dirty="0">
                <a:latin typeface="Corbel" pitchFamily="34" charset="0"/>
              </a:rPr>
              <a:t> shown on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next slide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Use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dirty="0">
                <a:latin typeface="Corbel" pitchFamily="34" charset="0"/>
              </a:rPr>
              <a:t> file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mystyles.cs</a:t>
            </a:r>
            <a:r>
              <a:rPr lang="en-US" sz="2400" dirty="0">
                <a:latin typeface="Corbel" pitchFamily="34" charset="0"/>
              </a:rPr>
              <a:t>s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load it </a:t>
            </a:r>
            <a:r>
              <a:rPr lang="en-US" sz="2400" dirty="0">
                <a:latin typeface="Corbel" pitchFamily="34" charset="0"/>
              </a:rPr>
              <a:t>using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concepts learnt 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IN" sz="1900" dirty="0"/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jangoscreen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5260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Are Static Files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 far </a:t>
            </a:r>
            <a:r>
              <a:rPr lang="en-IN" sz="2400" dirty="0">
                <a:latin typeface="Corbel" pitchFamily="34" charset="0"/>
              </a:rPr>
              <a:t>we’ve used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templates</a:t>
            </a:r>
            <a:r>
              <a:rPr lang="en-IN" sz="2400" dirty="0">
                <a:latin typeface="Corbel" pitchFamily="34" charset="0"/>
              </a:rPr>
              <a:t> to insert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simple text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we don’t always </a:t>
            </a:r>
            <a:r>
              <a:rPr lang="en-IN" sz="2400" dirty="0">
                <a:latin typeface="Corbel" pitchFamily="34" charset="0"/>
              </a:rPr>
              <a:t>just want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, what about other types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media</a:t>
            </a:r>
            <a:r>
              <a:rPr lang="en-IN" sz="2400" dirty="0">
                <a:latin typeface="Corbel" pitchFamily="34" charset="0"/>
              </a:rPr>
              <a:t>, for example,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displaying images </a:t>
            </a:r>
            <a:r>
              <a:rPr lang="en-IN" sz="2400" dirty="0">
                <a:latin typeface="Corbel" pitchFamily="34" charset="0"/>
              </a:rPr>
              <a:t>?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 we may also want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HTML template </a:t>
            </a:r>
            <a:r>
              <a:rPr lang="en-US" sz="2400" dirty="0">
                <a:latin typeface="Corbel" pitchFamily="34" charset="0"/>
              </a:rPr>
              <a:t>page with some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CSS</a:t>
            </a:r>
            <a:r>
              <a:rPr lang="en-US" sz="2400" dirty="0">
                <a:latin typeface="Corbel" pitchFamily="34" charset="0"/>
              </a:rPr>
              <a:t> or make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functional</a:t>
            </a:r>
            <a:r>
              <a:rPr lang="en-US" sz="2400" dirty="0">
                <a:latin typeface="Corbel" pitchFamily="34" charset="0"/>
              </a:rPr>
              <a:t> using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JS</a:t>
            </a:r>
            <a:r>
              <a:rPr lang="en-US" sz="2400" dirty="0">
                <a:solidFill>
                  <a:schemeClr val="accent1"/>
                </a:solidFill>
                <a:latin typeface="Corbel" pitchFamily="34" charset="0"/>
              </a:rPr>
              <a:t>.</a:t>
            </a:r>
            <a:endParaRPr lang="en-IN" sz="2400" dirty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world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refer</a:t>
            </a:r>
            <a:r>
              <a:rPr lang="en-IN" sz="2400" dirty="0">
                <a:latin typeface="Corbel" pitchFamily="34" charset="0"/>
              </a:rPr>
              <a:t> to these files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Static Files </a:t>
            </a:r>
            <a:r>
              <a:rPr lang="en-IN" sz="2400" dirty="0">
                <a:latin typeface="Corbel" pitchFamily="34" charset="0"/>
              </a:rPr>
              <a:t>as they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don’t change frequently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We just need to make 3 changes: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Create a folder called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dirty="0">
                <a:latin typeface="Corbel" pitchFamily="34" charset="0"/>
              </a:rPr>
              <a:t> inside the folder 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static </a:t>
            </a:r>
            <a:r>
              <a:rPr lang="en-US" dirty="0">
                <a:latin typeface="Corbel" pitchFamily="34" charset="0"/>
              </a:rPr>
              <a:t>containing the file 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mystyle.css</a:t>
            </a:r>
            <a:r>
              <a:rPr lang="en-US" dirty="0">
                <a:latin typeface="Corbel" pitchFamily="34" charset="0"/>
              </a:rPr>
              <a:t> with the following code:</a:t>
            </a:r>
          </a:p>
          <a:p>
            <a:pPr>
              <a:buNone/>
            </a:pPr>
            <a:endParaRPr lang="en-US" sz="2400" b="1" u="sng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static/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/mystyle.css</a:t>
            </a:r>
            <a:endParaRPr lang="en-IN" b="1" u="sng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h1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color:red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endParaRPr lang="en-IN" sz="1900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orbel" pitchFamily="34" charset="0"/>
              </a:rPr>
              <a:t>In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home.html</a:t>
            </a:r>
            <a:r>
              <a:rPr lang="en-US" dirty="0">
                <a:latin typeface="Corbel" pitchFamily="34" charset="0"/>
              </a:rPr>
              <a:t> file add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&lt;link&gt; </a:t>
            </a:r>
            <a:r>
              <a:rPr lang="en-US" dirty="0">
                <a:latin typeface="Corbel" pitchFamily="34" charset="0"/>
              </a:rPr>
              <a:t>tag to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load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US" dirty="0">
                <a:latin typeface="Corbel" pitchFamily="34" charset="0"/>
              </a:rPr>
              <a:t> file.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In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href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attribute of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&lt;link&gt; </a:t>
            </a:r>
            <a:r>
              <a:rPr lang="en-US" dirty="0">
                <a:latin typeface="Corbel" pitchFamily="34" charset="0"/>
              </a:rPr>
              <a:t>tag use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US" dirty="0">
                <a:latin typeface="Corbel" pitchFamily="34" charset="0"/>
              </a:rPr>
              <a:t> tag to mention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path</a:t>
            </a:r>
            <a:r>
              <a:rPr lang="en-US" dirty="0">
                <a:latin typeface="Corbel" pitchFamily="34" charset="0"/>
              </a:rPr>
              <a:t> of the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US" dirty="0">
                <a:latin typeface="Corbel" pitchFamily="34" charset="0"/>
              </a:rPr>
              <a:t> file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mystyle.css.</a:t>
            </a:r>
          </a:p>
          <a:p>
            <a:pPr>
              <a:buNone/>
            </a:pPr>
            <a:endParaRPr lang="en-US" sz="2400" b="1" u="sng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static/templates/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staticfilesdemoapp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/home.html</a:t>
            </a:r>
            <a:endParaRPr lang="en-IN" b="1" u="sng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&lt;link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href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"{% static '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/mystyle.css' %}"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rel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stylesheet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" 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type="text/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"&gt;</a:t>
            </a:r>
          </a:p>
          <a:p>
            <a:endParaRPr lang="en-IN" sz="1900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Use Static Files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static files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almost same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using templates </a:t>
            </a:r>
            <a:r>
              <a:rPr lang="en-US" sz="2400" dirty="0">
                <a:latin typeface="Corbel" pitchFamily="34" charset="0"/>
              </a:rPr>
              <a:t>with few extra steps: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Activating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a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IN" sz="1800" b="1" dirty="0" err="1">
                <a:solidFill>
                  <a:srgbClr val="C00000"/>
                </a:solidFill>
                <a:latin typeface="Corbel" pitchFamily="34" charset="0"/>
              </a:rPr>
              <a:t>reate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 the templates directory structure.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Create the static directory structure</a:t>
            </a:r>
            <a:endParaRPr lang="en-IN" sz="18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Configuring settings.py for templates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Configuring settings.py for static files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Create the HTML file inside the template directory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Use special template tags in the HTML file to load the static data</a:t>
            </a:r>
            <a:endParaRPr lang="en-IN" sz="18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Configuring the View in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US" sz="18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Opening the page in browser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 and 7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Activate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demoproject10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demiproject10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will create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demoproject10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app folder </a:t>
            </a:r>
            <a:r>
              <a:rPr lang="en-US" sz="2400" dirty="0">
                <a:latin typeface="Corbel" pitchFamily="34" charset="0"/>
              </a:rPr>
              <a:t>also by the same name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 and 7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Now 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demoproject10</a:t>
            </a:r>
            <a:r>
              <a:rPr lang="en-US" sz="2400" dirty="0">
                <a:latin typeface="Corbel" pitchFamily="34" charset="0"/>
              </a:rPr>
              <a:t> and create an app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demoproject10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staticfilesdemoapp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Now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and inside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staticfilesdemoapp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within </a:t>
            </a:r>
            <a:r>
              <a:rPr lang="en-US" sz="2400" dirty="0">
                <a:latin typeface="Corbel" pitchFamily="34" charset="0"/>
              </a:rPr>
              <a:t>it create a file called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home.html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update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and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template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directory path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 and 7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staticfilesdemoapp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 and 7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TEMPLATES_DIR=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os.path.join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TEMPLATES_DIR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 and 7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uptill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now  </a:t>
            </a:r>
            <a:r>
              <a:rPr lang="en-US" sz="2400" dirty="0">
                <a:latin typeface="Corbel" pitchFamily="34" charset="0"/>
              </a:rPr>
              <a:t>your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project and app folders </a:t>
            </a:r>
            <a:r>
              <a:rPr lang="en-US" sz="2400" dirty="0">
                <a:latin typeface="Corbel" pitchFamily="34" charset="0"/>
              </a:rPr>
              <a:t>look as shown on the next slide</a:t>
            </a:r>
          </a:p>
          <a:p>
            <a:pPr fontAlgn="base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5955</TotalTime>
  <Words>1666</Words>
  <Application>Microsoft Office PowerPoint</Application>
  <PresentationFormat>On-screen Show (4:3)</PresentationFormat>
  <Paragraphs>300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Are Static Files ?</vt:lpstr>
      <vt:lpstr>How To Use Static Files ?</vt:lpstr>
      <vt:lpstr>Performing Steps 1 To 5 and 7 </vt:lpstr>
      <vt:lpstr>Performing Steps 1 To 5 and 7 </vt:lpstr>
      <vt:lpstr>Performing Steps 1 To 5 and 7 </vt:lpstr>
      <vt:lpstr>Performing Steps 1 To 5 and 7 </vt:lpstr>
      <vt:lpstr>Performing Steps 1 To 5 and 7 </vt:lpstr>
      <vt:lpstr>Performing Steps 1 To 5 and 7 </vt:lpstr>
      <vt:lpstr>Performing Steps 6,8 And 10</vt:lpstr>
      <vt:lpstr>Step 6-Creating  Static Directory Structure</vt:lpstr>
      <vt:lpstr>Step 6-Creating  Static Directory Structure</vt:lpstr>
      <vt:lpstr>Step 6-Creating Project Level Static Directory Structure</vt:lpstr>
      <vt:lpstr>Step 6-Creating Project Level Static Directory Structure</vt:lpstr>
      <vt:lpstr>Step 6-Creating Project Level Static Directory Structure</vt:lpstr>
      <vt:lpstr>Step 8-Configuring settings.py</vt:lpstr>
      <vt:lpstr>Step 8-Configuring settings.py</vt:lpstr>
      <vt:lpstr>Step 10- Use Template Tags To  Load Static Data</vt:lpstr>
      <vt:lpstr>Step 10- Use Template Tags To  Load Static Data</vt:lpstr>
      <vt:lpstr>Performing Steps 11 and 12</vt:lpstr>
      <vt:lpstr>Step 11- Creating The View</vt:lpstr>
      <vt:lpstr>Step 12- Configuring The View In Url</vt:lpstr>
      <vt:lpstr>Step 12- Configuring The View In Url</vt:lpstr>
      <vt:lpstr>Step 12- Configuring The View In Url</vt:lpstr>
      <vt:lpstr>Step 13:Running The Server</vt:lpstr>
      <vt:lpstr>Step 14: Opening The Page</vt:lpstr>
      <vt:lpstr>Exercise</vt:lpstr>
      <vt:lpstr>Exercise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543</cp:revision>
  <dcterms:created xsi:type="dcterms:W3CDTF">2015-12-21T13:46:48Z</dcterms:created>
  <dcterms:modified xsi:type="dcterms:W3CDTF">2021-04-03T20:51:13Z</dcterms:modified>
</cp:coreProperties>
</file>