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602" r:id="rId4"/>
    <p:sldId id="635" r:id="rId5"/>
    <p:sldId id="665" r:id="rId6"/>
    <p:sldId id="666" r:id="rId7"/>
    <p:sldId id="667" r:id="rId8"/>
    <p:sldId id="668" r:id="rId9"/>
    <p:sldId id="669" r:id="rId10"/>
    <p:sldId id="644" r:id="rId11"/>
    <p:sldId id="646" r:id="rId12"/>
    <p:sldId id="670" r:id="rId13"/>
    <p:sldId id="671" r:id="rId14"/>
    <p:sldId id="672" r:id="rId15"/>
    <p:sldId id="675" r:id="rId16"/>
    <p:sldId id="674" r:id="rId17"/>
    <p:sldId id="653" r:id="rId18"/>
    <p:sldId id="677" r:id="rId19"/>
    <p:sldId id="678" r:id="rId20"/>
    <p:sldId id="684" r:id="rId21"/>
    <p:sldId id="679" r:id="rId22"/>
    <p:sldId id="680" r:id="rId23"/>
    <p:sldId id="682" r:id="rId24"/>
    <p:sldId id="683" r:id="rId25"/>
    <p:sldId id="686" r:id="rId26"/>
    <p:sldId id="676" r:id="rId27"/>
    <p:sldId id="687" r:id="rId28"/>
    <p:sldId id="688" r:id="rId29"/>
    <p:sldId id="685" r:id="rId30"/>
    <p:sldId id="652" r:id="rId31"/>
    <p:sldId id="689" r:id="rId32"/>
    <p:sldId id="690" r:id="rId33"/>
    <p:sldId id="691" r:id="rId34"/>
    <p:sldId id="654" r:id="rId35"/>
    <p:sldId id="655" r:id="rId36"/>
    <p:sldId id="656" r:id="rId37"/>
    <p:sldId id="693" r:id="rId38"/>
    <p:sldId id="694" r:id="rId39"/>
    <p:sldId id="698" r:id="rId40"/>
    <p:sldId id="695" r:id="rId41"/>
    <p:sldId id="696" r:id="rId42"/>
    <p:sldId id="697" r:id="rId43"/>
    <p:sldId id="699" r:id="rId44"/>
    <p:sldId id="700" r:id="rId45"/>
    <p:sldId id="701" r:id="rId46"/>
    <p:sldId id="702" r:id="rId47"/>
    <p:sldId id="657" r:id="rId48"/>
    <p:sldId id="663" r:id="rId49"/>
    <p:sldId id="692" r:id="rId50"/>
    <p:sldId id="66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CD14654-8BD8-4EF7-89F4-0DA8E8FF50BE}"/>
    <pc:docChg chg="undo custSel modSld">
      <pc:chgData name="Sharma Computer Academy" userId="08476b32c11f4418" providerId="LiveId" clId="{7CD14654-8BD8-4EF7-89F4-0DA8E8FF50BE}" dt="2021-04-10T16:49:24.934" v="25"/>
      <pc:docMkLst>
        <pc:docMk/>
      </pc:docMkLst>
      <pc:sldChg chg="modSp mod">
        <pc:chgData name="Sharma Computer Academy" userId="08476b32c11f4418" providerId="LiveId" clId="{7CD14654-8BD8-4EF7-89F4-0DA8E8FF50BE}" dt="2021-04-10T16:49:12.638" v="22" actId="1076"/>
        <pc:sldMkLst>
          <pc:docMk/>
          <pc:sldMk cId="0" sldId="652"/>
        </pc:sldMkLst>
        <pc:spChg chg="mod">
          <ac:chgData name="Sharma Computer Academy" userId="08476b32c11f4418" providerId="LiveId" clId="{7CD14654-8BD8-4EF7-89F4-0DA8E8FF50BE}" dt="2021-04-10T16:49:12.638" v="22" actId="1076"/>
          <ac:spMkLst>
            <pc:docMk/>
            <pc:sldMk cId="0" sldId="65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7CD14654-8BD8-4EF7-89F4-0DA8E8FF50BE}" dt="2021-04-10T05:35:29.020" v="10"/>
        <pc:sldMkLst>
          <pc:docMk/>
          <pc:sldMk cId="0" sldId="685"/>
        </pc:sldMkLst>
      </pc:sldChg>
      <pc:sldChg chg="modAnim">
        <pc:chgData name="Sharma Computer Academy" userId="08476b32c11f4418" providerId="LiveId" clId="{7CD14654-8BD8-4EF7-89F4-0DA8E8FF50BE}" dt="2021-04-10T05:34:58.660" v="3"/>
        <pc:sldMkLst>
          <pc:docMk/>
          <pc:sldMk cId="0" sldId="688"/>
        </pc:sldMkLst>
      </pc:sldChg>
      <pc:sldChg chg="modSp mod">
        <pc:chgData name="Sharma Computer Academy" userId="08476b32c11f4418" providerId="LiveId" clId="{7CD14654-8BD8-4EF7-89F4-0DA8E8FF50BE}" dt="2021-04-10T16:49:18.473" v="23"/>
        <pc:sldMkLst>
          <pc:docMk/>
          <pc:sldMk cId="0" sldId="689"/>
        </pc:sldMkLst>
        <pc:spChg chg="mod">
          <ac:chgData name="Sharma Computer Academy" userId="08476b32c11f4418" providerId="LiveId" clId="{7CD14654-8BD8-4EF7-89F4-0DA8E8FF50BE}" dt="2021-04-10T16:49:18.473" v="23"/>
          <ac:spMkLst>
            <pc:docMk/>
            <pc:sldMk cId="0" sldId="6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D14654-8BD8-4EF7-89F4-0DA8E8FF50BE}" dt="2021-04-10T16:49:21.862" v="24"/>
        <pc:sldMkLst>
          <pc:docMk/>
          <pc:sldMk cId="0" sldId="690"/>
        </pc:sldMkLst>
        <pc:spChg chg="mod">
          <ac:chgData name="Sharma Computer Academy" userId="08476b32c11f4418" providerId="LiveId" clId="{7CD14654-8BD8-4EF7-89F4-0DA8E8FF50BE}" dt="2021-04-10T16:49:21.862" v="24"/>
          <ac:spMkLst>
            <pc:docMk/>
            <pc:sldMk cId="0" sldId="6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D14654-8BD8-4EF7-89F4-0DA8E8FF50BE}" dt="2021-04-10T16:49:24.934" v="25"/>
        <pc:sldMkLst>
          <pc:docMk/>
          <pc:sldMk cId="0" sldId="691"/>
        </pc:sldMkLst>
        <pc:spChg chg="mod">
          <ac:chgData name="Sharma Computer Academy" userId="08476b32c11f4418" providerId="LiveId" clId="{7CD14654-8BD8-4EF7-89F4-0DA8E8FF50BE}" dt="2021-04-10T16:49:24.934" v="25"/>
          <ac:spMkLst>
            <pc:docMk/>
            <pc:sldMk cId="0" sldId="69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>
                <a:solidFill>
                  <a:srgbClr val="FF0000"/>
                </a:solidFill>
                <a:latin typeface="Corbel" pitchFamily="34" charset="0"/>
              </a:rPr>
              <a:t>Lecture 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Template Inheritance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 engines </a:t>
            </a:r>
            <a:r>
              <a:rPr lang="en-IN" sz="2400" dirty="0">
                <a:latin typeface="Corbel" pitchFamily="34" charset="0"/>
              </a:rPr>
              <a:t>provide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code reuse </a:t>
            </a:r>
            <a:r>
              <a:rPr lang="en-IN" sz="2400" dirty="0">
                <a:latin typeface="Corbel" pitchFamily="34" charset="0"/>
              </a:rPr>
              <a:t>through 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inheritance</a:t>
            </a:r>
            <a:r>
              <a:rPr lang="en-IN" sz="2400" i="1" dirty="0">
                <a:latin typeface="Corbel" pitchFamily="34" charset="0"/>
              </a:rPr>
              <a:t>, </a:t>
            </a:r>
            <a:r>
              <a:rPr lang="en-IN" sz="2400" dirty="0">
                <a:latin typeface="Corbel" pitchFamily="34" charset="0"/>
              </a:rPr>
              <a:t>which is also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key concept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object-oriented programming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web page inheritance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abstract</a:t>
            </a:r>
            <a:r>
              <a:rPr lang="en-IN" sz="2400" dirty="0">
                <a:latin typeface="Corbel" pitchFamily="34" charset="0"/>
              </a:rPr>
              <a:t> the parts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common</a:t>
            </a:r>
            <a:r>
              <a:rPr lang="en-IN" sz="2400" dirty="0">
                <a:latin typeface="Corbel" pitchFamily="34" charset="0"/>
              </a:rPr>
              <a:t> to all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pages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one place</a:t>
            </a:r>
            <a:r>
              <a:rPr lang="en-IN" sz="2400" dirty="0">
                <a:latin typeface="Corbel" pitchFamily="34" charset="0"/>
              </a:rPr>
              <a:t>, and let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each specific page </a:t>
            </a:r>
            <a:r>
              <a:rPr lang="en-IN" sz="2400" dirty="0">
                <a:latin typeface="Corbel" pitchFamily="34" charset="0"/>
              </a:rPr>
              <a:t>refer to these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common parts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inheri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4643446"/>
            <a:ext cx="6687292" cy="1704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How Template Inheritance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Is Done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use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 Inheritance </a:t>
            </a:r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must follow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three major steps </a:t>
            </a:r>
            <a:r>
              <a:rPr lang="en-IN" sz="2400" dirty="0">
                <a:latin typeface="Corbel" pitchFamily="34" charset="0"/>
              </a:rPr>
              <a:t>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mentioned below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base template</a:t>
            </a:r>
          </a:p>
          <a:p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Inside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base template </a:t>
            </a:r>
            <a:r>
              <a:rPr lang="en-US" dirty="0">
                <a:latin typeface="Corbel" pitchFamily="34" charset="0"/>
              </a:rPr>
              <a:t>define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areas</a:t>
            </a:r>
            <a:r>
              <a:rPr lang="en-US" dirty="0">
                <a:latin typeface="Corbel" pitchFamily="34" charset="0"/>
              </a:rPr>
              <a:t>  called </a:t>
            </a:r>
            <a:r>
              <a:rPr lang="en-US" b="1" u="sng" dirty="0">
                <a:solidFill>
                  <a:srgbClr val="002060"/>
                </a:solidFill>
                <a:latin typeface="Corbel" pitchFamily="34" charset="0"/>
              </a:rPr>
              <a:t>blocks</a:t>
            </a:r>
            <a:r>
              <a:rPr lang="en-US" dirty="0">
                <a:latin typeface="Corbel" pitchFamily="34" charset="0"/>
              </a:rPr>
              <a:t> where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content </a:t>
            </a:r>
            <a:r>
              <a:rPr lang="en-US" dirty="0">
                <a:latin typeface="Corbel" pitchFamily="34" charset="0"/>
              </a:rPr>
              <a:t>can be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inserted </a:t>
            </a:r>
            <a:r>
              <a:rPr lang="en-US" dirty="0">
                <a:latin typeface="Corbel" pitchFamily="34" charset="0"/>
              </a:rPr>
              <a:t>by other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template pages</a:t>
            </a:r>
            <a:r>
              <a:rPr lang="en-US" dirty="0">
                <a:latin typeface="Corbel" pitchFamily="34" charset="0"/>
              </a:rPr>
              <a:t>.</a:t>
            </a:r>
          </a:p>
          <a:p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child templates </a:t>
            </a:r>
            <a:r>
              <a:rPr lang="en-US" dirty="0">
                <a:latin typeface="Corbel" pitchFamily="34" charset="0"/>
              </a:rPr>
              <a:t>which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inherit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base template </a:t>
            </a:r>
            <a:r>
              <a:rPr lang="en-US" dirty="0">
                <a:latin typeface="Corbel" pitchFamily="34" charset="0"/>
              </a:rPr>
              <a:t>which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replace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content</a:t>
            </a:r>
            <a:r>
              <a:rPr lang="en-US" dirty="0">
                <a:latin typeface="Corbel" pitchFamily="34" charset="0"/>
              </a:rPr>
              <a:t> inside the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block</a:t>
            </a:r>
            <a:r>
              <a:rPr lang="en-US" dirty="0">
                <a:latin typeface="Corbel" pitchFamily="34" charset="0"/>
              </a:rPr>
              <a:t> with their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own content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Create Base Template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base template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just a simple skeleton </a:t>
            </a:r>
            <a:r>
              <a:rPr lang="en-IN" sz="2400" dirty="0">
                <a:latin typeface="Corbel" pitchFamily="34" charset="0"/>
              </a:rPr>
              <a:t>that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 will use </a:t>
            </a:r>
            <a:r>
              <a:rPr lang="en-IN" sz="2400" dirty="0">
                <a:latin typeface="Corbel" pitchFamily="34" charset="0"/>
              </a:rPr>
              <a:t>as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base</a:t>
            </a:r>
            <a:r>
              <a:rPr lang="en-IN" sz="2400" dirty="0">
                <a:latin typeface="Corbel" pitchFamily="34" charset="0"/>
              </a:rPr>
              <a:t> for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all other pages </a:t>
            </a:r>
            <a:r>
              <a:rPr lang="en-IN" sz="2400" dirty="0">
                <a:latin typeface="Corbel" pitchFamily="34" charset="0"/>
              </a:rPr>
              <a:t>on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our site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base template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defines areas </a:t>
            </a:r>
            <a:r>
              <a:rPr lang="en-IN" sz="2400" dirty="0">
                <a:latin typeface="Corbel" pitchFamily="34" charset="0"/>
              </a:rPr>
              <a:t>where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 </a:t>
            </a:r>
            <a:r>
              <a:rPr lang="en-IN" sz="2400" dirty="0">
                <a:latin typeface="Corbel" pitchFamily="34" charset="0"/>
              </a:rPr>
              <a:t>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inserted</a:t>
            </a:r>
            <a:r>
              <a:rPr lang="en-IN" sz="2400" dirty="0">
                <a:latin typeface="Corbel" pitchFamily="34" charset="0"/>
              </a:rPr>
              <a:t> into.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define this area </a:t>
            </a:r>
            <a:r>
              <a:rPr lang="en-IN" sz="2400" dirty="0">
                <a:latin typeface="Corbel" pitchFamily="34" charset="0"/>
              </a:rPr>
              <a:t>using the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block</a:t>
            </a:r>
            <a:r>
              <a:rPr lang="en-IN" sz="2400" dirty="0">
                <a:latin typeface="Corbel" pitchFamily="34" charset="0"/>
              </a:rPr>
              <a:t> tag. 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Create Base Template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block</a:t>
            </a:r>
            <a:r>
              <a:rPr lang="en-IN" sz="2400" dirty="0">
                <a:latin typeface="Corbel" pitchFamily="34" charset="0"/>
              </a:rPr>
              <a:t> tags have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very simple syntax</a:t>
            </a:r>
            <a:r>
              <a:rPr lang="en-IN" sz="2400" dirty="0">
                <a:latin typeface="Corbel" pitchFamily="34" charset="0"/>
              </a:rPr>
              <a:t> which is 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IN" sz="1700" b="1" dirty="0">
              <a:latin typeface="Corbel" pitchFamily="34" charset="0"/>
            </a:endParaRP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1900" b="1" dirty="0">
                <a:latin typeface="Corbel" pitchFamily="34" charset="0"/>
              </a:rPr>
              <a:t>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block</a:t>
            </a:r>
            <a:r>
              <a:rPr lang="en-IN" sz="1900" b="1" dirty="0">
                <a:latin typeface="Corbel" pitchFamily="34" charset="0"/>
              </a:rPr>
              <a:t> 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IN" sz="1900" b="1" dirty="0" err="1">
                <a:solidFill>
                  <a:srgbClr val="00B050"/>
                </a:solidFill>
                <a:latin typeface="Corbel" pitchFamily="34" charset="0"/>
              </a:rPr>
              <a:t>block_name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&gt;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%} 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&lt;some content&gt;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1900" b="1" dirty="0">
                <a:latin typeface="Corbel" pitchFamily="34" charset="0"/>
              </a:rPr>
              <a:t> 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endblock</a:t>
            </a:r>
            <a:r>
              <a:rPr lang="en-IN" sz="1900" b="1" dirty="0">
                <a:latin typeface="Corbel" pitchFamily="34" charset="0"/>
              </a:rPr>
              <a:t> 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IN" sz="1900" b="1" dirty="0" err="1">
                <a:solidFill>
                  <a:srgbClr val="00B050"/>
                </a:solidFill>
                <a:latin typeface="Corbel" pitchFamily="34" charset="0"/>
              </a:rPr>
              <a:t>block_name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&gt;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Where: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block_name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&gt; </a:t>
            </a:r>
            <a:r>
              <a:rPr lang="en-US" dirty="0">
                <a:latin typeface="Corbel" pitchFamily="34" charset="0"/>
              </a:rPr>
              <a:t>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any name </a:t>
            </a:r>
            <a:r>
              <a:rPr lang="en-US" dirty="0">
                <a:latin typeface="Corbel" pitchFamily="34" charset="0"/>
              </a:rPr>
              <a:t>we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want to give </a:t>
            </a:r>
            <a:r>
              <a:rPr lang="en-US" dirty="0">
                <a:latin typeface="Corbel" pitchFamily="34" charset="0"/>
              </a:rPr>
              <a:t>to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block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some_content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&gt; </a:t>
            </a:r>
            <a:r>
              <a:rPr lang="en-US" dirty="0">
                <a:latin typeface="Corbel" pitchFamily="34" charset="0"/>
              </a:rPr>
              <a:t>is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default content </a:t>
            </a:r>
            <a:r>
              <a:rPr lang="en-US" dirty="0">
                <a:latin typeface="Corbel" pitchFamily="34" charset="0"/>
              </a:rPr>
              <a:t>we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want to set </a:t>
            </a:r>
            <a:r>
              <a:rPr lang="en-US" dirty="0">
                <a:latin typeface="Corbel" pitchFamily="34" charset="0"/>
              </a:rPr>
              <a:t>for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block </a:t>
            </a:r>
            <a:r>
              <a:rPr lang="en-US" dirty="0">
                <a:latin typeface="Corbel" pitchFamily="34" charset="0"/>
              </a:rPr>
              <a:t>, if needed. This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can be overridden </a:t>
            </a:r>
            <a:r>
              <a:rPr lang="en-US" dirty="0">
                <a:latin typeface="Corbel" pitchFamily="34" charset="0"/>
              </a:rPr>
              <a:t>by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child templates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Child Template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template</a:t>
            </a:r>
            <a:r>
              <a:rPr lang="en-IN" sz="2400" dirty="0">
                <a:latin typeface="Corbel" pitchFamily="34" charset="0"/>
              </a:rPr>
              <a:t> which uses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base.html </a:t>
            </a:r>
            <a:r>
              <a:rPr lang="en-IN" sz="2400" dirty="0">
                <a:latin typeface="Corbel" pitchFamily="34" charset="0"/>
              </a:rPr>
              <a:t>as it’s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base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more formally speaking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child template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>
                <a:latin typeface="Corbel" pitchFamily="34" charset="0"/>
              </a:rPr>
              <a:t> which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extends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base template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This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done</a:t>
            </a:r>
            <a:r>
              <a:rPr lang="en-IN" sz="2400" dirty="0">
                <a:latin typeface="Corbel" pitchFamily="34" charset="0"/>
              </a:rPr>
              <a:t> by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writing</a:t>
            </a:r>
            <a:r>
              <a:rPr lang="en-IN" sz="2400" dirty="0">
                <a:latin typeface="Corbel" pitchFamily="34" charset="0"/>
              </a:rPr>
              <a:t> the tag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followed by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base template file 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Create Child Template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For ex: 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extends “base.html" %}</a:t>
            </a:r>
            <a:r>
              <a:rPr lang="en-IN" sz="2400" dirty="0">
                <a:latin typeface="Corbel" pitchFamily="34" charset="0"/>
              </a:rPr>
              <a:t> 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tells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template engine </a:t>
            </a:r>
            <a:r>
              <a:rPr lang="en-IN" sz="2400" dirty="0">
                <a:latin typeface="Corbel" pitchFamily="34" charset="0"/>
              </a:rPr>
              <a:t>that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current template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 </a:t>
            </a:r>
            <a:r>
              <a:rPr lang="en-IN" sz="2400" dirty="0">
                <a:latin typeface="Corbel" pitchFamily="34" charset="0"/>
              </a:rPr>
              <a:t>and inherits from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base.html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However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point to remember </a:t>
            </a:r>
            <a:r>
              <a:rPr lang="en-IN" sz="2400" dirty="0">
                <a:latin typeface="Corbel" pitchFamily="34" charset="0"/>
              </a:rPr>
              <a:t>is that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this must be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line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 </a:t>
            </a:r>
            <a:r>
              <a:rPr lang="en-IN" sz="2400" dirty="0">
                <a:latin typeface="Corbel" pitchFamily="34" charset="0"/>
              </a:rPr>
              <a:t>otherwise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it won’t work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Create Child Template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child template </a:t>
            </a:r>
            <a:r>
              <a:rPr lang="en-IN" sz="2400" dirty="0">
                <a:latin typeface="Corbel" pitchFamily="34" charset="0"/>
              </a:rPr>
              <a:t>can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override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add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leave</a:t>
            </a:r>
            <a:r>
              <a:rPr lang="en-IN" sz="2400" dirty="0">
                <a:latin typeface="Corbel" pitchFamily="34" charset="0"/>
              </a:rPr>
              <a:t> alone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contents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parent block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override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default content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parent block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block </a:t>
            </a:r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place the content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block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between the tags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block 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block_name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block_name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%}, </a:t>
            </a:r>
            <a:r>
              <a:rPr lang="en-IN" sz="2400" dirty="0">
                <a:latin typeface="Corbel" pitchFamily="34" charset="0"/>
              </a:rPr>
              <a:t>where 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block_name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name of the block </a:t>
            </a:r>
            <a:r>
              <a:rPr lang="en-IN" sz="2400" dirty="0">
                <a:latin typeface="Corbel" pitchFamily="34" charset="0"/>
              </a:rPr>
              <a:t>whose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is to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overridden</a:t>
            </a:r>
            <a:r>
              <a:rPr lang="en-IN" sz="2400" dirty="0">
                <a:latin typeface="Corbel" pitchFamily="34" charset="0"/>
              </a:rPr>
              <a:t> from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child template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Using template inheritance </a:t>
            </a:r>
            <a:r>
              <a:rPr lang="en-IN" sz="2400" dirty="0">
                <a:latin typeface="Corbel" pitchFamily="34" charset="0"/>
              </a:rPr>
              <a:t>modify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sz="2400" dirty="0">
                <a:latin typeface="Corbel" pitchFamily="34" charset="0"/>
              </a:rPr>
              <a:t> app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IN" sz="2400" dirty="0">
                <a:latin typeface="Corbel" pitchFamily="34" charset="0"/>
              </a:rPr>
              <a:t> so that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they now have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common menu bar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footer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 </a:t>
            </a:r>
            <a:r>
              <a:rPr lang="en-US" sz="2400" dirty="0">
                <a:latin typeface="Corbel" pitchFamily="34" charset="0"/>
              </a:rPr>
              <a:t>will be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steps to create the app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Activating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a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the apps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Activating the apps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</a:t>
            </a:r>
            <a:r>
              <a:rPr lang="en-IN" sz="1800" b="1" dirty="0" err="1">
                <a:solidFill>
                  <a:srgbClr val="C00000"/>
                </a:solidFill>
                <a:latin typeface="Corbel" pitchFamily="34" charset="0"/>
              </a:rPr>
              <a:t>reate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 the app level templates directory structure.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Creating the base template inside the 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main app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of the project</a:t>
            </a:r>
            <a:endParaRPr lang="en-IN" sz="18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Creating child templates in specific apps by inheriting the base template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the view to render the template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Configuring the View in app level urls.py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Configuring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urls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 in the project 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Opening the page in browser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Main App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It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very common approach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 </a:t>
            </a:r>
            <a:r>
              <a:rPr lang="en-US" sz="2400" dirty="0">
                <a:latin typeface="Corbel" pitchFamily="34" charset="0"/>
              </a:rPr>
              <a:t>which will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serve</a:t>
            </a:r>
            <a:r>
              <a:rPr lang="en-US" sz="2400" dirty="0">
                <a:latin typeface="Corbel" pitchFamily="34" charset="0"/>
              </a:rPr>
              <a:t> as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main /home </a:t>
            </a:r>
            <a:r>
              <a:rPr lang="en-US" sz="2400" dirty="0">
                <a:latin typeface="Corbel" pitchFamily="34" charset="0"/>
              </a:rPr>
              <a:t>app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project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We then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write all the common pages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home page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about us page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contact page </a:t>
            </a:r>
            <a:r>
              <a:rPr lang="en-US" sz="2400" dirty="0">
                <a:latin typeface="Corbel" pitchFamily="34" charset="0"/>
              </a:rPr>
              <a:t>as well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base templates </a:t>
            </a:r>
            <a:r>
              <a:rPr lang="en-US" sz="2400" dirty="0">
                <a:latin typeface="Corbel" pitchFamily="34" charset="0"/>
              </a:rPr>
              <a:t>in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main app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Popularly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we call 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as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mainsite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core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Template Inheritance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Activate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in 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demoproject12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startproject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demiproject12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will create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demoproject12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app folder </a:t>
            </a:r>
            <a:r>
              <a:rPr lang="en-US" sz="2400" dirty="0">
                <a:latin typeface="Corbel" pitchFamily="34" charset="0"/>
              </a:rPr>
              <a:t>also by the same name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Now go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demoproject12</a:t>
            </a:r>
            <a:r>
              <a:rPr lang="en-US" sz="2400" dirty="0">
                <a:latin typeface="Corbel" pitchFamily="34" charset="0"/>
              </a:rPr>
              <a:t> and create three apps 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mainsite,courses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trainers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mainsite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courses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trainers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Now create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folder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each of these apps </a:t>
            </a:r>
            <a:r>
              <a:rPr lang="en-US" sz="2400" dirty="0">
                <a:latin typeface="Corbel" pitchFamily="34" charset="0"/>
              </a:rPr>
              <a:t>and within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create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sub folder </a:t>
            </a:r>
            <a:r>
              <a:rPr lang="en-US" sz="2400" dirty="0">
                <a:latin typeface="Corbel" pitchFamily="34" charset="0"/>
              </a:rPr>
              <a:t>by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 of the app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update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 so that 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all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three apps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‘courses’,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‘trainers’,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uptill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now  </a:t>
            </a:r>
            <a:r>
              <a:rPr lang="en-US" sz="2400" dirty="0">
                <a:latin typeface="Corbel" pitchFamily="34" charset="0"/>
              </a:rPr>
              <a:t>your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project and app folders </a:t>
            </a:r>
            <a:r>
              <a:rPr lang="en-US" sz="2400" dirty="0">
                <a:latin typeface="Corbel" pitchFamily="34" charset="0"/>
              </a:rPr>
              <a:t>look as shown on the next slide</a:t>
            </a:r>
          </a:p>
          <a:p>
            <a:pPr fontAlgn="base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6: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Creating The Base Template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 a new file </a:t>
            </a:r>
            <a:r>
              <a:rPr lang="en-IN" sz="2400" dirty="0">
                <a:latin typeface="Corbel" pitchFamily="34" charset="0"/>
              </a:rPr>
              <a:t>named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base.html</a:t>
            </a:r>
            <a:r>
              <a:rPr lang="en-IN" sz="2400" dirty="0">
                <a:latin typeface="Corbel" pitchFamily="34" charset="0"/>
              </a:rPr>
              <a:t> inside the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IN" sz="2400" dirty="0" err="1">
                <a:latin typeface="Corbel" pitchFamily="34" charset="0"/>
                <a:sym typeface="Wingdings" pitchFamily="2" charset="2"/>
              </a:rPr>
              <a:t>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sym typeface="Wingdings" pitchFamily="2" charset="2"/>
              </a:rPr>
              <a:t>mainsite</a:t>
            </a:r>
            <a:r>
              <a:rPr lang="en-IN" sz="2400" dirty="0">
                <a:latin typeface="Corbel" pitchFamily="34" charset="0"/>
                <a:sym typeface="Wingdings" pitchFamily="2" charset="2"/>
              </a:rPr>
              <a:t> folder</a:t>
            </a: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add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IN" sz="2400" dirty="0">
                <a:latin typeface="Corbel" pitchFamily="34" charset="0"/>
              </a:rPr>
              <a:t> shown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slide </a:t>
            </a:r>
            <a:r>
              <a:rPr lang="en-IN" sz="2400" dirty="0">
                <a:latin typeface="Corbel" pitchFamily="34" charset="0"/>
              </a:rPr>
              <a:t>into it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6: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Creating The Base Template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&lt;title&gt;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block 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title 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%}{%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&lt;/title&gt;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&lt;body&gt;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="#"&gt;Home&lt;/a&gt;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="#"&gt;Courses&lt;/a&gt;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="#"&gt;Trainers&lt;/a&gt;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="#"&gt;About&lt;/a&gt;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="#"&gt;Contact&lt;/a&gt;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&lt;h3&gt;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%}{%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b="1" i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&lt;/h3&gt;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&lt;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{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%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%}{%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b="1" i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 &lt;h4&gt;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block 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 footer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 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 rights reserved &amp;copy; SCA 2020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footer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&lt;/h4&gt;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IN" sz="2400" dirty="0">
                <a:latin typeface="Corbel" pitchFamily="34" charset="0"/>
              </a:rPr>
              <a:t> is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base template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Here we are </a:t>
            </a:r>
            <a:r>
              <a:rPr lang="en-IN" sz="2400" dirty="0">
                <a:latin typeface="Corbel" pitchFamily="34" charset="0"/>
              </a:rPr>
              <a:t>using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new template tag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block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block</a:t>
            </a:r>
            <a:r>
              <a:rPr lang="en-IN" sz="2400" dirty="0">
                <a:latin typeface="Corbel" pitchFamily="34" charset="0"/>
              </a:rPr>
              <a:t> tag accepts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single argument</a:t>
            </a:r>
            <a:r>
              <a:rPr lang="en-IN" sz="2400" dirty="0">
                <a:latin typeface="Corbel" pitchFamily="34" charset="0"/>
              </a:rPr>
              <a:t>, called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block_name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specify the name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block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Here</a:t>
            </a:r>
            <a:r>
              <a:rPr lang="en-IN" sz="2400" dirty="0">
                <a:latin typeface="Corbel" pitchFamily="34" charset="0"/>
              </a:rPr>
              <a:t> we have created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four blocks </a:t>
            </a:r>
            <a:r>
              <a:rPr lang="en-IN" sz="2400" dirty="0">
                <a:latin typeface="Corbel" pitchFamily="34" charset="0"/>
              </a:rPr>
              <a:t>namely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footer</a:t>
            </a: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block </a:t>
            </a:r>
            <a:r>
              <a:rPr lang="en-IN" sz="2400" dirty="0">
                <a:latin typeface="Corbel" pitchFamily="34" charset="0"/>
              </a:rPr>
              <a:t>tag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defines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block</a:t>
            </a:r>
            <a:r>
              <a:rPr lang="en-IN" sz="2400" dirty="0">
                <a:latin typeface="Corbel" pitchFamily="34" charset="0"/>
              </a:rPr>
              <a:t> that 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overridden</a:t>
            </a:r>
            <a:r>
              <a:rPr lang="en-IN" sz="2400" dirty="0">
                <a:latin typeface="Corbel" pitchFamily="34" charset="0"/>
              </a:rPr>
              <a:t> by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child templates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Step 7: Creating Child Templates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 use </a:t>
            </a:r>
            <a:r>
              <a:rPr lang="en-IN" sz="2400" dirty="0">
                <a:latin typeface="Corbel" pitchFamily="34" charset="0"/>
              </a:rPr>
              <a:t>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base template </a:t>
            </a:r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have to create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>
                <a:latin typeface="Corbel" pitchFamily="34" charset="0"/>
              </a:rPr>
              <a:t>create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4 html files ,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2 each inside the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sym typeface="Wingdings" pitchFamily="2" charset="2"/>
              </a:rPr>
              <a:t>courses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sym typeface="Wingdings" pitchFamily="2" charset="2"/>
              </a:rPr>
              <a:t> </a:t>
            </a:r>
            <a:r>
              <a:rPr lang="en-US" sz="2400" dirty="0">
                <a:latin typeface="Corbel" pitchFamily="34" charset="0"/>
                <a:sym typeface="Wingdings" pitchFamily="2" charset="2"/>
              </a:rPr>
              <a:t>and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sym typeface="Wingdings" pitchFamily="2" charset="2"/>
              </a:rPr>
              <a:t>templatestrainers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sym typeface="Wingdings" pitchFamily="2" charset="2"/>
              </a:rPr>
              <a:t> </a:t>
            </a:r>
            <a:r>
              <a:rPr lang="en-US" sz="2400" dirty="0">
                <a:latin typeface="Corbel" pitchFamily="34" charset="0"/>
                <a:sym typeface="Wingdings" pitchFamily="2" charset="2"/>
              </a:rPr>
              <a:t>folders by the names :</a:t>
            </a:r>
          </a:p>
          <a:p>
            <a:pPr lvl="1"/>
            <a:r>
              <a:rPr lang="en-US" dirty="0">
                <a:latin typeface="Corbel" pitchFamily="34" charset="0"/>
              </a:rPr>
              <a:t>fontendcourses.html</a:t>
            </a:r>
          </a:p>
          <a:p>
            <a:pPr lvl="1"/>
            <a:r>
              <a:rPr lang="en-US" dirty="0">
                <a:latin typeface="Corbel" pitchFamily="34" charset="0"/>
              </a:rPr>
              <a:t>backendcourses.html</a:t>
            </a:r>
          </a:p>
          <a:p>
            <a:pPr lvl="1"/>
            <a:r>
              <a:rPr lang="en-US" dirty="0">
                <a:latin typeface="Corbel" pitchFamily="34" charset="0"/>
              </a:rPr>
              <a:t>frontendtrainers.html</a:t>
            </a:r>
          </a:p>
          <a:p>
            <a:pPr lvl="1"/>
            <a:r>
              <a:rPr lang="en-US" dirty="0">
                <a:latin typeface="Corbel" pitchFamily="34" charset="0"/>
              </a:rPr>
              <a:t>backendtrainers.html</a:t>
            </a:r>
            <a:endParaRPr lang="en-US" sz="2400" dirty="0">
              <a:latin typeface="Corbel" pitchFamily="34" charset="0"/>
              <a:sym typeface="Wingdings" pitchFamily="2" charset="2"/>
            </a:endParaRPr>
          </a:p>
          <a:p>
            <a:r>
              <a:rPr lang="en-IN" sz="2400" dirty="0">
                <a:latin typeface="Corbel" pitchFamily="34" charset="0"/>
              </a:rPr>
              <a:t>Then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add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code shown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next slide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Template Inheritance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 far </a:t>
            </a:r>
            <a:r>
              <a:rPr lang="en-IN" sz="2400" dirty="0">
                <a:latin typeface="Corbel" pitchFamily="34" charset="0"/>
              </a:rPr>
              <a:t>we have been creating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very simple templates </a:t>
            </a:r>
            <a:r>
              <a:rPr lang="en-IN" sz="2400" dirty="0">
                <a:latin typeface="Corbel" pitchFamily="34" charset="0"/>
              </a:rPr>
              <a:t>but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real world</a:t>
            </a:r>
            <a:r>
              <a:rPr lang="en-IN" sz="2400" dirty="0">
                <a:latin typeface="Corbel" pitchFamily="34" charset="0"/>
              </a:rPr>
              <a:t>, this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rarely the case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give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common look and feel </a:t>
            </a:r>
            <a:r>
              <a:rPr lang="en-IN" sz="2400" dirty="0">
                <a:latin typeface="Corbel" pitchFamily="34" charset="0"/>
              </a:rPr>
              <a:t>across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all the pages </a:t>
            </a:r>
            <a:r>
              <a:rPr lang="en-IN" sz="2400" dirty="0">
                <a:latin typeface="Corbel" pitchFamily="34" charset="0"/>
              </a:rPr>
              <a:t>of a website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some HTML code is repeated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Typically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header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navigation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footer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sidebar</a:t>
            </a:r>
            <a:r>
              <a:rPr lang="en-IN" sz="2400" dirty="0">
                <a:latin typeface="Corbel" pitchFamily="34" charset="0"/>
              </a:rPr>
              <a:t> remains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throughout the site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problem arises </a:t>
            </a:r>
            <a:r>
              <a:rPr lang="en-IN" sz="2400" dirty="0">
                <a:latin typeface="Corbel" pitchFamily="34" charset="0"/>
              </a:rPr>
              <a:t>when we want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modify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some part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page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better understand </a:t>
            </a:r>
            <a:r>
              <a:rPr lang="en-IN" sz="2400" dirty="0">
                <a:latin typeface="Corbel" pitchFamily="34" charset="0"/>
              </a:rPr>
              <a:t>the issue,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let’s take </a:t>
            </a:r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example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backendcourses.html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/base.html'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block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 End Courses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Back-End Courses{%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&gt;JEE&lt;/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&gt;Spring Core&lt;/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&gt;Spring Boot&lt;/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ASP.Net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&gt;Node JS&lt;/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frontendcourses.html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/base.html'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block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Front End Courses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Front-End Courses{%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it-IT" sz="2400" dirty="0"/>
              <a:t>	</a:t>
            </a: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&lt;li&gt;HTML 5&lt;/li&gt;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&lt;li&gt;CSS 3&lt;/li&gt;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&lt;li&gt;Modern Java Script&lt;/li&gt;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&lt;li&gt;BootStrap&lt;/li&gt;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&lt;li&gt;JQuery&lt;/li&gt;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&lt;li&gt;Ajax&lt;/li&gt;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backendtrainers.html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/base.html'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block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 End Trainers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Back-End Trainers{%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it-IT" sz="2400" dirty="0"/>
              <a:t>	</a:t>
            </a: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&lt;li&gt;Mr. Naman Garg&lt;/li&gt;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&lt;li&gt;Mr. Aftaab&lt;/li&gt;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&lt;li&gt;Mr. Arif&lt;/li&gt;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&lt;li&gt;Mr. Sachin Kapoor&lt;/li&gt;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frontendtrainers.html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/base.html'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block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Front End Trainers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Front-End Trainers{%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it-IT" sz="2400" dirty="0"/>
              <a:t>	</a:t>
            </a: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&lt;li&gt;Mr. Paramjeet Singh&lt;/li&gt;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&lt;li&gt;Ms. Seema Sharma&lt;/li&gt;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&lt;li&gt;Mr. Sanjeev Sharma&lt;/li&gt;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    &lt;li&gt;Mr. Sachin Kapoor&lt;/li&gt;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The first line 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extends “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/base.html" %}</a:t>
            </a:r>
            <a:r>
              <a:rPr lang="en-IN" sz="2400" dirty="0">
                <a:latin typeface="Corbel" pitchFamily="34" charset="0"/>
              </a:rPr>
              <a:t> tells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template engine </a:t>
            </a:r>
            <a:r>
              <a:rPr lang="en-IN" sz="2400" dirty="0">
                <a:latin typeface="Corbel" pitchFamily="34" charset="0"/>
              </a:rPr>
              <a:t>that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current template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 </a:t>
            </a:r>
            <a:r>
              <a:rPr lang="en-IN" sz="2400" dirty="0">
                <a:latin typeface="Corbel" pitchFamily="34" charset="0"/>
              </a:rPr>
              <a:t>and inherits from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base.html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This must be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line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 </a:t>
            </a:r>
            <a:r>
              <a:rPr lang="en-IN" sz="2400" dirty="0">
                <a:latin typeface="Corbel" pitchFamily="34" charset="0"/>
              </a:rPr>
              <a:t>otherwise it won’t work.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When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 engine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encounters this line </a:t>
            </a:r>
            <a:r>
              <a:rPr lang="en-IN" sz="2400" dirty="0">
                <a:latin typeface="Corbel" pitchFamily="34" charset="0"/>
              </a:rPr>
              <a:t>it immediately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loads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parent template </a:t>
            </a:r>
            <a:r>
              <a:rPr lang="en-IN" sz="2400" dirty="0">
                <a:latin typeface="Corbel" pitchFamily="34" charset="0"/>
              </a:rPr>
              <a:t>(</a:t>
            </a:r>
            <a:r>
              <a:rPr lang="en-IN" sz="2400" dirty="0" err="1">
                <a:latin typeface="Corbel" pitchFamily="34" charset="0"/>
              </a:rPr>
              <a:t>i.e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base.html</a:t>
            </a:r>
            <a:r>
              <a:rPr lang="en-IN" sz="2400" dirty="0">
                <a:latin typeface="Corbel" pitchFamily="34" charset="0"/>
              </a:rPr>
              <a:t>) and then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replaces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blocks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parent template </a:t>
            </a:r>
            <a:r>
              <a:rPr lang="en-IN" sz="2400" dirty="0">
                <a:latin typeface="Corbel" pitchFamily="34" charset="0"/>
              </a:rPr>
              <a:t>with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blocks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same name </a:t>
            </a:r>
            <a:r>
              <a:rPr lang="en-IN" sz="2400" dirty="0">
                <a:latin typeface="Corbel" pitchFamily="34" charset="0"/>
              </a:rPr>
              <a:t>defined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block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matching name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not found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</a:t>
            </a:r>
            <a:r>
              <a:rPr lang="en-IN" sz="2400" dirty="0">
                <a:latin typeface="Corbel" pitchFamily="34" charset="0"/>
              </a:rPr>
              <a:t> then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from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parent template </a:t>
            </a:r>
            <a:r>
              <a:rPr lang="en-IN" sz="2400" dirty="0">
                <a:latin typeface="Corbel" pitchFamily="34" charset="0"/>
              </a:rPr>
              <a:t>is used.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Closely observe </a:t>
            </a:r>
            <a:r>
              <a:rPr lang="en-IN" sz="2400" dirty="0">
                <a:latin typeface="Corbel" pitchFamily="34" charset="0"/>
              </a:rPr>
              <a:t>that in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 </a:t>
            </a:r>
            <a:r>
              <a:rPr lang="en-IN" sz="2400" dirty="0">
                <a:latin typeface="Corbel" pitchFamily="34" charset="0"/>
              </a:rPr>
              <a:t>we are not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overriding</a:t>
            </a:r>
            <a:r>
              <a:rPr lang="en-IN" sz="2400" dirty="0"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footer</a:t>
            </a:r>
            <a:r>
              <a:rPr lang="en-IN" sz="2400" dirty="0">
                <a:latin typeface="Corbel" pitchFamily="34" charset="0"/>
              </a:rPr>
              <a:t> block, so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default content </a:t>
            </a:r>
            <a:r>
              <a:rPr lang="en-IN" sz="2400" dirty="0">
                <a:latin typeface="Corbel" pitchFamily="34" charset="0"/>
              </a:rPr>
              <a:t>from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parent template </a:t>
            </a:r>
            <a:r>
              <a:rPr lang="en-IN" sz="2400" dirty="0">
                <a:latin typeface="Corbel" pitchFamily="34" charset="0"/>
              </a:rPr>
              <a:t>will be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used</a:t>
            </a:r>
            <a:r>
              <a:rPr lang="en-IN" sz="2400" dirty="0">
                <a:latin typeface="Corbel" pitchFamily="34" charset="0"/>
              </a:rPr>
              <a:t> while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child template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8 to 10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to make this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application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functional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need to add code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US" sz="2400" dirty="0">
                <a:latin typeface="Corbel" pitchFamily="34" charset="0"/>
              </a:rPr>
              <a:t> and both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ursl.py</a:t>
            </a:r>
            <a:r>
              <a:rPr lang="en-US" sz="2400" dirty="0">
                <a:latin typeface="Corbel" pitchFamily="34" charset="0"/>
              </a:rPr>
              <a:t> file as before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we need to perform final 2 steps: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Creating the view to render the template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Configuring the View 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8- Creating The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dirty="0">
                <a:latin typeface="Corbel" pitchFamily="34" charset="0"/>
              </a:rPr>
              <a:t> file 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courses</a:t>
            </a:r>
            <a:r>
              <a:rPr lang="en-US" sz="2400" dirty="0">
                <a:latin typeface="Corbel" pitchFamily="34" charset="0"/>
              </a:rPr>
              <a:t> folder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write the following code </a:t>
            </a:r>
            <a:r>
              <a:rPr lang="en-US" sz="2400" dirty="0">
                <a:latin typeface="Corbel" pitchFamily="34" charset="0"/>
              </a:rPr>
              <a:t>which calls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 file </a:t>
            </a:r>
            <a:r>
              <a:rPr lang="en-US" sz="2400" dirty="0">
                <a:latin typeface="Corbel" pitchFamily="34" charset="0"/>
              </a:rPr>
              <a:t>and returns it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views.py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showFrontEnd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request,'courses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/frontendcourses.html')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showBackEnd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request,'courses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/backendcourses.html')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8- Creating The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dirty="0">
                <a:latin typeface="Corbel" pitchFamily="34" charset="0"/>
              </a:rPr>
              <a:t> file 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trainers</a:t>
            </a:r>
            <a:r>
              <a:rPr lang="en-US" sz="2400" dirty="0">
                <a:latin typeface="Corbel" pitchFamily="34" charset="0"/>
              </a:rPr>
              <a:t> folder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write the following code </a:t>
            </a:r>
            <a:r>
              <a:rPr lang="en-US" sz="2400" dirty="0">
                <a:latin typeface="Corbel" pitchFamily="34" charset="0"/>
              </a:rPr>
              <a:t>which calls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 file </a:t>
            </a:r>
            <a:r>
              <a:rPr lang="en-US" sz="2400" dirty="0">
                <a:latin typeface="Corbel" pitchFamily="34" charset="0"/>
              </a:rPr>
              <a:t>and returns it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views.py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showFrontEnd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request,’trainers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/frontendreainers.html')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showBackEnd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request,‘trainers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/backendtrainers.html')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Template Inheritance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Recall that </a:t>
            </a:r>
            <a:r>
              <a:rPr lang="en-US" sz="2400" dirty="0">
                <a:latin typeface="Corbel" pitchFamily="34" charset="0"/>
              </a:rPr>
              <a:t>we developed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project </a:t>
            </a:r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two apps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trainers.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Each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these apps </a:t>
            </a:r>
            <a:r>
              <a:rPr lang="en-US" sz="2400" dirty="0">
                <a:latin typeface="Corbel" pitchFamily="34" charset="0"/>
              </a:rPr>
              <a:t>had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two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template based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html pages </a:t>
            </a:r>
            <a:r>
              <a:rPr lang="en-US" sz="2400" dirty="0">
                <a:latin typeface="Corbel" pitchFamily="34" charset="0"/>
              </a:rPr>
              <a:t>named:</a:t>
            </a:r>
          </a:p>
          <a:p>
            <a:pPr lvl="1"/>
            <a:r>
              <a:rPr lang="en-US" dirty="0">
                <a:latin typeface="Corbel" pitchFamily="34" charset="0"/>
              </a:rPr>
              <a:t>fontendcourses.html</a:t>
            </a:r>
          </a:p>
          <a:p>
            <a:pPr lvl="1"/>
            <a:r>
              <a:rPr lang="en-US" dirty="0">
                <a:latin typeface="Corbel" pitchFamily="34" charset="0"/>
              </a:rPr>
              <a:t>backendcourses.html</a:t>
            </a:r>
          </a:p>
          <a:p>
            <a:pPr lvl="1"/>
            <a:r>
              <a:rPr lang="en-US" dirty="0">
                <a:latin typeface="Corbel" pitchFamily="34" charset="0"/>
              </a:rPr>
              <a:t>frontendtrainers.html</a:t>
            </a:r>
          </a:p>
          <a:p>
            <a:pPr lvl="1"/>
            <a:r>
              <a:rPr lang="en-US" dirty="0">
                <a:latin typeface="Corbel" pitchFamily="34" charset="0"/>
              </a:rPr>
              <a:t>backendtrainers.html</a:t>
            </a:r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suppose </a:t>
            </a:r>
            <a:r>
              <a:rPr lang="en-US" sz="2400" dirty="0">
                <a:latin typeface="Corbel" pitchFamily="34" charset="0"/>
              </a:rPr>
              <a:t>we want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menu bar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footer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each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these pages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shown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next slides</a:t>
            </a: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9-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After creating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as shown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 slide </a:t>
            </a:r>
            <a:r>
              <a:rPr lang="en-IN" sz="2400" dirty="0">
                <a:latin typeface="Corbel" pitchFamily="34" charset="0"/>
              </a:rPr>
              <a:t>we perform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usual step </a:t>
            </a:r>
            <a:r>
              <a:rPr lang="en-IN" sz="2400" dirty="0">
                <a:latin typeface="Corbel" pitchFamily="34" charset="0"/>
              </a:rPr>
              <a:t>which is configuring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urls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>
                <a:latin typeface="Corbel" pitchFamily="34" charset="0"/>
              </a:rPr>
              <a:t>we do this </a:t>
            </a:r>
            <a:r>
              <a:rPr lang="en-IN" sz="2400" dirty="0">
                <a:latin typeface="Corbel" pitchFamily="34" charset="0"/>
              </a:rPr>
              <a:t>by configuring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URLs </a:t>
            </a:r>
            <a:r>
              <a:rPr lang="en-IN" sz="2400" dirty="0">
                <a:latin typeface="Corbel" pitchFamily="34" charset="0"/>
              </a:rPr>
              <a:t>at 2 places: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>
                <a:latin typeface="Corbel" pitchFamily="34" charset="0"/>
              </a:rPr>
              <a:t>the </a:t>
            </a:r>
            <a:r>
              <a:rPr lang="en-IN" b="1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directory’s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urls.py</a:t>
            </a:r>
            <a:r>
              <a:rPr lang="en-IN" dirty="0">
                <a:latin typeface="Corbel" pitchFamily="34" charset="0"/>
              </a:rPr>
              <a:t> file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IN" dirty="0">
                <a:latin typeface="Corbel" pitchFamily="34" charset="0"/>
              </a:rPr>
              <a:t> the site’s main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9-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create a new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 both the apps </a:t>
            </a:r>
            <a:r>
              <a:rPr lang="en-IN" sz="2400" dirty="0" err="1">
                <a:latin typeface="Corbel" pitchFamily="34" charset="0"/>
              </a:rPr>
              <a:t>i.e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write the following code </a:t>
            </a:r>
            <a:r>
              <a:rPr lang="en-IN" sz="2400" dirty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>
              <a:buNone/>
            </a:pP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courses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showfe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views.showFrontEnd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showbe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views.showBackEnd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90331" y="2786058"/>
            <a:ext cx="415370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trainers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from . import views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showfe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views.showFrontEnd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showbe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views.showBackEnd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br>
              <a:rPr lang="en-IN" b="1" dirty="0">
                <a:latin typeface="Corbel" pitchFamily="34" charset="0"/>
              </a:rPr>
            </a:br>
            <a:endParaRPr lang="en-IN" b="1" dirty="0">
              <a:latin typeface="Corbe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10-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open the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demoproject12</a:t>
            </a:r>
            <a:r>
              <a:rPr lang="en-IN" sz="2400" dirty="0">
                <a:latin typeface="Corbel" pitchFamily="34" charset="0"/>
              </a:rPr>
              <a:t> folder and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update the code </a:t>
            </a:r>
            <a:r>
              <a:rPr lang="en-IN" sz="2400" dirty="0">
                <a:latin typeface="Corbel" pitchFamily="34" charset="0"/>
              </a:rPr>
              <a:t>in it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as shown below :</a:t>
            </a:r>
            <a:endParaRPr lang="en-IN" sz="2400" dirty="0">
              <a:latin typeface="Corbel" pitchFamily="34" charset="0"/>
            </a:endParaRP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>
                <a:solidFill>
                  <a:srgbClr val="7030A0"/>
                </a:solidFill>
                <a:latin typeface="Corbel" pitchFamily="34" charset="0"/>
              </a:rPr>
              <a:t>(demoproject12/urls.py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include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path('admin/',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path('courses/', include('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courses.urls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  path('trainers/',include('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trainers.urls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Final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Final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786874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Final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Final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Develop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IN" sz="2400" dirty="0">
                <a:latin typeface="Corbel" pitchFamily="34" charset="0"/>
              </a:rPr>
              <a:t>having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3 html pages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home.html</a:t>
            </a:r>
            <a:r>
              <a:rPr lang="en-IN" sz="2400" dirty="0">
                <a:latin typeface="Corbel" pitchFamily="34" charset="0"/>
              </a:rPr>
              <a:t> 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showdatetime.html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contact.html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Use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 inheritance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generate the output </a:t>
            </a:r>
            <a:r>
              <a:rPr lang="en-US" sz="2400" dirty="0">
                <a:latin typeface="Corbel" pitchFamily="34" charset="0"/>
              </a:rPr>
              <a:t>as shown in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next slides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5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5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3" y="1357298"/>
            <a:ext cx="8929717" cy="535028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Desired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5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42926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Desired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786874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Desired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Desired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Template Inheritance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 way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achieve this </a:t>
            </a:r>
            <a:r>
              <a:rPr lang="en-US" sz="2400" dirty="0">
                <a:latin typeface="Corbel" pitchFamily="34" charset="0"/>
              </a:rPr>
              <a:t>would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to write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menu bar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footer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each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4 pages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But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approach</a:t>
            </a:r>
            <a:r>
              <a:rPr lang="en-US" sz="2400" dirty="0">
                <a:latin typeface="Corbel" pitchFamily="34" charset="0"/>
              </a:rPr>
              <a:t> has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two drawbacks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Code redundancy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Difficulty to incorporate future changes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So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optimized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solution</a:t>
            </a:r>
            <a:r>
              <a:rPr lang="en-US" sz="2400" dirty="0">
                <a:latin typeface="Corbel" pitchFamily="34" charset="0"/>
              </a:rPr>
              <a:t> to 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problem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Template Inheritance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5792</TotalTime>
  <Words>2604</Words>
  <Application>Microsoft Office PowerPoint</Application>
  <PresentationFormat>On-screen Show (4:3)</PresentationFormat>
  <Paragraphs>365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Template Inheritance</vt:lpstr>
      <vt:lpstr>Template Inheritance</vt:lpstr>
      <vt:lpstr>Desired Output</vt:lpstr>
      <vt:lpstr>Desired Output</vt:lpstr>
      <vt:lpstr>Desired Output</vt:lpstr>
      <vt:lpstr>Desired Output</vt:lpstr>
      <vt:lpstr>Template Inheritance</vt:lpstr>
      <vt:lpstr>Template Inheritance</vt:lpstr>
      <vt:lpstr>How Template Inheritance Is Done ?</vt:lpstr>
      <vt:lpstr>How To Create Base Template ?</vt:lpstr>
      <vt:lpstr>How To Create Base Template ?</vt:lpstr>
      <vt:lpstr>What Is Child Template ?</vt:lpstr>
      <vt:lpstr>How To Create Child Template ?</vt:lpstr>
      <vt:lpstr>How To Create Child Template ?</vt:lpstr>
      <vt:lpstr>Exercise</vt:lpstr>
      <vt:lpstr>Solution</vt:lpstr>
      <vt:lpstr>What Is Main App ?</vt:lpstr>
      <vt:lpstr>Performing Steps 1 To 5</vt:lpstr>
      <vt:lpstr>Performing Steps 1 To 5</vt:lpstr>
      <vt:lpstr>Performing Steps 1 To 5</vt:lpstr>
      <vt:lpstr>Performing Steps 1 To 5</vt:lpstr>
      <vt:lpstr>Performing Steps 1 To 5</vt:lpstr>
      <vt:lpstr>Step 6: Creating The Base Template</vt:lpstr>
      <vt:lpstr>Step 6: Creating The Base Template</vt:lpstr>
      <vt:lpstr>Code Explained</vt:lpstr>
      <vt:lpstr>Code Explained</vt:lpstr>
      <vt:lpstr>Step 7: Creating Child Templates</vt:lpstr>
      <vt:lpstr>backendcourses.html</vt:lpstr>
      <vt:lpstr>frontendcourses.html</vt:lpstr>
      <vt:lpstr>backendtrainers.html</vt:lpstr>
      <vt:lpstr>frontendtrainers.html</vt:lpstr>
      <vt:lpstr>Code Explained</vt:lpstr>
      <vt:lpstr>Code Explained</vt:lpstr>
      <vt:lpstr>Code Explained</vt:lpstr>
      <vt:lpstr>Performing Steps 8 to 10</vt:lpstr>
      <vt:lpstr>Step 8- Creating The View</vt:lpstr>
      <vt:lpstr>Step 8- Creating The View</vt:lpstr>
      <vt:lpstr>Step 9- Configuring The View In Url</vt:lpstr>
      <vt:lpstr>Step 9- Configuring The View In Url</vt:lpstr>
      <vt:lpstr>Step 10- Configuring The View In Url</vt:lpstr>
      <vt:lpstr>Final Output</vt:lpstr>
      <vt:lpstr>Final Output</vt:lpstr>
      <vt:lpstr>Final Output</vt:lpstr>
      <vt:lpstr>Final Output</vt:lpstr>
      <vt:lpstr>Exercise</vt:lpstr>
      <vt:lpstr>Output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529</cp:revision>
  <dcterms:created xsi:type="dcterms:W3CDTF">2015-12-21T13:46:48Z</dcterms:created>
  <dcterms:modified xsi:type="dcterms:W3CDTF">2021-04-10T16:49:32Z</dcterms:modified>
</cp:coreProperties>
</file>