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602" r:id="rId4"/>
    <p:sldId id="703" r:id="rId5"/>
    <p:sldId id="704" r:id="rId6"/>
    <p:sldId id="705" r:id="rId7"/>
    <p:sldId id="706" r:id="rId8"/>
    <p:sldId id="707" r:id="rId9"/>
    <p:sldId id="708" r:id="rId10"/>
    <p:sldId id="709" r:id="rId11"/>
    <p:sldId id="710" r:id="rId12"/>
    <p:sldId id="714" r:id="rId13"/>
    <p:sldId id="713" r:id="rId14"/>
    <p:sldId id="711" r:id="rId15"/>
    <p:sldId id="712" r:id="rId16"/>
    <p:sldId id="635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22" r:id="rId25"/>
    <p:sldId id="723" r:id="rId26"/>
    <p:sldId id="724" r:id="rId27"/>
    <p:sldId id="665" r:id="rId28"/>
    <p:sldId id="666" r:id="rId29"/>
    <p:sldId id="667" r:id="rId30"/>
    <p:sldId id="66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3FC0AF3-63B6-47E7-888B-709BFA9691BC}"/>
    <pc:docChg chg="modSld">
      <pc:chgData name="Sharma Computer Academy" userId="08476b32c11f4418" providerId="LiveId" clId="{D3FC0AF3-63B6-47E7-888B-709BFA9691BC}" dt="2021-04-10T16:49:55.002" v="3"/>
      <pc:docMkLst>
        <pc:docMk/>
      </pc:docMkLst>
      <pc:sldChg chg="modSp mod">
        <pc:chgData name="Sharma Computer Academy" userId="08476b32c11f4418" providerId="LiveId" clId="{D3FC0AF3-63B6-47E7-888B-709BFA9691BC}" dt="2021-04-10T16:49:45.569" v="0"/>
        <pc:sldMkLst>
          <pc:docMk/>
          <pc:sldMk cId="0" sldId="715"/>
        </pc:sldMkLst>
        <pc:spChg chg="mod">
          <ac:chgData name="Sharma Computer Academy" userId="08476b32c11f4418" providerId="LiveId" clId="{D3FC0AF3-63B6-47E7-888B-709BFA9691BC}" dt="2021-04-10T16:49:45.569" v="0"/>
          <ac:spMkLst>
            <pc:docMk/>
            <pc:sldMk cId="0" sldId="71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3FC0AF3-63B6-47E7-888B-709BFA9691BC}" dt="2021-04-10T16:49:48.802" v="1"/>
        <pc:sldMkLst>
          <pc:docMk/>
          <pc:sldMk cId="0" sldId="716"/>
        </pc:sldMkLst>
        <pc:spChg chg="mod">
          <ac:chgData name="Sharma Computer Academy" userId="08476b32c11f4418" providerId="LiveId" clId="{D3FC0AF3-63B6-47E7-888B-709BFA9691BC}" dt="2021-04-10T16:49:48.802" v="1"/>
          <ac:spMkLst>
            <pc:docMk/>
            <pc:sldMk cId="0" sldId="7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3FC0AF3-63B6-47E7-888B-709BFA9691BC}" dt="2021-04-10T16:49:52.061" v="2"/>
        <pc:sldMkLst>
          <pc:docMk/>
          <pc:sldMk cId="0" sldId="717"/>
        </pc:sldMkLst>
        <pc:spChg chg="mod">
          <ac:chgData name="Sharma Computer Academy" userId="08476b32c11f4418" providerId="LiveId" clId="{D3FC0AF3-63B6-47E7-888B-709BFA9691BC}" dt="2021-04-10T16:49:52.061" v="2"/>
          <ac:spMkLst>
            <pc:docMk/>
            <pc:sldMk cId="0" sldId="7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3FC0AF3-63B6-47E7-888B-709BFA9691BC}" dt="2021-04-10T16:49:55.002" v="3"/>
        <pc:sldMkLst>
          <pc:docMk/>
          <pc:sldMk cId="0" sldId="718"/>
        </pc:sldMkLst>
        <pc:spChg chg="mod">
          <ac:chgData name="Sharma Computer Academy" userId="08476b32c11f4418" providerId="LiveId" clId="{D3FC0AF3-63B6-47E7-888B-709BFA9691BC}" dt="2021-04-10T16:49:55.002" v="3"/>
          <ac:spMkLst>
            <pc:docMk/>
            <pc:sldMk cId="0" sldId="71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>
                <a:solidFill>
                  <a:srgbClr val="FF0000"/>
                </a:solidFill>
                <a:latin typeface="Corbel" pitchFamily="34" charset="0"/>
              </a:rPr>
              <a:t>Lecture 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6: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Creating The Static Directory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 a new folder </a:t>
            </a:r>
            <a:r>
              <a:rPr lang="en-IN" sz="2400" dirty="0">
                <a:latin typeface="Corbel" pitchFamily="34" charset="0"/>
              </a:rPr>
              <a:t>named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static</a:t>
            </a:r>
            <a:r>
              <a:rPr lang="en-IN" sz="2400" dirty="0">
                <a:latin typeface="Corbel" pitchFamily="34" charset="0"/>
              </a:rPr>
              <a:t> inside the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mainsite</a:t>
            </a:r>
            <a:r>
              <a:rPr lang="en-IN" sz="2400" dirty="0">
                <a:latin typeface="Corbel" pitchFamily="34" charset="0"/>
              </a:rPr>
              <a:t> folder and within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static</a:t>
            </a:r>
            <a:r>
              <a:rPr lang="en-IN" sz="2400" dirty="0">
                <a:latin typeface="Corbel" pitchFamily="34" charset="0"/>
              </a:rPr>
              <a:t> create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inner folder </a:t>
            </a:r>
            <a:r>
              <a:rPr lang="en-IN" sz="2400" dirty="0">
                <a:latin typeface="Corbel" pitchFamily="34" charset="0"/>
              </a:rPr>
              <a:t>by the name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mainsite</a:t>
            </a:r>
            <a:r>
              <a:rPr lang="en-IN" sz="2400" dirty="0">
                <a:latin typeface="Corbel" pitchFamily="34" charset="0"/>
              </a:rPr>
              <a:t> , and within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mainsite</a:t>
            </a:r>
            <a:r>
              <a:rPr lang="en-IN" sz="2400" dirty="0">
                <a:latin typeface="Corbel" pitchFamily="34" charset="0"/>
              </a:rPr>
              <a:t> create folders for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images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Copy</a:t>
            </a:r>
            <a:r>
              <a:rPr lang="en-IN" sz="2400" dirty="0">
                <a:latin typeface="Corbel" pitchFamily="34" charset="0"/>
              </a:rPr>
              <a:t>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images</a:t>
            </a:r>
            <a:r>
              <a:rPr lang="en-IN" sz="2400" dirty="0">
                <a:latin typeface="Corbel" pitchFamily="34" charset="0"/>
              </a:rPr>
              <a:t> folder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css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file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basestyles.css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US" sz="2400" dirty="0">
                <a:latin typeface="Corbel" pitchFamily="34" charset="0"/>
              </a:rPr>
              <a:t> folder inside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mainsite</a:t>
            </a:r>
            <a:r>
              <a:rPr lang="en-US" sz="2400" dirty="0">
                <a:latin typeface="Corbel" pitchFamily="34" charset="0"/>
              </a:rPr>
              <a:t> app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write the code </a:t>
            </a:r>
            <a:r>
              <a:rPr lang="en-US" sz="2400" dirty="0">
                <a:latin typeface="Corbel" pitchFamily="34" charset="0"/>
              </a:rPr>
              <a:t>shown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next slide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6: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Creating The Static Directory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err="1">
                <a:solidFill>
                  <a:srgbClr val="7030A0"/>
                </a:solidFill>
                <a:latin typeface="Corbel" pitchFamily="34" charset="0"/>
              </a:rPr>
              <a:t>mainsite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/static/</a:t>
            </a:r>
            <a:r>
              <a:rPr lang="en-US" sz="2400" b="1" u="sng" dirty="0" err="1">
                <a:solidFill>
                  <a:srgbClr val="7030A0"/>
                </a:solidFill>
                <a:latin typeface="Corbel" pitchFamily="34" charset="0"/>
              </a:rPr>
              <a:t>mainsite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/</a:t>
            </a:r>
            <a:r>
              <a:rPr lang="en-US" sz="2400" b="1" u="sng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/basestyles.css</a:t>
            </a:r>
            <a:endParaRPr lang="en-IN" sz="2400" b="1" u="sng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 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background-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burlywood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h2 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 brown;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7: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Creating The Base Template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 a new file </a:t>
            </a:r>
            <a:r>
              <a:rPr lang="en-IN" sz="2400" dirty="0">
                <a:latin typeface="Corbel" pitchFamily="34" charset="0"/>
              </a:rPr>
              <a:t>named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base.html</a:t>
            </a:r>
            <a:r>
              <a:rPr lang="en-IN" sz="2400" dirty="0">
                <a:latin typeface="Corbel" pitchFamily="34" charset="0"/>
              </a:rPr>
              <a:t> inside the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IN" sz="2400" dirty="0" err="1">
                <a:latin typeface="Corbel" pitchFamily="34" charset="0"/>
                <a:sym typeface="Wingdings" pitchFamily="2" charset="2"/>
              </a:rPr>
              <a:t>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sym typeface="Wingdings" pitchFamily="2" charset="2"/>
              </a:rPr>
              <a:t>mainsite</a:t>
            </a:r>
            <a:r>
              <a:rPr lang="en-IN" sz="2400" dirty="0">
                <a:latin typeface="Corbel" pitchFamily="34" charset="0"/>
                <a:sym typeface="Wingdings" pitchFamily="2" charset="2"/>
              </a:rPr>
              <a:t> folder</a:t>
            </a: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add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IN" sz="2400" dirty="0">
                <a:latin typeface="Corbel" pitchFamily="34" charset="0"/>
              </a:rPr>
              <a:t> shown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slide </a:t>
            </a:r>
            <a:r>
              <a:rPr lang="en-IN" sz="2400" dirty="0">
                <a:latin typeface="Corbel" pitchFamily="34" charset="0"/>
              </a:rPr>
              <a:t>into it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8: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600" b="1" dirty="0">
                <a:latin typeface="Corbel" pitchFamily="34" charset="0"/>
              </a:rPr>
              <a:t>Using Static Files In The Base Template</a:t>
            </a:r>
            <a:endParaRPr lang="en-IN" sz="2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100" b="1" i="1" dirty="0">
                <a:solidFill>
                  <a:srgbClr val="002060"/>
                </a:solidFill>
                <a:latin typeface="Corbel" pitchFamily="34" charset="0"/>
              </a:rPr>
              <a:t>{% load static %}</a:t>
            </a:r>
            <a:endParaRPr lang="en-IN" sz="11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title%}{% </a:t>
            </a:r>
            <a:r>
              <a:rPr lang="en-IN" sz="11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title %}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&lt;/title&gt;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&lt;link </a:t>
            </a:r>
            <a:r>
              <a:rPr lang="en-IN" sz="1100" b="1" dirty="0" err="1">
                <a:solidFill>
                  <a:srgbClr val="002060"/>
                </a:solidFill>
                <a:latin typeface="Corbel" pitchFamily="34" charset="0"/>
              </a:rPr>
              <a:t>rel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1100" b="1" dirty="0" err="1">
                <a:solidFill>
                  <a:srgbClr val="002060"/>
                </a:solidFill>
                <a:latin typeface="Corbel" pitchFamily="34" charset="0"/>
              </a:rPr>
              <a:t>stylesheet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" </a:t>
            </a:r>
            <a:r>
              <a:rPr lang="en-IN" sz="1100" b="1" dirty="0" err="1">
                <a:solidFill>
                  <a:srgbClr val="002060"/>
                </a:solidFill>
                <a:latin typeface="Corbel" pitchFamily="34" charset="0"/>
              </a:rPr>
              <a:t>href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1100" b="1" i="1" dirty="0">
                <a:solidFill>
                  <a:srgbClr val="002060"/>
                </a:solidFill>
                <a:latin typeface="Corbel" pitchFamily="34" charset="0"/>
              </a:rPr>
              <a:t>{% static '</a:t>
            </a:r>
            <a:r>
              <a:rPr lang="en-IN" sz="1100" b="1" i="1" dirty="0" err="1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1100" b="1" i="1" dirty="0">
                <a:solidFill>
                  <a:srgbClr val="002060"/>
                </a:solidFill>
                <a:latin typeface="Corbel" pitchFamily="34" charset="0"/>
              </a:rPr>
              <a:t>/</a:t>
            </a:r>
            <a:r>
              <a:rPr lang="en-IN" sz="1100" b="1" i="1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IN" sz="1100" b="1" i="1" dirty="0">
                <a:solidFill>
                  <a:srgbClr val="002060"/>
                </a:solidFill>
                <a:latin typeface="Corbel" pitchFamily="34" charset="0"/>
              </a:rPr>
              <a:t>/basestyles.css' %}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"&gt;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&lt;body&gt;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="#"&gt;Home&lt;/a&gt;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="#"&gt;Courses&lt;/a&gt;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="#"&gt;Trainers&lt;/a&gt;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="#"&gt;About&lt;/a&gt;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&lt;a 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="#"&gt;Contact&lt;/a&gt;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&lt;/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 &lt;</a:t>
            </a:r>
            <a:r>
              <a:rPr lang="en-IN" sz="1100" b="1" dirty="0" err="1">
                <a:solidFill>
                  <a:srgbClr val="002060"/>
                </a:solidFill>
                <a:latin typeface="Corbel" pitchFamily="34" charset="0"/>
              </a:rPr>
              <a:t>img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1100" b="1" dirty="0" err="1">
                <a:solidFill>
                  <a:srgbClr val="002060"/>
                </a:solidFill>
                <a:latin typeface="Corbel" pitchFamily="34" charset="0"/>
              </a:rPr>
              <a:t>src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1100" b="1" i="1" dirty="0">
                <a:solidFill>
                  <a:srgbClr val="002060"/>
                </a:solidFill>
                <a:latin typeface="Corbel" pitchFamily="34" charset="0"/>
              </a:rPr>
              <a:t>{% static '</a:t>
            </a:r>
            <a:r>
              <a:rPr lang="en-IN" sz="1100" b="1" i="1" dirty="0" err="1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1100" b="1" i="1" dirty="0">
                <a:solidFill>
                  <a:srgbClr val="002060"/>
                </a:solidFill>
                <a:latin typeface="Corbel" pitchFamily="34" charset="0"/>
              </a:rPr>
              <a:t>/images/scalogo.png' %}</a:t>
            </a:r>
            <a:r>
              <a:rPr lang="en-IN" sz="1100" b="1" dirty="0">
                <a:solidFill>
                  <a:srgbClr val="002060"/>
                </a:solidFill>
                <a:latin typeface="Corbel" pitchFamily="34" charset="0"/>
              </a:rPr>
              <a:t>" 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</a:t>
            </a:r>
            <a:r>
              <a:rPr lang="en-IN" sz="11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ptitle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%}{% </a:t>
            </a:r>
            <a:r>
              <a:rPr lang="en-IN" sz="11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1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ptitle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&lt;/h3&gt;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</a:t>
            </a:r>
            <a:r>
              <a:rPr lang="en-IN" sz="11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%}{% </a:t>
            </a:r>
            <a:r>
              <a:rPr lang="en-IN" sz="11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1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&lt;h4&gt;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footer %}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 rights reserved &amp;copy; SCA 2020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11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footer %}</a:t>
            </a: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&lt;/h4&gt;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IN" sz="2400" dirty="0">
                <a:latin typeface="Corbel" pitchFamily="34" charset="0"/>
              </a:rPr>
              <a:t> is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base template</a:t>
            </a:r>
            <a:r>
              <a:rPr lang="en-IN" sz="2400" dirty="0">
                <a:latin typeface="Corbel" pitchFamily="34" charset="0"/>
              </a:rPr>
              <a:t> which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almost same as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previous app</a:t>
            </a:r>
            <a:r>
              <a:rPr lang="en-IN" sz="2400" dirty="0">
                <a:latin typeface="Corbel" pitchFamily="34" charset="0"/>
              </a:rPr>
              <a:t> with just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3 changes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dirty="0">
                <a:latin typeface="Corbel" pitchFamily="34" charset="0"/>
              </a:rPr>
              <a:t> have now loaded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static data </a:t>
            </a:r>
            <a:r>
              <a:rPr lang="en-US" dirty="0">
                <a:latin typeface="Corbel" pitchFamily="34" charset="0"/>
              </a:rPr>
              <a:t>using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static</a:t>
            </a:r>
            <a:r>
              <a:rPr lang="en-US" dirty="0">
                <a:latin typeface="Corbel" pitchFamily="34" charset="0"/>
              </a:rPr>
              <a:t> tag </a:t>
            </a:r>
          </a:p>
          <a:p>
            <a:pPr lvl="2"/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load static %}</a:t>
            </a:r>
            <a:endParaRPr lang="en-IN" sz="17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In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&lt;link&gt; </a:t>
            </a:r>
            <a:r>
              <a:rPr lang="en-US" dirty="0">
                <a:latin typeface="Corbel" pitchFamily="34" charset="0"/>
              </a:rPr>
              <a:t>tag of this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base.html</a:t>
            </a:r>
            <a:r>
              <a:rPr lang="en-US" dirty="0">
                <a:latin typeface="Corbel" pitchFamily="34" charset="0"/>
              </a:rPr>
              <a:t> file we have loaded the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US" dirty="0">
                <a:latin typeface="Corbel" pitchFamily="34" charset="0"/>
              </a:rPr>
              <a:t> file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basestlyes.css</a:t>
            </a:r>
            <a:r>
              <a:rPr lang="en-US" dirty="0">
                <a:latin typeface="Corbel" pitchFamily="34" charset="0"/>
              </a:rPr>
              <a:t> from the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app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dirty="0">
                <a:latin typeface="Corbel" pitchFamily="34" charset="0"/>
              </a:rPr>
              <a:t> have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added</a:t>
            </a:r>
            <a:r>
              <a:rPr lang="en-US" dirty="0">
                <a:latin typeface="Corbel" pitchFamily="34" charset="0"/>
              </a:rPr>
              <a:t> a new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US" dirty="0">
                <a:latin typeface="Corbel" pitchFamily="34" charset="0"/>
              </a:rPr>
              <a:t> tag to show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logo</a:t>
            </a:r>
            <a:r>
              <a:rPr lang="en-US" dirty="0">
                <a:latin typeface="Corbel" pitchFamily="34" charset="0"/>
              </a:rPr>
              <a:t> of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sca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benefit </a:t>
            </a:r>
            <a:r>
              <a:rPr lang="en-US" sz="2400" dirty="0">
                <a:latin typeface="Corbel" pitchFamily="34" charset="0"/>
              </a:rPr>
              <a:t>will be that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all the child templates </a:t>
            </a:r>
            <a:r>
              <a:rPr lang="en-US" sz="2400" dirty="0">
                <a:latin typeface="Corbel" pitchFamily="34" charset="0"/>
              </a:rPr>
              <a:t>which 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base template </a:t>
            </a:r>
            <a:r>
              <a:rPr lang="en-US" sz="2400" dirty="0">
                <a:latin typeface="Corbel" pitchFamily="34" charset="0"/>
              </a:rPr>
              <a:t>will also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 access</a:t>
            </a:r>
            <a:r>
              <a:rPr lang="en-US" sz="2400" dirty="0">
                <a:latin typeface="Corbel" pitchFamily="34" charset="0"/>
              </a:rPr>
              <a:t> to this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US" sz="2400" dirty="0">
                <a:latin typeface="Corbel" pitchFamily="34" charset="0"/>
              </a:rPr>
              <a:t> file as well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image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Step 9:Designing Child Templates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four child templates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 have designed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previous app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remain same </a:t>
            </a:r>
            <a:r>
              <a:rPr lang="en-US" sz="2400" dirty="0">
                <a:latin typeface="Corbel" pitchFamily="34" charset="0"/>
              </a:rPr>
              <a:t>and used as it is.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Given</a:t>
            </a:r>
            <a:r>
              <a:rPr lang="en-US" sz="2400" dirty="0">
                <a:latin typeface="Corbel" pitchFamily="34" charset="0"/>
              </a:rPr>
              <a:t> on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next slide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their codes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backendcourses.html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/base.html'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block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 End Courses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Back-End Courses{%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&gt;JEE&lt;/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&gt;Spring Core&lt;/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&gt;Spring Boot&lt;/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ASP.Net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&gt;Node JS&lt;/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frontendcourses.html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/base.html'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block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Front End Courses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Front-End Courses{%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it-IT" sz="2400" dirty="0"/>
              <a:t>	</a:t>
            </a: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&lt;li&gt;HTML 5&lt;/li&gt;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&lt;li&gt;CSS 3&lt;/li&gt;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&lt;li&gt;Modern Java Script&lt;/li&gt;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&lt;li&gt;BootStrap&lt;/li&gt;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&lt;li&gt;JQuery&lt;/li&gt;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&lt;li&gt;Ajax&lt;/li&gt;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backendtrainers.html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/base.html'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block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 End Trainers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 Back-End Trainers{%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it-IT" sz="2400" dirty="0"/>
              <a:t>	</a:t>
            </a: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&lt;li&gt;Mr. Naman Garg&lt;/li&gt;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&lt;li&gt;Mr. Aftaab&lt;/li&gt;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&lt;li&gt;Mr. Arif&lt;/li&gt;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&lt;li&gt;Mr. Sachin Kapoor&lt;/li&gt;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Static Files In Template Inheritance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frontendtrainers.html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extends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>
                <a:solidFill>
                  <a:srgbClr val="00B050"/>
                </a:solidFill>
                <a:latin typeface="Corbel" pitchFamily="34" charset="0"/>
              </a:rPr>
              <a:t>/base.html'</a:t>
            </a:r>
            <a:r>
              <a:rPr lang="en-IN" sz="24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Front End Trainers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Front-End Trainers{%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ptitle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it-IT" sz="2400" dirty="0"/>
              <a:t>	</a:t>
            </a: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&lt;li&gt;Mr. Paramjeet Singh&lt;/li&gt;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&lt;li&gt;Ms. Seema Sharma&lt;/li&gt;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&lt;li&gt;Mr. Sanjeev Sharma&lt;/li&gt;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    &lt;li&gt;Mr. Sachin Kapoor&lt;/li&gt;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</a:p>
          <a:p>
            <a:pPr>
              <a:buNone/>
            </a:pP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10 to 12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to make this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application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functional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need to add code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US" sz="2400" dirty="0">
                <a:latin typeface="Corbel" pitchFamily="34" charset="0"/>
              </a:rPr>
              <a:t> and both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ursl.py</a:t>
            </a:r>
            <a:r>
              <a:rPr lang="en-US" sz="2400" dirty="0">
                <a:latin typeface="Corbel" pitchFamily="34" charset="0"/>
              </a:rPr>
              <a:t> file as before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we need to perform final 2 steps: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Creating the view to render the template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Configuring the View 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10- Creating The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dirty="0">
                <a:latin typeface="Corbel" pitchFamily="34" charset="0"/>
              </a:rPr>
              <a:t> file 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courses</a:t>
            </a:r>
            <a:r>
              <a:rPr lang="en-US" sz="2400" dirty="0">
                <a:latin typeface="Corbel" pitchFamily="34" charset="0"/>
              </a:rPr>
              <a:t> folder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write the following code </a:t>
            </a:r>
            <a:r>
              <a:rPr lang="en-US" sz="2400" dirty="0">
                <a:latin typeface="Corbel" pitchFamily="34" charset="0"/>
              </a:rPr>
              <a:t>which calls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 file </a:t>
            </a:r>
            <a:r>
              <a:rPr lang="en-US" sz="2400" dirty="0">
                <a:latin typeface="Corbel" pitchFamily="34" charset="0"/>
              </a:rPr>
              <a:t>and returns it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views.py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showFrontEnd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request,'courses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/frontendcourses.html')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showBackEnd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request,'courses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/backendcourses.html')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10- Creating The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y</a:t>
            </a:r>
            <a:r>
              <a:rPr lang="en-US" sz="2400" dirty="0">
                <a:latin typeface="Corbel" pitchFamily="34" charset="0"/>
              </a:rPr>
              <a:t> file 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trainers</a:t>
            </a:r>
            <a:r>
              <a:rPr lang="en-US" sz="2400" dirty="0">
                <a:latin typeface="Corbel" pitchFamily="34" charset="0"/>
              </a:rPr>
              <a:t> folder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write the following code </a:t>
            </a:r>
            <a:r>
              <a:rPr lang="en-US" sz="2400" dirty="0">
                <a:latin typeface="Corbel" pitchFamily="34" charset="0"/>
              </a:rPr>
              <a:t>which calls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 file </a:t>
            </a:r>
            <a:r>
              <a:rPr lang="en-US" sz="2400" dirty="0">
                <a:latin typeface="Corbel" pitchFamily="34" charset="0"/>
              </a:rPr>
              <a:t>and returns it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views.py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showFrontEnd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request,’trainers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/frontendreainers.html')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showBackEnd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return render(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request,‘trainers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/backendtrainers.html')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11-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After creating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as shown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 slide </a:t>
            </a:r>
            <a:r>
              <a:rPr lang="en-IN" sz="2400" dirty="0">
                <a:latin typeface="Corbel" pitchFamily="34" charset="0"/>
              </a:rPr>
              <a:t>we perform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next usual step </a:t>
            </a:r>
            <a:r>
              <a:rPr lang="en-IN" sz="2400" dirty="0">
                <a:latin typeface="Corbel" pitchFamily="34" charset="0"/>
              </a:rPr>
              <a:t>which is configuring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urls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>
                <a:latin typeface="Corbel" pitchFamily="34" charset="0"/>
              </a:rPr>
              <a:t>we do this </a:t>
            </a:r>
            <a:r>
              <a:rPr lang="en-IN" sz="2400" dirty="0">
                <a:latin typeface="Corbel" pitchFamily="34" charset="0"/>
              </a:rPr>
              <a:t>by configuring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URLs </a:t>
            </a:r>
            <a:r>
              <a:rPr lang="en-IN" sz="2400" dirty="0">
                <a:latin typeface="Corbel" pitchFamily="34" charset="0"/>
              </a:rPr>
              <a:t>at 2 places: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app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directory’s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urls.py</a:t>
            </a:r>
            <a:r>
              <a:rPr lang="en-IN" dirty="0">
                <a:latin typeface="Corbel" pitchFamily="34" charset="0"/>
              </a:rPr>
              <a:t> file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Inside</a:t>
            </a:r>
            <a:r>
              <a:rPr lang="en-IN" dirty="0">
                <a:latin typeface="Corbel" pitchFamily="34" charset="0"/>
              </a:rPr>
              <a:t> the site’s main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11-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create a new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 both the apps </a:t>
            </a:r>
            <a:r>
              <a:rPr lang="en-IN" sz="2400" dirty="0" err="1">
                <a:latin typeface="Corbel" pitchFamily="34" charset="0"/>
              </a:rPr>
              <a:t>i.e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write the following code </a:t>
            </a:r>
            <a:r>
              <a:rPr lang="en-IN" sz="2400" dirty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>
              <a:buNone/>
            </a:pP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courses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showfe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views.showFrontEnd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showbe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views.showBackEnd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990331" y="2786058"/>
            <a:ext cx="415370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trainers</a:t>
            </a:r>
            <a:r>
              <a:rPr lang="en-US" sz="2200" b="1" u="sng" dirty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from . import views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showfe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views.showFrontEnd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showbe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views.showBackEnd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br>
              <a:rPr lang="en-IN" b="1" dirty="0">
                <a:latin typeface="Corbel" pitchFamily="34" charset="0"/>
              </a:rPr>
            </a:br>
            <a:endParaRPr lang="en-IN" b="1" dirty="0">
              <a:latin typeface="Corbe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12- Configuring The View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In </a:t>
            </a:r>
            <a:r>
              <a:rPr lang="en-US" sz="28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open the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demoproject13</a:t>
            </a:r>
            <a:r>
              <a:rPr lang="en-IN" sz="2400" dirty="0">
                <a:latin typeface="Corbel" pitchFamily="34" charset="0"/>
              </a:rPr>
              <a:t> folder and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update the code </a:t>
            </a:r>
            <a:r>
              <a:rPr lang="en-IN" sz="2400" dirty="0">
                <a:latin typeface="Corbel" pitchFamily="34" charset="0"/>
              </a:rPr>
              <a:t>in it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as shown below :</a:t>
            </a:r>
            <a:endParaRPr lang="en-IN" sz="2400" dirty="0">
              <a:latin typeface="Corbel" pitchFamily="34" charset="0"/>
            </a:endParaRP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(demoproject13/urls.py)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include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path('admin/',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path('courses/', include('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courses.urls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  path('trainers/',include('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trainers.urls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786874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Static Files In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Template Inheritance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IN" sz="2400" dirty="0">
                <a:latin typeface="Corbel" pitchFamily="34" charset="0"/>
              </a:rPr>
              <a:t> also can use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static files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 inheritance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 we have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decide</a:t>
            </a:r>
            <a:r>
              <a:rPr lang="en-US" sz="2400" dirty="0">
                <a:latin typeface="Corbel" pitchFamily="34" charset="0"/>
              </a:rPr>
              <a:t> , whether we need to use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static files </a:t>
            </a:r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project level </a:t>
            </a:r>
            <a:r>
              <a:rPr lang="en-US" sz="2400" dirty="0">
                <a:latin typeface="Corbel" pitchFamily="34" charset="0"/>
              </a:rPr>
              <a:t>or we need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use them </a:t>
            </a:r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 level.</a:t>
            </a:r>
          </a:p>
          <a:p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Static Files In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Template Inheritance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US" sz="2400" dirty="0">
                <a:latin typeface="Corbel" pitchFamily="34" charset="0"/>
              </a:rPr>
              <a:t> we need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 look and feel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all the pages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our site </a:t>
            </a:r>
            <a:r>
              <a:rPr lang="en-US" sz="2400" dirty="0">
                <a:latin typeface="Corbel" pitchFamily="34" charset="0"/>
              </a:rPr>
              <a:t>then we must keep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static files </a:t>
            </a:r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project level </a:t>
            </a:r>
            <a:r>
              <a:rPr lang="en-US" sz="2400" dirty="0">
                <a:latin typeface="Corbel" pitchFamily="34" charset="0"/>
              </a:rPr>
              <a:t>and use them 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base.html</a:t>
            </a:r>
            <a:r>
              <a:rPr lang="en-US" sz="2400" dirty="0">
                <a:latin typeface="Corbel" pitchFamily="34" charset="0"/>
              </a:rPr>
              <a:t> page.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 this way </a:t>
            </a:r>
            <a:r>
              <a:rPr lang="en-US" sz="2400" dirty="0">
                <a:latin typeface="Corbel" pitchFamily="34" charset="0"/>
              </a:rPr>
              <a:t>it will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available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 the pages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our application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But</a:t>
            </a:r>
            <a:r>
              <a:rPr lang="en-US" sz="2400" dirty="0">
                <a:latin typeface="Corbel" pitchFamily="34" charset="0"/>
              </a:rPr>
              <a:t> , if we want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different look and feel </a:t>
            </a:r>
            <a:r>
              <a:rPr lang="en-US" sz="2400" dirty="0">
                <a:latin typeface="Corbel" pitchFamily="34" charset="0"/>
              </a:rPr>
              <a:t>for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particular page </a:t>
            </a:r>
            <a:r>
              <a:rPr lang="en-US" sz="2400" dirty="0">
                <a:latin typeface="Corbel" pitchFamily="34" charset="0"/>
              </a:rPr>
              <a:t>then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 can use </a:t>
            </a:r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static files </a:t>
            </a:r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app level </a:t>
            </a:r>
            <a:r>
              <a:rPr lang="en-US" sz="2400" dirty="0">
                <a:latin typeface="Corbel" pitchFamily="34" charset="0"/>
              </a:rPr>
              <a:t>also.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Static Files In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Template Inheritance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start with </a:t>
            </a:r>
            <a:r>
              <a:rPr lang="en-US" sz="2400" dirty="0">
                <a:latin typeface="Corbel" pitchFamily="34" charset="0"/>
              </a:rPr>
              <a:t>we 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keep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static files </a:t>
            </a:r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project level </a:t>
            </a:r>
            <a:r>
              <a:rPr lang="en-US" sz="2400" dirty="0" err="1">
                <a:latin typeface="Corbel" pitchFamily="34" charset="0"/>
              </a:rPr>
              <a:t>I,e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inside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</a:t>
            </a:r>
            <a:r>
              <a:rPr lang="en-US" sz="2400" dirty="0">
                <a:latin typeface="Corbel" pitchFamily="34" charset="0"/>
              </a:rPr>
              <a:t> folder of our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US" sz="2400" dirty="0">
                <a:latin typeface="Corbel" pitchFamily="34" charset="0"/>
              </a:rPr>
              <a:t> app , which we are using as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default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sitewide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app.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 will design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new project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just like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previous one </a:t>
            </a:r>
            <a:r>
              <a:rPr lang="en-US" sz="2400" dirty="0">
                <a:latin typeface="Corbel" pitchFamily="34" charset="0"/>
              </a:rPr>
              <a:t>but this time with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static files </a:t>
            </a:r>
            <a:r>
              <a:rPr lang="en-US" sz="2400" dirty="0">
                <a:latin typeface="Corbel" pitchFamily="34" charset="0"/>
              </a:rPr>
              <a:t>support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template inheritance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Steps Needed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 </a:t>
            </a:r>
            <a:r>
              <a:rPr lang="en-US" sz="2400" dirty="0">
                <a:latin typeface="Corbel" pitchFamily="34" charset="0"/>
              </a:rPr>
              <a:t>will be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steps to create the app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Activating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a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the apps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Activating the apps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</a:t>
            </a:r>
            <a:r>
              <a:rPr lang="en-IN" sz="1800" b="1" dirty="0" err="1">
                <a:solidFill>
                  <a:srgbClr val="C00000"/>
                </a:solidFill>
                <a:latin typeface="Corbel" pitchFamily="34" charset="0"/>
              </a:rPr>
              <a:t>reate</a:t>
            </a:r>
            <a:r>
              <a:rPr lang="en-IN" sz="1800" b="1" dirty="0">
                <a:solidFill>
                  <a:srgbClr val="C00000"/>
                </a:solidFill>
                <a:latin typeface="Corbel" pitchFamily="34" charset="0"/>
              </a:rPr>
              <a:t> the app level templates directory structure.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Creating the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 directory structure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inside the 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main app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of the project</a:t>
            </a:r>
            <a:endParaRPr lang="en-IN" sz="18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Creating the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base template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inside the 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main app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of the project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Using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static files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in the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base template</a:t>
            </a:r>
            <a:endParaRPr lang="en-IN" sz="18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Creating child templates in specific apps by inheriting the base template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Creating the view to render the template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Configuring the View in app level urls.py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Configuring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urls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 in the project 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Opening the page in browser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Now go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demoproject13 </a:t>
            </a:r>
            <a:r>
              <a:rPr lang="en-US" sz="2400" dirty="0">
                <a:latin typeface="Corbel" pitchFamily="34" charset="0"/>
              </a:rPr>
              <a:t>and create three apps 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mainsite,courses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trainers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mainsite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courses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trainers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Now create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folder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each of these apps </a:t>
            </a:r>
            <a:r>
              <a:rPr lang="en-US" sz="2400" dirty="0">
                <a:latin typeface="Corbel" pitchFamily="34" charset="0"/>
              </a:rPr>
              <a:t>and within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create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sub folder </a:t>
            </a:r>
            <a:r>
              <a:rPr lang="en-US" sz="2400" dirty="0">
                <a:latin typeface="Corbel" pitchFamily="34" charset="0"/>
              </a:rPr>
              <a:t>by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 of the app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update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 so that it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all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three apps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‘courses’,</a:t>
            </a:r>
          </a:p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‘trainers’,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Steps 1 To 5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uptill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now  </a:t>
            </a:r>
            <a:r>
              <a:rPr lang="en-US" sz="2400" dirty="0">
                <a:latin typeface="Corbel" pitchFamily="34" charset="0"/>
              </a:rPr>
              <a:t>your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project and app folders </a:t>
            </a:r>
            <a:r>
              <a:rPr lang="en-US" sz="2400" dirty="0">
                <a:latin typeface="Corbel" pitchFamily="34" charset="0"/>
              </a:rPr>
              <a:t>look as shown on the next slide</a:t>
            </a:r>
          </a:p>
          <a:p>
            <a:pPr fontAlgn="base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5972</TotalTime>
  <Words>2012</Words>
  <Application>Microsoft Office PowerPoint</Application>
  <PresentationFormat>On-screen Show (4:3)</PresentationFormat>
  <Paragraphs>268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Static Files In  Template Inheritance</vt:lpstr>
      <vt:lpstr>Static Files In  Template Inheritance</vt:lpstr>
      <vt:lpstr>Static Files In  Template Inheritance</vt:lpstr>
      <vt:lpstr>Steps Needed</vt:lpstr>
      <vt:lpstr>Performing Steps 1 To 5</vt:lpstr>
      <vt:lpstr>Performing Steps 1 To 5</vt:lpstr>
      <vt:lpstr>Performing Steps 1 To 5</vt:lpstr>
      <vt:lpstr>Performing Steps 1 To 5</vt:lpstr>
      <vt:lpstr>Step 6: Creating The Static Directory</vt:lpstr>
      <vt:lpstr>Step 6: Creating The Static Directory</vt:lpstr>
      <vt:lpstr>Step 7: Creating The Base Template</vt:lpstr>
      <vt:lpstr>Step 8: Using Static Files In The Base Template</vt:lpstr>
      <vt:lpstr>Code Explained</vt:lpstr>
      <vt:lpstr>Step 9:Designing Child Templates</vt:lpstr>
      <vt:lpstr>backendcourses.html</vt:lpstr>
      <vt:lpstr>frontendcourses.html</vt:lpstr>
      <vt:lpstr>backendtrainers.html</vt:lpstr>
      <vt:lpstr>frontendtrainers.html</vt:lpstr>
      <vt:lpstr>Performing Steps 10 to 12</vt:lpstr>
      <vt:lpstr>Step 10- Creating The View</vt:lpstr>
      <vt:lpstr>Step 10- Creating The View</vt:lpstr>
      <vt:lpstr>Step 11- Configuring The View In Url</vt:lpstr>
      <vt:lpstr>Step 11- Configuring The View In Url</vt:lpstr>
      <vt:lpstr>Step 12- Configuring The View In Url</vt:lpstr>
      <vt:lpstr>Output</vt:lpstr>
      <vt:lpstr>Output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545</cp:revision>
  <dcterms:created xsi:type="dcterms:W3CDTF">2015-12-21T13:46:48Z</dcterms:created>
  <dcterms:modified xsi:type="dcterms:W3CDTF">2021-04-10T16:49:57Z</dcterms:modified>
</cp:coreProperties>
</file>