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602" r:id="rId4"/>
    <p:sldId id="725" r:id="rId5"/>
    <p:sldId id="703" r:id="rId6"/>
    <p:sldId id="726" r:id="rId7"/>
    <p:sldId id="727" r:id="rId8"/>
    <p:sldId id="728" r:id="rId9"/>
    <p:sldId id="729" r:id="rId10"/>
    <p:sldId id="704" r:id="rId11"/>
    <p:sldId id="730" r:id="rId12"/>
    <p:sldId id="706" r:id="rId13"/>
    <p:sldId id="731" r:id="rId14"/>
    <p:sldId id="732" r:id="rId15"/>
    <p:sldId id="733" r:id="rId16"/>
    <p:sldId id="73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rbel" pitchFamily="34" charset="0"/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929718" cy="4938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86874" cy="4938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 Problem!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If we closely observe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output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previous code </a:t>
            </a:r>
            <a:r>
              <a:rPr lang="en-US" sz="2400" dirty="0" smtClean="0">
                <a:latin typeface="Corbel" pitchFamily="34" charset="0"/>
              </a:rPr>
              <a:t>we 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notice</a:t>
            </a:r>
            <a:r>
              <a:rPr lang="en-US" sz="2400" dirty="0" smtClean="0">
                <a:latin typeface="Corbel" pitchFamily="34" charset="0"/>
              </a:rPr>
              <a:t> that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background color </a:t>
            </a:r>
            <a:r>
              <a:rPr lang="en-US" sz="2400" dirty="0" smtClean="0">
                <a:latin typeface="Corbel" pitchFamily="34" charset="0"/>
              </a:rPr>
              <a:t>has also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disappeared</a:t>
            </a:r>
            <a:r>
              <a:rPr lang="en-US" sz="2400" dirty="0" smtClean="0">
                <a:latin typeface="Corbel" pitchFamily="34" charset="0"/>
              </a:rPr>
              <a:t> from the files f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rontendcourses.html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backendcourses.html</a:t>
            </a:r>
          </a:p>
          <a:p>
            <a:pPr fontAlgn="base"/>
            <a:endParaRPr lang="en-US" sz="24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 is because </a:t>
            </a:r>
            <a:r>
              <a:rPr lang="en-US" sz="2400" dirty="0" smtClean="0">
                <a:latin typeface="Corbel" pitchFamily="34" charset="0"/>
              </a:rPr>
              <a:t>we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completely overridden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latin typeface="Corbel" pitchFamily="34" charset="0"/>
              </a:rPr>
              <a:t>inherited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Can you tell </a:t>
            </a:r>
            <a:r>
              <a:rPr lang="en-US" sz="2400" dirty="0" smtClean="0">
                <a:latin typeface="Corbel" pitchFamily="34" charset="0"/>
              </a:rPr>
              <a:t>what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 can do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get back </a:t>
            </a:r>
            <a:r>
              <a:rPr lang="en-US" sz="2400" dirty="0" smtClean="0">
                <a:latin typeface="Corbel" pitchFamily="34" charset="0"/>
              </a:rPr>
              <a:t>those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backgroundcolor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settings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other </a:t>
            </a:r>
            <a:r>
              <a:rPr lang="en-US" sz="2400" b="1" dirty="0" err="1" smtClean="0">
                <a:solidFill>
                  <a:schemeClr val="accent1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 settings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</a:t>
            </a:r>
            <a:r>
              <a:rPr lang="en-US" sz="2400" dirty="0" smtClean="0">
                <a:latin typeface="Corbel" pitchFamily="34" charset="0"/>
              </a:rPr>
              <a:t> file ?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Yes</a:t>
            </a:r>
            <a:r>
              <a:rPr lang="en-US" sz="2400" dirty="0" smtClean="0">
                <a:latin typeface="Corbel" pitchFamily="34" charset="0"/>
              </a:rPr>
              <a:t> , we can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do that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Recall </a:t>
            </a:r>
            <a:r>
              <a:rPr lang="en-US" sz="2400" dirty="0" smtClean="0"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provide us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400" dirty="0" smtClean="0">
                <a:latin typeface="Corbel" pitchFamily="34" charset="0"/>
              </a:rPr>
              <a:t> , just like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</a:t>
            </a:r>
            <a:r>
              <a:rPr lang="en-US" sz="2400" dirty="0" smtClean="0">
                <a:latin typeface="Corbel" pitchFamily="34" charset="0"/>
              </a:rPr>
              <a:t>to refer to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contents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blocks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 templates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child templates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</a:t>
            </a:r>
            <a:r>
              <a:rPr lang="en-US" sz="2400" dirty="0" smtClean="0">
                <a:latin typeface="Corbel" pitchFamily="34" charset="0"/>
              </a:rPr>
              <a:t> in our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child templates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just have</a:t>
            </a:r>
            <a:r>
              <a:rPr lang="en-US" sz="2400" dirty="0" smtClean="0">
                <a:latin typeface="Corbel" pitchFamily="34" charset="0"/>
              </a:rPr>
              <a:t>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super</a:t>
            </a:r>
            <a:r>
              <a:rPr lang="en-US" sz="2400" dirty="0" smtClean="0">
                <a:latin typeface="Corbel" pitchFamily="34" charset="0"/>
              </a:rPr>
              <a:t> to get back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link tag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 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Updated Code Of Child Template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maincss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{{ </a:t>
            </a:r>
            <a:r>
              <a:rPr lang="en-IN" sz="2400" b="1" i="1" dirty="0" err="1" smtClean="0">
                <a:solidFill>
                  <a:srgbClr val="002060"/>
                </a:solidFill>
                <a:latin typeface="Corbel" pitchFamily="34" charset="0"/>
              </a:rPr>
              <a:t>block.super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 }}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&lt;link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stylesheet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static 'courses/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/coursestyles.css' %}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"&gt;</a:t>
            </a:r>
          </a:p>
          <a:p>
            <a:pPr>
              <a:buNone/>
            </a:pP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i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maincss</a:t>
            </a:r>
            <a:r>
              <a:rPr lang="en-IN" sz="24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Updated </a:t>
            </a:r>
            <a:r>
              <a:rPr lang="en-US" sz="3000" b="1" dirty="0" smtClean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smtClean="0">
                <a:latin typeface="Corbel" pitchFamily="34" charset="0"/>
              </a:rPr>
              <a:t>Updated </a:t>
            </a:r>
            <a:r>
              <a:rPr lang="en-US" sz="3000" b="1" smtClean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Merging App Level Static Files With Project Level Static Files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Static Files 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Template Inheritance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Our previous example </a:t>
            </a:r>
            <a:r>
              <a:rPr lang="en-US" sz="2200" dirty="0" smtClean="0">
                <a:latin typeface="Corbel" pitchFamily="34" charset="0"/>
              </a:rPr>
              <a:t>was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working successfully </a:t>
            </a:r>
            <a:r>
              <a:rPr lang="en-US" sz="2200" dirty="0" smtClean="0">
                <a:latin typeface="Corbel" pitchFamily="34" charset="0"/>
              </a:rPr>
              <a:t>, but if you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notice</a:t>
            </a:r>
            <a:r>
              <a:rPr lang="en-US" sz="2200" dirty="0" smtClean="0">
                <a:latin typeface="Corbel" pitchFamily="34" charset="0"/>
              </a:rPr>
              <a:t> we have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same color </a:t>
            </a:r>
            <a:r>
              <a:rPr lang="en-US" sz="2200" dirty="0" smtClean="0">
                <a:latin typeface="Corbel" pitchFamily="34" charset="0"/>
              </a:rPr>
              <a:t>for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h2</a:t>
            </a:r>
            <a:r>
              <a:rPr lang="en-US" sz="2200" dirty="0" smtClean="0">
                <a:latin typeface="Corbel" pitchFamily="34" charset="0"/>
              </a:rPr>
              <a:t> tag for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pages </a:t>
            </a:r>
            <a:r>
              <a:rPr lang="en-US" sz="2200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Let’s suppose </a:t>
            </a:r>
            <a:r>
              <a:rPr lang="en-US" sz="2200" dirty="0" smtClean="0">
                <a:latin typeface="Corbel" pitchFamily="34" charset="0"/>
              </a:rPr>
              <a:t>we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don’t want </a:t>
            </a:r>
            <a:r>
              <a:rPr lang="en-US" sz="2200" dirty="0" smtClean="0">
                <a:latin typeface="Corbel" pitchFamily="34" charset="0"/>
              </a:rPr>
              <a:t>this.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What we want now</a:t>
            </a:r>
            <a:r>
              <a:rPr lang="en-US" sz="2200" dirty="0" smtClean="0">
                <a:latin typeface="Corbel" pitchFamily="34" charset="0"/>
              </a:rPr>
              <a:t> is that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we need </a:t>
            </a:r>
            <a:r>
              <a:rPr lang="en-US" sz="2200" dirty="0" smtClean="0">
                <a:latin typeface="Corbel" pitchFamily="34" charset="0"/>
              </a:rPr>
              <a:t>a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different color </a:t>
            </a:r>
            <a:r>
              <a:rPr lang="en-US" sz="2200" dirty="0" smtClean="0">
                <a:latin typeface="Corbel" pitchFamily="34" charset="0"/>
              </a:rPr>
              <a:t>for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welcome message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in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courses templates</a:t>
            </a:r>
            <a:r>
              <a:rPr lang="en-US" sz="2200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How</a:t>
            </a:r>
            <a:r>
              <a:rPr lang="en-US" sz="2200" dirty="0" smtClean="0">
                <a:latin typeface="Corbel" pitchFamily="34" charset="0"/>
              </a:rPr>
              <a:t> to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achieve</a:t>
            </a:r>
            <a:r>
              <a:rPr lang="en-US" sz="2200" dirty="0" smtClean="0">
                <a:latin typeface="Corbel" pitchFamily="34" charset="0"/>
              </a:rPr>
              <a:t> this ?</a:t>
            </a: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Static Files 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Template Inheritance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 smtClean="0">
                <a:latin typeface="Corbel" pitchFamily="34" charset="0"/>
              </a:rPr>
              <a:t> can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achieve this </a:t>
            </a:r>
            <a:r>
              <a:rPr lang="en-US" sz="2400" dirty="0" smtClean="0"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using app level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files </a:t>
            </a:r>
            <a:r>
              <a:rPr lang="en-US" sz="2400" dirty="0" smtClean="0">
                <a:latin typeface="Corbel" pitchFamily="34" charset="0"/>
              </a:rPr>
              <a:t>for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 app</a:t>
            </a:r>
            <a:r>
              <a:rPr lang="en-US" sz="2400" dirty="0" smtClean="0">
                <a:latin typeface="Corbel" pitchFamily="34" charset="0"/>
              </a:rPr>
              <a:t>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And for this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need to take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following steps: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Make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link tag </a:t>
            </a:r>
            <a:r>
              <a:rPr lang="en-US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base template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overridable</a:t>
            </a: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US" dirty="0" smtClean="0">
                <a:latin typeface="Corbel" pitchFamily="34" charset="0"/>
              </a:rPr>
              <a:t> a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static directory structure </a:t>
            </a:r>
            <a:r>
              <a:rPr lang="en-US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courses app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Add code </a:t>
            </a:r>
            <a:r>
              <a:rPr lang="en-US" dirty="0" smtClean="0">
                <a:latin typeface="Corbel" pitchFamily="34" charset="0"/>
              </a:rPr>
              <a:t>for the </a:t>
            </a: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file </a:t>
            </a:r>
            <a:r>
              <a:rPr lang="en-US" dirty="0" smtClean="0">
                <a:latin typeface="Corbel" pitchFamily="34" charset="0"/>
              </a:rPr>
              <a:t>in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courses app </a:t>
            </a:r>
            <a:r>
              <a:rPr lang="en-US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 folder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Override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link tag </a:t>
            </a:r>
            <a:r>
              <a:rPr lang="en-US" dirty="0" smtClean="0">
                <a:latin typeface="Corbel" pitchFamily="34" charset="0"/>
              </a:rPr>
              <a:t>of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base.html </a:t>
            </a:r>
            <a:r>
              <a:rPr lang="en-US" dirty="0" smtClean="0"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templates</a:t>
            </a:r>
            <a:r>
              <a:rPr lang="en-US" dirty="0" smtClean="0">
                <a:latin typeface="Corbel" pitchFamily="34" charset="0"/>
              </a:rPr>
              <a:t> of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courses app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Making &lt;link&gt; Tag </a:t>
            </a:r>
            <a:r>
              <a:rPr lang="en-US" sz="3200" b="1" dirty="0" err="1" smtClean="0">
                <a:latin typeface="Corbel" pitchFamily="34" charset="0"/>
              </a:rPr>
              <a:t>Overridable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child template </a:t>
            </a:r>
            <a:r>
              <a:rPr lang="en-US" sz="2400" dirty="0" smtClean="0">
                <a:latin typeface="Corbel" pitchFamily="34" charset="0"/>
              </a:rPr>
              <a:t>we want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override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latin typeface="Corbel" pitchFamily="34" charset="0"/>
              </a:rPr>
              <a:t>of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 template</a:t>
            </a:r>
            <a:r>
              <a:rPr lang="en-US" sz="2400" dirty="0" smtClean="0">
                <a:latin typeface="Corbel" pitchFamily="34" charset="0"/>
              </a:rPr>
              <a:t> so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 must wrap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&lt;link&gt; </a:t>
            </a:r>
            <a:r>
              <a:rPr lang="en-US" sz="2400" dirty="0" smtClean="0">
                <a:latin typeface="Corbel" pitchFamily="34" charset="0"/>
              </a:rPr>
              <a:t>tag in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 .html </a:t>
            </a:r>
            <a:r>
              <a:rPr lang="en-US" sz="2400" dirty="0" smtClean="0">
                <a:latin typeface="Corbel" pitchFamily="34" charset="0"/>
              </a:rPr>
              <a:t>file inside a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block</a:t>
            </a:r>
            <a:r>
              <a:rPr lang="en-US" sz="2400" dirty="0" smtClean="0">
                <a:latin typeface="Corbel" pitchFamily="34" charset="0"/>
              </a:rPr>
              <a:t> element.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&lt;link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stylesheet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="{% static '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/basestyles.css' %}"&gt;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static Directory Structure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latin typeface="Corbel" pitchFamily="34" charset="0"/>
              </a:rPr>
              <a:t>coursesapp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 smtClean="0">
                <a:latin typeface="Corbel" pitchFamily="34" charset="0"/>
              </a:rPr>
              <a:t> create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static folder structure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courses app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add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dirty="0" smtClean="0">
                <a:latin typeface="Corbel" pitchFamily="34" charset="0"/>
              </a:rPr>
              <a:t>in it,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 shown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image</a:t>
            </a:r>
            <a:r>
              <a:rPr lang="en-US" sz="2400" dirty="0" smtClean="0">
                <a:latin typeface="Corbel" pitchFamily="34" charset="0"/>
              </a:rPr>
              <a:t> below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empinh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643182"/>
            <a:ext cx="5857916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Overriding Base </a:t>
            </a:r>
            <a:r>
              <a:rPr lang="en-US" sz="3200" b="1" dirty="0" err="1" smtClean="0">
                <a:latin typeface="Corbel" pitchFamily="34" charset="0"/>
              </a:rPr>
              <a:t>Css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 smtClean="0">
                <a:latin typeface="Corbel" pitchFamily="34" charset="0"/>
              </a:rPr>
              <a:t> we need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replace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css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file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inherited</a:t>
            </a:r>
            <a:r>
              <a:rPr lang="en-US" sz="2400" dirty="0" smtClean="0"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frontendcourses.html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backencourses.html.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 smtClean="0">
                <a:latin typeface="Corbel" pitchFamily="34" charset="0"/>
              </a:rPr>
              <a:t>we need 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override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block tag </a:t>
            </a:r>
            <a:r>
              <a:rPr lang="en-US" sz="2400" dirty="0" smtClean="0">
                <a:latin typeface="Corbel" pitchFamily="34" charset="0"/>
              </a:rPr>
              <a:t>inherited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base.html.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Also we need to </a:t>
            </a:r>
            <a:r>
              <a:rPr lang="en-US" sz="2400" dirty="0" smtClean="0">
                <a:latin typeface="Corbel" pitchFamily="34" charset="0"/>
              </a:rPr>
              <a:t>add the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load static </a:t>
            </a:r>
            <a:r>
              <a:rPr lang="en-US" sz="2400" dirty="0" smtClean="0">
                <a:latin typeface="Corbel" pitchFamily="34" charset="0"/>
              </a:rPr>
              <a:t>statement in our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frontendcourses.html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backendcourses.html</a:t>
            </a:r>
            <a:r>
              <a:rPr lang="en-US" sz="2400" dirty="0" smtClean="0">
                <a:latin typeface="Corbel" pitchFamily="34" charset="0"/>
              </a:rPr>
              <a:t> files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Overriding Base </a:t>
            </a:r>
            <a:r>
              <a:rPr lang="en-US" sz="3000" b="1" dirty="0" err="1" smtClean="0">
                <a:latin typeface="Corbel" pitchFamily="34" charset="0"/>
              </a:rPr>
              <a:t>Css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extends '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load static %}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title %}Front End Courses{%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&lt;link 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rel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="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stylesheet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" 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href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="{% static 'courses/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css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/coursestyles.css' %}“&gt;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Overriding Base </a:t>
            </a:r>
            <a:r>
              <a:rPr lang="en-US" sz="3000" b="1" dirty="0" err="1" smtClean="0">
                <a:latin typeface="Corbel" pitchFamily="34" charset="0"/>
              </a:rPr>
              <a:t>Css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extends '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mainsite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/base.html'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load static %}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title %}Back End Courses{%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title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block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&lt;link 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rel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="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stylesheet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" 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href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="{% static 'courses/</a:t>
            </a:r>
            <a:r>
              <a:rPr lang="en-IN" sz="2100" b="1" dirty="0" err="1" smtClean="0">
                <a:solidFill>
                  <a:srgbClr val="00B050"/>
                </a:solidFill>
                <a:latin typeface="Corbel" pitchFamily="34" charset="0"/>
              </a:rPr>
              <a:t>css</a:t>
            </a:r>
            <a:r>
              <a:rPr lang="en-IN" sz="2100" b="1" dirty="0" smtClean="0">
                <a:solidFill>
                  <a:srgbClr val="00B050"/>
                </a:solidFill>
                <a:latin typeface="Corbel" pitchFamily="34" charset="0"/>
              </a:rPr>
              <a:t>/coursestyles.css' %}“&gt;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endblock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maincss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%}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6067</TotalTime>
  <Words>407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Slide 1</vt:lpstr>
      <vt:lpstr>Today’s Agenda</vt:lpstr>
      <vt:lpstr>Static Files In  Template Inheritance</vt:lpstr>
      <vt:lpstr>Static Files In  Template Inheritance</vt:lpstr>
      <vt:lpstr>Making &lt;link&gt; Tag Overridable</vt:lpstr>
      <vt:lpstr>Creating static Directory Structure In coursesapp</vt:lpstr>
      <vt:lpstr>Overriding Base Css</vt:lpstr>
      <vt:lpstr>Overriding Base Css</vt:lpstr>
      <vt:lpstr>Overriding Base Css</vt:lpstr>
      <vt:lpstr>Output</vt:lpstr>
      <vt:lpstr>Output</vt:lpstr>
      <vt:lpstr>A Problem!</vt:lpstr>
      <vt:lpstr>Solution</vt:lpstr>
      <vt:lpstr>Updated Code Of Child Template</vt:lpstr>
      <vt:lpstr>Updated Output</vt:lpstr>
      <vt:lpstr>Updated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560</cp:revision>
  <dcterms:created xsi:type="dcterms:W3CDTF">2015-12-21T13:46:48Z</dcterms:created>
  <dcterms:modified xsi:type="dcterms:W3CDTF">2020-09-01T08:51:01Z</dcterms:modified>
</cp:coreProperties>
</file>