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617" r:id="rId4"/>
    <p:sldId id="636" r:id="rId5"/>
    <p:sldId id="637" r:id="rId6"/>
    <p:sldId id="638" r:id="rId7"/>
    <p:sldId id="639" r:id="rId8"/>
    <p:sldId id="640" r:id="rId9"/>
    <p:sldId id="641" r:id="rId10"/>
    <p:sldId id="642" r:id="rId11"/>
    <p:sldId id="635" r:id="rId12"/>
    <p:sldId id="643" r:id="rId13"/>
    <p:sldId id="644" r:id="rId14"/>
    <p:sldId id="618" r:id="rId15"/>
    <p:sldId id="645" r:id="rId16"/>
    <p:sldId id="646" r:id="rId17"/>
    <p:sldId id="647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2A29818-99F2-4D17-9619-0EF480A08359}"/>
    <pc:docChg chg="modSld">
      <pc:chgData name="Sharma Computer Academy" userId="08476b32c11f4418" providerId="LiveId" clId="{22A29818-99F2-4D17-9619-0EF480A08359}" dt="2021-04-17T03:38:41.553" v="18"/>
      <pc:docMkLst>
        <pc:docMk/>
      </pc:docMkLst>
      <pc:sldChg chg="modAnim">
        <pc:chgData name="Sharma Computer Academy" userId="08476b32c11f4418" providerId="LiveId" clId="{22A29818-99F2-4D17-9619-0EF480A08359}" dt="2021-04-17T03:33:05.622" v="2"/>
        <pc:sldMkLst>
          <pc:docMk/>
          <pc:sldMk cId="0" sldId="617"/>
        </pc:sldMkLst>
      </pc:sldChg>
      <pc:sldChg chg="modAnim">
        <pc:chgData name="Sharma Computer Academy" userId="08476b32c11f4418" providerId="LiveId" clId="{22A29818-99F2-4D17-9619-0EF480A08359}" dt="2021-04-17T03:37:43.093" v="15"/>
        <pc:sldMkLst>
          <pc:docMk/>
          <pc:sldMk cId="0" sldId="635"/>
        </pc:sldMkLst>
      </pc:sldChg>
      <pc:sldChg chg="modAnim">
        <pc:chgData name="Sharma Computer Academy" userId="08476b32c11f4418" providerId="LiveId" clId="{22A29818-99F2-4D17-9619-0EF480A08359}" dt="2021-04-17T03:35:10.803" v="4"/>
        <pc:sldMkLst>
          <pc:docMk/>
          <pc:sldMk cId="0" sldId="637"/>
        </pc:sldMkLst>
      </pc:sldChg>
      <pc:sldChg chg="modAnim">
        <pc:chgData name="Sharma Computer Academy" userId="08476b32c11f4418" providerId="LiveId" clId="{22A29818-99F2-4D17-9619-0EF480A08359}" dt="2021-04-17T03:36:37.607" v="8"/>
        <pc:sldMkLst>
          <pc:docMk/>
          <pc:sldMk cId="0" sldId="638"/>
        </pc:sldMkLst>
      </pc:sldChg>
      <pc:sldChg chg="modAnim">
        <pc:chgData name="Sharma Computer Academy" userId="08476b32c11f4418" providerId="LiveId" clId="{22A29818-99F2-4D17-9619-0EF480A08359}" dt="2021-04-17T03:36:51.819" v="10"/>
        <pc:sldMkLst>
          <pc:docMk/>
          <pc:sldMk cId="0" sldId="639"/>
        </pc:sldMkLst>
      </pc:sldChg>
      <pc:sldChg chg="modAnim">
        <pc:chgData name="Sharma Computer Academy" userId="08476b32c11f4418" providerId="LiveId" clId="{22A29818-99F2-4D17-9619-0EF480A08359}" dt="2021-04-17T03:37:03.427" v="11"/>
        <pc:sldMkLst>
          <pc:docMk/>
          <pc:sldMk cId="0" sldId="641"/>
        </pc:sldMkLst>
      </pc:sldChg>
      <pc:sldChg chg="modAnim">
        <pc:chgData name="Sharma Computer Academy" userId="08476b32c11f4418" providerId="LiveId" clId="{22A29818-99F2-4D17-9619-0EF480A08359}" dt="2021-04-17T03:38:17.266" v="16"/>
        <pc:sldMkLst>
          <pc:docMk/>
          <pc:sldMk cId="0" sldId="643"/>
        </pc:sldMkLst>
      </pc:sldChg>
      <pc:sldChg chg="modAnim">
        <pc:chgData name="Sharma Computer Academy" userId="08476b32c11f4418" providerId="LiveId" clId="{22A29818-99F2-4D17-9619-0EF480A08359}" dt="2021-04-17T03:38:25.689" v="17"/>
        <pc:sldMkLst>
          <pc:docMk/>
          <pc:sldMk cId="0" sldId="644"/>
        </pc:sldMkLst>
      </pc:sldChg>
      <pc:sldChg chg="modAnim">
        <pc:chgData name="Sharma Computer Academy" userId="08476b32c11f4418" providerId="LiveId" clId="{22A29818-99F2-4D17-9619-0EF480A08359}" dt="2021-04-17T03:38:41.553" v="18"/>
        <pc:sldMkLst>
          <pc:docMk/>
          <pc:sldMk cId="0" sldId="6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17-04-2021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20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/>
          </a:p>
          <a:p>
            <a:endParaRPr lang="en-IN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ncl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Passing Data To include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allows us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pass some dynamic data </a:t>
            </a:r>
            <a:r>
              <a:rPr lang="en-US" sz="2400" dirty="0">
                <a:latin typeface="Corbel" pitchFamily="34" charset="0"/>
              </a:rPr>
              <a:t>to the 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include</a:t>
            </a:r>
            <a:r>
              <a:rPr lang="en-US" sz="2400" dirty="0">
                <a:latin typeface="Corbel" pitchFamily="34" charset="0"/>
              </a:rPr>
              <a:t> tag 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This data </a:t>
            </a:r>
            <a:r>
              <a:rPr lang="en-US" sz="2400" dirty="0">
                <a:latin typeface="Corbel" pitchFamily="34" charset="0"/>
              </a:rPr>
              <a:t>can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then be used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template file </a:t>
            </a:r>
            <a:r>
              <a:rPr lang="en-US" sz="2400" dirty="0">
                <a:latin typeface="Corbel" pitchFamily="34" charset="0"/>
              </a:rPr>
              <a:t>which we are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including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do this </a:t>
            </a:r>
            <a:r>
              <a:rPr lang="en-US" sz="2400" dirty="0">
                <a:latin typeface="Corbel" pitchFamily="34" charset="0"/>
              </a:rPr>
              <a:t>we use the following syntax:</a:t>
            </a:r>
          </a:p>
          <a:p>
            <a:pPr>
              <a:buNone/>
            </a:pP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{% include </a:t>
            </a:r>
            <a:r>
              <a:rPr lang="en-IN" sz="2200" b="1" dirty="0" err="1">
                <a:solidFill>
                  <a:srgbClr val="7030A0"/>
                </a:solidFill>
                <a:latin typeface="Corbel" pitchFamily="34" charset="0"/>
              </a:rPr>
              <a:t>template_name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with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&lt;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some_name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  <a:r>
              <a:rPr lang="en-IN" sz="2200" b="1" dirty="0">
                <a:solidFill>
                  <a:srgbClr val="7030A0"/>
                </a:solidFill>
                <a:latin typeface="Corbel" pitchFamily="34" charset="0"/>
              </a:rPr>
              <a:t>=‘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&lt;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some_value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&gt;’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Here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with</a:t>
            </a:r>
            <a:r>
              <a:rPr lang="en-US" sz="2400" dirty="0">
                <a:latin typeface="Corbel" pitchFamily="34" charset="0"/>
              </a:rPr>
              <a:t> is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DTL tag </a:t>
            </a:r>
            <a:r>
              <a:rPr lang="en-US" sz="2400" dirty="0">
                <a:latin typeface="Corbel" pitchFamily="34" charset="0"/>
              </a:rPr>
              <a:t>which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allows us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create a variable </a:t>
            </a:r>
            <a:r>
              <a:rPr lang="en-US" sz="2400" dirty="0">
                <a:latin typeface="Corbel" pitchFamily="34" charset="0"/>
              </a:rPr>
              <a:t>as and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pass it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included html page</a:t>
            </a:r>
            <a:r>
              <a:rPr lang="en-US" sz="2400" dirty="0">
                <a:latin typeface="Corbel" pitchFamily="34" charset="0"/>
              </a:rPr>
              <a:t>.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Passing Data To include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block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listitems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&lt;p&gt;Welcome To my SCA home page&lt;/p&gt;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{% include '</a:t>
            </a:r>
            <a:r>
              <a:rPr lang="en-IN" sz="2200" b="1" dirty="0" err="1">
                <a:solidFill>
                  <a:srgbClr val="002060"/>
                </a:solidFill>
                <a:latin typeface="Corbel" pitchFamily="34" charset="0"/>
              </a:rPr>
              <a:t>mainsite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/popular.html' </a:t>
            </a:r>
            <a:r>
              <a:rPr lang="en-IN" sz="2200" b="1" dirty="0">
                <a:solidFill>
                  <a:srgbClr val="00B050"/>
                </a:solidFill>
                <a:latin typeface="Corbel" pitchFamily="34" charset="0"/>
              </a:rPr>
              <a:t>with course1='Hibernate‘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endblock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listitems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  </a:t>
            </a:r>
          </a:p>
          <a:p>
            <a:pPr>
              <a:buNone/>
            </a:pP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Data In Template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&lt;h3&gt;Our Popular Courses&lt;/h3&gt;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&lt;ul&gt;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&lt;li&gt;Django&lt;/li&gt;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&lt;li&gt;Adv Java&lt;/li&gt;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&lt;li&gt;Core Java&lt;/li&gt;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&lt;li&gt;Python&lt;/li&gt;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&lt;li&gt;JavaScript&lt;/li&gt;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it-IT" sz="2400" b="1" dirty="0">
                <a:solidFill>
                  <a:srgbClr val="002060"/>
                </a:solidFill>
                <a:latin typeface="Corbel" pitchFamily="34" charset="0"/>
              </a:rPr>
              <a:t> &lt;li&gt;{{ course1 }}&lt;/li&gt;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&lt;/ul&gt;</a:t>
            </a:r>
          </a:p>
          <a:p>
            <a:pPr>
              <a:buNone/>
            </a:pP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1900" dirty="0">
              <a:solidFill>
                <a:srgbClr val="7030A0"/>
              </a:solidFill>
            </a:endParaRPr>
          </a:p>
          <a:p>
            <a:pPr lvl="1"/>
            <a:endParaRPr lang="en-US" sz="19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nc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0720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Passing Multiple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allows us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pass multiple data also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included file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we do this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as follows:</a:t>
            </a:r>
          </a:p>
          <a:p>
            <a:pPr>
              <a:buNone/>
            </a:pPr>
            <a:endParaRPr lang="en-IN" sz="1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1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block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listitems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&lt;p&gt;Welcome To my SCA home page&lt;/p&gt;</a:t>
            </a: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{% include '</a:t>
            </a:r>
            <a:r>
              <a:rPr lang="en-IN" sz="1800" b="1" dirty="0" err="1">
                <a:solidFill>
                  <a:srgbClr val="002060"/>
                </a:solidFill>
                <a:latin typeface="Corbel" pitchFamily="34" charset="0"/>
              </a:rPr>
              <a:t>mainsite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/popular.html' </a:t>
            </a:r>
            <a:r>
              <a:rPr lang="en-IN" sz="1800" b="1" dirty="0">
                <a:solidFill>
                  <a:srgbClr val="00B050"/>
                </a:solidFill>
                <a:latin typeface="Corbel" pitchFamily="34" charset="0"/>
              </a:rPr>
              <a:t>with course1='Hibernate‘ course2=‘Spring’ </a:t>
            </a:r>
            <a:r>
              <a:rPr lang="en-IN" sz="1800" b="1" dirty="0">
                <a:solidFill>
                  <a:srgbClr val="002060"/>
                </a:solidFill>
                <a:latin typeface="Corbel" pitchFamily="34" charset="0"/>
              </a:rPr>
              <a:t>%}</a:t>
            </a:r>
          </a:p>
          <a:p>
            <a:pPr>
              <a:buNone/>
            </a:pPr>
            <a:endParaRPr lang="en-IN" sz="18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endblock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18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listitems</a:t>
            </a:r>
            <a:r>
              <a:rPr lang="en-IN" sz="18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 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Mutiple</a:t>
            </a:r>
            <a:r>
              <a:rPr lang="en-US" sz="3200" b="1" dirty="0">
                <a:latin typeface="Corbel" pitchFamily="34" charset="0"/>
              </a:rPr>
              <a:t> Data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&lt;h3&gt;Our Popular Courses&lt;/h3&gt;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&lt;ul&gt;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&lt;li&gt;Django&lt;/li&gt;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&lt;li&gt;Adv Java&lt;/li&gt;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&lt;li&gt;Core Java&lt;/li&gt;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&lt;li&gt;Python&lt;/li&gt;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&lt;li&gt;JavaScript&lt;/li&gt;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it-IT" sz="2400" b="1" dirty="0">
                <a:solidFill>
                  <a:srgbClr val="002060"/>
                </a:solidFill>
                <a:latin typeface="Corbel" pitchFamily="34" charset="0"/>
              </a:rPr>
              <a:t> &lt;li&gt;{{ course1 }}&lt;/li&gt;</a:t>
            </a:r>
          </a:p>
          <a:p>
            <a:pPr>
              <a:buNone/>
            </a:pPr>
            <a:r>
              <a:rPr lang="it-IT" sz="2400" b="1" dirty="0">
                <a:solidFill>
                  <a:srgbClr val="002060"/>
                </a:solidFill>
                <a:latin typeface="Corbel" pitchFamily="34" charset="0"/>
              </a:rPr>
              <a:t>        &lt;li&gt;{{ course2 }}&lt;/li&gt;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&lt;/ul&gt;</a:t>
            </a:r>
          </a:p>
          <a:p>
            <a:pPr>
              <a:buNone/>
            </a:pP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</a:b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Output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1900" dirty="0">
              <a:solidFill>
                <a:srgbClr val="7030A0"/>
              </a:solidFill>
            </a:endParaRPr>
          </a:p>
          <a:p>
            <a:pPr lvl="1"/>
            <a:endParaRPr lang="en-US" sz="19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incl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5" cy="50720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Using include Tag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Example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include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 understand </a:t>
            </a:r>
            <a:r>
              <a:rPr lang="en-IN" sz="2400" dirty="0">
                <a:latin typeface="Corbel" pitchFamily="34" charset="0"/>
              </a:rPr>
              <a:t>working of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include %} </a:t>
            </a:r>
            <a:r>
              <a:rPr lang="en-IN" sz="2400" dirty="0">
                <a:latin typeface="Corbel" pitchFamily="34" charset="0"/>
              </a:rPr>
              <a:t>tag ,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let’s make </a:t>
            </a:r>
            <a:r>
              <a:rPr lang="en-IN" sz="2400" dirty="0">
                <a:latin typeface="Corbel" pitchFamily="34" charset="0"/>
              </a:rPr>
              <a:t>some </a:t>
            </a:r>
            <a:r>
              <a:rPr lang="en-IN" sz="2400" b="1" u="sng" dirty="0">
                <a:solidFill>
                  <a:schemeClr val="accent5">
                    <a:lumMod val="50000"/>
                  </a:schemeClr>
                </a:solidFill>
                <a:latin typeface="Corbel" pitchFamily="34" charset="0"/>
              </a:rPr>
              <a:t>modification i</a:t>
            </a:r>
            <a:r>
              <a:rPr lang="en-IN" sz="2400" dirty="0">
                <a:latin typeface="Corbel" pitchFamily="34" charset="0"/>
              </a:rPr>
              <a:t>n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our previous code </a:t>
            </a:r>
            <a:r>
              <a:rPr lang="en-IN" sz="2400" dirty="0">
                <a:latin typeface="Corbel" pitchFamily="34" charset="0"/>
              </a:rPr>
              <a:t>where we had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three apps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IN" sz="2400" dirty="0"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courses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trainers 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Within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mainsite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we had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three html templates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base.html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home.html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about.html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Now suppose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home.html</a:t>
            </a:r>
            <a:r>
              <a:rPr lang="en-US" sz="2400" dirty="0">
                <a:latin typeface="Corbel" pitchFamily="34" charset="0"/>
              </a:rPr>
              <a:t> page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we need to show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list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popular courses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400" dirty="0"/>
          </a:p>
          <a:p>
            <a:pPr lvl="1" fontAlgn="base"/>
            <a:endParaRPr lang="en-US" sz="1900" dirty="0">
              <a:solidFill>
                <a:srgbClr val="7030A0"/>
              </a:solidFill>
            </a:endParaRPr>
          </a:p>
          <a:p>
            <a:pPr lvl="1"/>
            <a:endParaRPr lang="en-US" sz="19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include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One way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do this </a:t>
            </a:r>
            <a:r>
              <a:rPr lang="en-US" sz="2400" dirty="0">
                <a:latin typeface="Corbel" pitchFamily="34" charset="0"/>
              </a:rPr>
              <a:t>is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directly add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HTML code </a:t>
            </a:r>
            <a:r>
              <a:rPr lang="en-US" sz="2400" dirty="0">
                <a:latin typeface="Corbel" pitchFamily="34" charset="0"/>
              </a:rPr>
              <a:t>for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generating popular courses list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home.html</a:t>
            </a:r>
            <a:r>
              <a:rPr lang="en-US" sz="2400" dirty="0">
                <a:latin typeface="Corbel" pitchFamily="34" charset="0"/>
              </a:rPr>
              <a:t> template as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shown below:</a:t>
            </a:r>
          </a:p>
          <a:p>
            <a:pPr>
              <a:buNone/>
            </a:pPr>
            <a:endParaRPr lang="en-US" sz="2400" b="1" dirty="0">
              <a:solidFill>
                <a:schemeClr val="accent6">
                  <a:lumMod val="50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block 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listitems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&lt;p&gt;Welcome To my SCA home page&lt;/p&gt;</a:t>
            </a:r>
          </a:p>
          <a:p>
            <a:pPr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&lt;h3&gt;Our Popular Courses&lt;/h3&gt;</a:t>
            </a:r>
          </a:p>
          <a:p>
            <a:pPr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&lt;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ul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                &lt;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li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Django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&lt;/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li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                &lt;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li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&gt;Adv Java&lt;/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li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                &lt;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li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&gt;Core Java&lt;/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li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                &lt;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li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&gt;Python&lt;/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li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                &lt;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li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&gt;JavaScript&lt;/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li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        &lt;/</a:t>
            </a:r>
            <a:r>
              <a:rPr lang="en-IN" sz="1900" b="1" dirty="0" err="1">
                <a:solidFill>
                  <a:srgbClr val="002060"/>
                </a:solidFill>
                <a:latin typeface="Corbel" pitchFamily="34" charset="0"/>
              </a:rPr>
              <a:t>ul</a:t>
            </a:r>
            <a:r>
              <a:rPr lang="en-IN" sz="1900" b="1" dirty="0">
                <a:solidFill>
                  <a:srgbClr val="002060"/>
                </a:solidFill>
                <a:latin typeface="Corbel" pitchFamily="34" charset="0"/>
              </a:rPr>
              <a:t>&gt;</a:t>
            </a:r>
          </a:p>
          <a:p>
            <a:pPr>
              <a:buNone/>
            </a:pP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endblock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19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listitems</a:t>
            </a:r>
            <a:r>
              <a:rPr lang="en-IN" sz="19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  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endParaRPr lang="en-US" sz="2400" dirty="0"/>
          </a:p>
          <a:p>
            <a:pPr lvl="1" fontAlgn="base"/>
            <a:endParaRPr lang="en-US" sz="1900" dirty="0">
              <a:solidFill>
                <a:srgbClr val="7030A0"/>
              </a:solidFill>
            </a:endParaRPr>
          </a:p>
          <a:p>
            <a:pPr lvl="1"/>
            <a:endParaRPr lang="en-US" sz="19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include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But this code </a:t>
            </a:r>
            <a:r>
              <a:rPr lang="en-US" sz="2400" dirty="0">
                <a:latin typeface="Corbel" pitchFamily="34" charset="0"/>
              </a:rPr>
              <a:t>might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need to be included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some other pages also</a:t>
            </a:r>
            <a:r>
              <a:rPr lang="en-US" sz="2400" dirty="0">
                <a:latin typeface="Corbel" pitchFamily="34" charset="0"/>
              </a:rPr>
              <a:t> like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page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u="sng" dirty="0" err="1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favourite</a:t>
            </a:r>
            <a:r>
              <a:rPr lang="en-US" sz="2400" b="1" u="sng" dirty="0">
                <a:solidFill>
                  <a:schemeClr val="accent2">
                    <a:lumMod val="75000"/>
                  </a:schemeClr>
                </a:solidFill>
                <a:latin typeface="Corbel" pitchFamily="34" charset="0"/>
              </a:rPr>
              <a:t> courses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So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recommends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create </a:t>
            </a:r>
            <a:r>
              <a:rPr lang="en-US" sz="2400" dirty="0">
                <a:latin typeface="Corbel" pitchFamily="34" charset="0"/>
              </a:rPr>
              <a:t>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separate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.html page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containing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popular courses list </a:t>
            </a:r>
            <a:r>
              <a:rPr lang="en-US" sz="2400" dirty="0">
                <a:latin typeface="Corbel" pitchFamily="34" charset="0"/>
              </a:rPr>
              <a:t>and then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include</a:t>
            </a:r>
            <a:r>
              <a:rPr lang="en-US" sz="2400" dirty="0">
                <a:latin typeface="Corbel" pitchFamily="34" charset="0"/>
              </a:rPr>
              <a:t> that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.html page</a:t>
            </a:r>
            <a:r>
              <a:rPr lang="en-US" sz="2400" dirty="0">
                <a:latin typeface="Corbel" pitchFamily="34" charset="0"/>
              </a:rPr>
              <a:t> in our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home page </a:t>
            </a:r>
            <a:r>
              <a:rPr lang="en-US" sz="2400" dirty="0">
                <a:latin typeface="Corbel" pitchFamily="34" charset="0"/>
              </a:rPr>
              <a:t>using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{% include %} </a:t>
            </a:r>
            <a:r>
              <a:rPr lang="en-US" sz="2400" dirty="0">
                <a:latin typeface="Corbel" pitchFamily="34" charset="0"/>
              </a:rPr>
              <a:t>tag</a:t>
            </a:r>
            <a:endParaRPr lang="en-US" sz="1900" dirty="0">
              <a:solidFill>
                <a:srgbClr val="7030A0"/>
              </a:solidFill>
            </a:endParaRPr>
          </a:p>
          <a:p>
            <a:pPr lvl="1"/>
            <a:endParaRPr lang="en-US" sz="19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include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u="sng" dirty="0">
                <a:latin typeface="Corbel" pitchFamily="34" charset="0"/>
              </a:rPr>
              <a:t>The include tag</a:t>
            </a: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include</a:t>
            </a:r>
            <a:r>
              <a:rPr lang="en-IN" sz="2400" dirty="0">
                <a:latin typeface="Corbel" pitchFamily="34" charset="0"/>
              </a:rPr>
              <a:t> tag allows us to include the contents of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template</a:t>
            </a:r>
            <a:r>
              <a:rPr lang="en-IN" sz="2400" dirty="0">
                <a:latin typeface="Corbel" pitchFamily="34" charset="0"/>
              </a:rPr>
              <a:t> inside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another template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b="1" u="sng" dirty="0">
              <a:latin typeface="Corbel" pitchFamily="34" charset="0"/>
            </a:endParaRPr>
          </a:p>
          <a:p>
            <a:r>
              <a:rPr lang="en-IN" sz="2400" b="1" u="sng" dirty="0">
                <a:latin typeface="Corbel" pitchFamily="34" charset="0"/>
              </a:rPr>
              <a:t>Syntax:</a:t>
            </a:r>
          </a:p>
          <a:p>
            <a:pPr fontAlgn="t">
              <a:buNone/>
            </a:pPr>
            <a:endParaRPr lang="en-IN" sz="2400" dirty="0">
              <a:latin typeface="Corbel" pitchFamily="34" charset="0"/>
            </a:endParaRPr>
          </a:p>
          <a:p>
            <a:pPr fontAlgn="t">
              <a:buNone/>
            </a:pP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{% include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template_name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%}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The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template_name</a:t>
            </a:r>
            <a:r>
              <a:rPr lang="en-IN" sz="2400" dirty="0">
                <a:latin typeface="Corbel" pitchFamily="34" charset="0"/>
              </a:rPr>
              <a:t> could be a string or a variable.</a:t>
            </a:r>
          </a:p>
          <a:p>
            <a:pPr fontAlgn="t">
              <a:buNone/>
            </a:pP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include</a:t>
            </a:r>
            <a:r>
              <a:rPr lang="en-US" sz="3200" b="1" dirty="0">
                <a:latin typeface="Corbel" pitchFamily="34" charset="0"/>
              </a:rPr>
              <a:t> Tag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To use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{% include %}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tag in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our example </a:t>
            </a:r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need to make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two modifications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Create</a:t>
            </a:r>
            <a:r>
              <a:rPr lang="en-US" dirty="0">
                <a:latin typeface="Corbel" pitchFamily="34" charset="0"/>
              </a:rPr>
              <a:t> a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separate .html page </a:t>
            </a:r>
            <a:r>
              <a:rPr lang="en-US" dirty="0">
                <a:latin typeface="Corbel" pitchFamily="34" charset="0"/>
              </a:rPr>
              <a:t>containing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popular course list </a:t>
            </a:r>
            <a:r>
              <a:rPr lang="en-US" dirty="0">
                <a:latin typeface="Corbel" pitchFamily="34" charset="0"/>
              </a:rPr>
              <a:t>. We will name this page as </a:t>
            </a:r>
            <a:r>
              <a:rPr lang="en-US" b="1" u="sng" dirty="0">
                <a:solidFill>
                  <a:srgbClr val="0070C0"/>
                </a:solidFill>
                <a:latin typeface="Corbel" pitchFamily="34" charset="0"/>
              </a:rPr>
              <a:t>popular.html.</a:t>
            </a:r>
          </a:p>
          <a:p>
            <a:endParaRPr lang="en-US" sz="2200" dirty="0">
              <a:latin typeface="Corbel" pitchFamily="34" charset="0"/>
            </a:endParaRPr>
          </a:p>
          <a:p>
            <a:pPr lvl="1"/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Then</a:t>
            </a:r>
            <a:r>
              <a:rPr lang="en-US" dirty="0">
                <a:latin typeface="Corbel" pitchFamily="34" charset="0"/>
              </a:rPr>
              <a:t> in 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home.html</a:t>
            </a:r>
            <a:r>
              <a:rPr lang="en-US" dirty="0">
                <a:latin typeface="Corbel" pitchFamily="34" charset="0"/>
              </a:rPr>
              <a:t> page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we can include </a:t>
            </a:r>
            <a:r>
              <a:rPr lang="en-US" dirty="0">
                <a:latin typeface="Corbel" pitchFamily="34" charset="0"/>
              </a:rPr>
              <a:t>the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popular.html</a:t>
            </a:r>
            <a:r>
              <a:rPr lang="en-US" dirty="0">
                <a:latin typeface="Corbel" pitchFamily="34" charset="0"/>
              </a:rPr>
              <a:t> page by using the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{% include %} </a:t>
            </a:r>
            <a:r>
              <a:rPr lang="en-US" dirty="0">
                <a:latin typeface="Corbel" pitchFamily="34" charset="0"/>
              </a:rPr>
              <a:t>tag</a:t>
            </a:r>
            <a:endParaRPr lang="en-IN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The </a:t>
            </a:r>
            <a:r>
              <a:rPr lang="en-US" sz="2800" b="1" dirty="0" err="1">
                <a:solidFill>
                  <a:srgbClr val="7030A0"/>
                </a:solidFill>
                <a:latin typeface="Corbel" pitchFamily="34" charset="0"/>
              </a:rPr>
              <a:t>mainsite</a:t>
            </a:r>
            <a:r>
              <a:rPr lang="en-US" sz="2800" b="1" dirty="0">
                <a:solidFill>
                  <a:srgbClr val="7030A0"/>
                </a:solidFill>
                <a:latin typeface="Corbel" pitchFamily="34" charset="0"/>
              </a:rPr>
              <a:t>/popular.html</a:t>
            </a:r>
            <a:r>
              <a:rPr lang="en-US" sz="2800" b="1" dirty="0">
                <a:latin typeface="Corbel" pitchFamily="34" charset="0"/>
              </a:rPr>
              <a:t> Template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&lt;h3&gt;Our Popular Courses&lt;/h3&gt;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&lt;ul&gt;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&lt;li&gt;Django&lt;/li&gt;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&lt;li&gt;Adv Java&lt;/li&gt;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&lt;li&gt;Core Java&lt;/li&gt;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&lt;li&gt;Python&lt;/li&gt;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&lt;li&gt;JavaScript&lt;/li&gt;</a:t>
            </a:r>
          </a:p>
          <a:p>
            <a:pPr>
              <a:buNone/>
            </a:pPr>
            <a:r>
              <a:rPr lang="it-IT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&lt;/ul&gt;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Including popular.html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To include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popular.html</a:t>
            </a:r>
            <a:r>
              <a:rPr lang="en-IN" sz="2400" dirty="0">
                <a:latin typeface="Corbel" pitchFamily="34" charset="0"/>
              </a:rPr>
              <a:t> page in 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home.html</a:t>
            </a:r>
            <a:r>
              <a:rPr lang="en-IN" sz="2400" dirty="0">
                <a:latin typeface="Corbel" pitchFamily="34" charset="0"/>
              </a:rPr>
              <a:t> page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we will use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{% include %}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tag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as follows</a:t>
            </a:r>
            <a:r>
              <a:rPr lang="en-IN" sz="2400" dirty="0"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block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%}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&lt;p&gt;Welcome To my SCA home page&lt;/p&gt;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{% include 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mainsite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/popular.html' %}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{%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endblock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listitems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%}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</a:t>
            </a:r>
          </a:p>
          <a:p>
            <a:pPr>
              <a:buNone/>
            </a:pPr>
            <a:br>
              <a:rPr lang="en-IN" dirty="0"/>
            </a:br>
            <a:endParaRPr lang="en-IN" dirty="0"/>
          </a:p>
          <a:p>
            <a:endParaRPr lang="en-IN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5483</TotalTime>
  <Words>1096</Words>
  <Application>Microsoft Office PowerPoint</Application>
  <PresentationFormat>On-screen Show (4:3)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The include Tag</vt:lpstr>
      <vt:lpstr>The include Tag</vt:lpstr>
      <vt:lpstr>The include Tag</vt:lpstr>
      <vt:lpstr>The include Tag</vt:lpstr>
      <vt:lpstr>The include Tag</vt:lpstr>
      <vt:lpstr>The mainsite/popular.html Template</vt:lpstr>
      <vt:lpstr>Including popular.html</vt:lpstr>
      <vt:lpstr>Output</vt:lpstr>
      <vt:lpstr>Passing Data To include Tag</vt:lpstr>
      <vt:lpstr>Passing Data To include Tag</vt:lpstr>
      <vt:lpstr>Using Data In Template</vt:lpstr>
      <vt:lpstr>Output</vt:lpstr>
      <vt:lpstr>Passing Multiple Data</vt:lpstr>
      <vt:lpstr>Using Mutiple Data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506</cp:revision>
  <dcterms:created xsi:type="dcterms:W3CDTF">2015-12-21T13:46:48Z</dcterms:created>
  <dcterms:modified xsi:type="dcterms:W3CDTF">2021-04-17T03:38:48Z</dcterms:modified>
</cp:coreProperties>
</file>