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602" r:id="rId4"/>
    <p:sldId id="702" r:id="rId5"/>
    <p:sldId id="695" r:id="rId6"/>
    <p:sldId id="694" r:id="rId7"/>
    <p:sldId id="696" r:id="rId8"/>
    <p:sldId id="635" r:id="rId9"/>
    <p:sldId id="697" r:id="rId10"/>
    <p:sldId id="698" r:id="rId11"/>
    <p:sldId id="665" r:id="rId12"/>
    <p:sldId id="699" r:id="rId13"/>
    <p:sldId id="670" r:id="rId14"/>
    <p:sldId id="671" r:id="rId15"/>
    <p:sldId id="700" r:id="rId16"/>
    <p:sldId id="7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B7F3185-1DEB-445D-A2C1-FF149CEB9E1F}"/>
    <pc:docChg chg="undo custSel modSld">
      <pc:chgData name="Sharma Computer Academy" userId="08476b32c11f4418" providerId="LiveId" clId="{5B7F3185-1DEB-445D-A2C1-FF149CEB9E1F}" dt="2022-06-03T14:18:36.346" v="78" actId="255"/>
      <pc:docMkLst>
        <pc:docMk/>
      </pc:docMkLst>
      <pc:sldChg chg="modSp mod">
        <pc:chgData name="Sharma Computer Academy" userId="08476b32c11f4418" providerId="LiveId" clId="{5B7F3185-1DEB-445D-A2C1-FF149CEB9E1F}" dt="2022-06-03T14:13:36.790" v="17" actId="6549"/>
        <pc:sldMkLst>
          <pc:docMk/>
          <pc:sldMk cId="0" sldId="635"/>
        </pc:sldMkLst>
        <pc:spChg chg="mod">
          <ac:chgData name="Sharma Computer Academy" userId="08476b32c11f4418" providerId="LiveId" clId="{5B7F3185-1DEB-445D-A2C1-FF149CEB9E1F}" dt="2022-06-03T14:13:36.790" v="17" actId="6549"/>
          <ac:spMkLst>
            <pc:docMk/>
            <pc:sldMk cId="0" sldId="63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B7F3185-1DEB-445D-A2C1-FF149CEB9E1F}" dt="2022-06-03T14:18:36.346" v="78" actId="255"/>
        <pc:sldMkLst>
          <pc:docMk/>
          <pc:sldMk cId="0" sldId="665"/>
        </pc:sldMkLst>
        <pc:spChg chg="mod">
          <ac:chgData name="Sharma Computer Academy" userId="08476b32c11f4418" providerId="LiveId" clId="{5B7F3185-1DEB-445D-A2C1-FF149CEB9E1F}" dt="2022-06-03T14:18:36.346" v="78" actId="255"/>
          <ac:spMkLst>
            <pc:docMk/>
            <pc:sldMk cId="0" sldId="665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5B7F3185-1DEB-445D-A2C1-FF149CEB9E1F}" dt="2022-06-03T14:15:42.322" v="26" actId="14100"/>
        <pc:sldMkLst>
          <pc:docMk/>
          <pc:sldMk cId="0" sldId="670"/>
        </pc:sldMkLst>
        <pc:spChg chg="del mod">
          <ac:chgData name="Sharma Computer Academy" userId="08476b32c11f4418" providerId="LiveId" clId="{5B7F3185-1DEB-445D-A2C1-FF149CEB9E1F}" dt="2022-06-03T14:15:36.889" v="24" actId="931"/>
          <ac:spMkLst>
            <pc:docMk/>
            <pc:sldMk cId="0" sldId="670"/>
            <ac:spMk id="3" creationId="{00000000-0000-0000-0000-000000000000}"/>
          </ac:spMkLst>
        </pc:spChg>
        <pc:picChg chg="add mod">
          <ac:chgData name="Sharma Computer Academy" userId="08476b32c11f4418" providerId="LiveId" clId="{5B7F3185-1DEB-445D-A2C1-FF149CEB9E1F}" dt="2022-06-03T14:15:42.322" v="26" actId="14100"/>
          <ac:picMkLst>
            <pc:docMk/>
            <pc:sldMk cId="0" sldId="670"/>
            <ac:picMk id="7" creationId="{65D6FB32-3F31-CB33-E7CA-5B464252FA20}"/>
          </ac:picMkLst>
        </pc:picChg>
      </pc:sldChg>
      <pc:sldChg chg="addSp delSp modSp mod">
        <pc:chgData name="Sharma Computer Academy" userId="08476b32c11f4418" providerId="LiveId" clId="{5B7F3185-1DEB-445D-A2C1-FF149CEB9E1F}" dt="2022-06-03T14:16:56.337" v="32" actId="14100"/>
        <pc:sldMkLst>
          <pc:docMk/>
          <pc:sldMk cId="0" sldId="671"/>
        </pc:sldMkLst>
        <pc:spChg chg="del mod">
          <ac:chgData name="Sharma Computer Academy" userId="08476b32c11f4418" providerId="LiveId" clId="{5B7F3185-1DEB-445D-A2C1-FF149CEB9E1F}" dt="2022-06-03T14:16:36.814" v="29" actId="931"/>
          <ac:spMkLst>
            <pc:docMk/>
            <pc:sldMk cId="0" sldId="671"/>
            <ac:spMk id="3" creationId="{00000000-0000-0000-0000-000000000000}"/>
          </ac:spMkLst>
        </pc:spChg>
        <pc:picChg chg="add mod">
          <ac:chgData name="Sharma Computer Academy" userId="08476b32c11f4418" providerId="LiveId" clId="{5B7F3185-1DEB-445D-A2C1-FF149CEB9E1F}" dt="2022-06-03T14:16:56.337" v="32" actId="14100"/>
          <ac:picMkLst>
            <pc:docMk/>
            <pc:sldMk cId="0" sldId="671"/>
            <ac:picMk id="7" creationId="{BDEA528A-B5FA-3E51-379C-50E0D12F5318}"/>
          </ac:picMkLst>
        </pc:picChg>
      </pc:sldChg>
      <pc:sldChg chg="modSp mod">
        <pc:chgData name="Sharma Computer Academy" userId="08476b32c11f4418" providerId="LiveId" clId="{5B7F3185-1DEB-445D-A2C1-FF149CEB9E1F}" dt="2022-06-03T14:17:18.530" v="33" actId="20577"/>
        <pc:sldMkLst>
          <pc:docMk/>
          <pc:sldMk cId="0" sldId="695"/>
        </pc:sldMkLst>
        <pc:spChg chg="mod">
          <ac:chgData name="Sharma Computer Academy" userId="08476b32c11f4418" providerId="LiveId" clId="{5B7F3185-1DEB-445D-A2C1-FF149CEB9E1F}" dt="2022-06-03T14:17:18.530" v="33" actId="20577"/>
          <ac:spMkLst>
            <pc:docMk/>
            <pc:sldMk cId="0" sldId="6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B7F3185-1DEB-445D-A2C1-FF149CEB9E1F}" dt="2022-06-03T14:13:24.584" v="16" actId="20577"/>
        <pc:sldMkLst>
          <pc:docMk/>
          <pc:sldMk cId="0" sldId="696"/>
        </pc:sldMkLst>
        <pc:spChg chg="mod">
          <ac:chgData name="Sharma Computer Academy" userId="08476b32c11f4418" providerId="LiveId" clId="{5B7F3185-1DEB-445D-A2C1-FF149CEB9E1F}" dt="2022-06-03T14:13:24.584" v="16" actId="20577"/>
          <ac:spMkLst>
            <pc:docMk/>
            <pc:sldMk cId="0" sldId="69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B7F3185-1DEB-445D-A2C1-FF149CEB9E1F}" dt="2022-06-03T14:14:02.324" v="21" actId="20577"/>
        <pc:sldMkLst>
          <pc:docMk/>
          <pc:sldMk cId="0" sldId="697"/>
        </pc:sldMkLst>
        <pc:spChg chg="mod">
          <ac:chgData name="Sharma Computer Academy" userId="08476b32c11f4418" providerId="LiveId" clId="{5B7F3185-1DEB-445D-A2C1-FF149CEB9E1F}" dt="2022-06-03T14:14:02.324" v="21" actId="20577"/>
          <ac:spMkLst>
            <pc:docMk/>
            <pc:sldMk cId="0" sldId="69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dbproject1</a:t>
            </a:r>
            <a:r>
              <a:rPr lang="en-US" sz="2400" dirty="0">
                <a:latin typeface="Corbel" pitchFamily="34" charset="0"/>
              </a:rPr>
              <a:t> and create the app by the name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dbapp1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Perform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 the basic steps </a:t>
            </a:r>
            <a:r>
              <a:rPr lang="en-US" sz="2400" dirty="0">
                <a:latin typeface="Corbel" pitchFamily="34" charset="0"/>
              </a:rPr>
              <a:t>needed to configure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dbapp1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Set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for the view </a:t>
            </a:r>
            <a:r>
              <a:rPr lang="en-US" sz="2400">
                <a:latin typeface="Corbel" pitchFamily="34" charset="0"/>
              </a:rPr>
              <a:t>as </a:t>
            </a:r>
            <a:r>
              <a:rPr lang="en-US" sz="2400" b="1">
                <a:solidFill>
                  <a:srgbClr val="0070C0"/>
                </a:solidFill>
                <a:latin typeface="Corbel" pitchFamily="34" charset="0"/>
              </a:rPr>
              <a:t>“books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/”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dbapp1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Also create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folder containing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dbapp1/showbooks.html</a:t>
            </a:r>
            <a:r>
              <a:rPr lang="en-US" sz="2400" dirty="0">
                <a:latin typeface="Corbel" pitchFamily="34" charset="0"/>
              </a:rPr>
              <a:t> file 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 pull records </a:t>
            </a:r>
            <a:r>
              <a:rPr lang="en-US" sz="2400" dirty="0">
                <a:latin typeface="Corbel" pitchFamily="34" charset="0"/>
              </a:rPr>
              <a:t>from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allbooks</a:t>
            </a:r>
            <a:r>
              <a:rPr lang="en-US" sz="2400" dirty="0">
                <a:latin typeface="Corbel" pitchFamily="34" charset="0"/>
              </a:rPr>
              <a:t> table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our view </a:t>
            </a:r>
            <a:r>
              <a:rPr lang="en-US" sz="2400" dirty="0">
                <a:latin typeface="Corbel" pitchFamily="34" charset="0"/>
              </a:rPr>
              <a:t>we will have to do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following: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Import the package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sqlite3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Define a function called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bookPageView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 lvl="1" fontAlgn="base"/>
            <a:r>
              <a:rPr lang="en-US" dirty="0">
                <a:latin typeface="Corbel" pitchFamily="34" charset="0"/>
              </a:rPr>
              <a:t>Create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bookrecords</a:t>
            </a:r>
            <a:r>
              <a:rPr lang="en-US" dirty="0">
                <a:latin typeface="Corbel" pitchFamily="34" charset="0"/>
              </a:rPr>
              <a:t> ,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errormsg</a:t>
            </a:r>
            <a:r>
              <a:rPr lang="en-US" dirty="0">
                <a:latin typeface="Corbel" pitchFamily="34" charset="0"/>
              </a:rPr>
              <a:t> and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dictionary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context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Establish a </a:t>
            </a:r>
            <a:r>
              <a:rPr lang="en-IN" b="1" i="1" dirty="0">
                <a:solidFill>
                  <a:srgbClr val="C00000"/>
                </a:solidFill>
                <a:latin typeface="Corbel" pitchFamily="34" charset="0"/>
              </a:rPr>
              <a:t>connection</a:t>
            </a:r>
            <a:r>
              <a:rPr lang="en-IN" dirty="0">
                <a:latin typeface="Corbel" pitchFamily="34" charset="0"/>
              </a:rPr>
              <a:t> to the database.</a:t>
            </a:r>
          </a:p>
          <a:p>
            <a:pPr lvl="1"/>
            <a:r>
              <a:rPr lang="en-IN" dirty="0">
                <a:latin typeface="Corbel" pitchFamily="34" charset="0"/>
              </a:rPr>
              <a:t>Create a </a:t>
            </a:r>
            <a:r>
              <a:rPr lang="en-IN" b="1" i="1" dirty="0">
                <a:solidFill>
                  <a:srgbClr val="C00000"/>
                </a:solidFill>
                <a:latin typeface="Corbel" pitchFamily="34" charset="0"/>
              </a:rPr>
              <a:t>cursor</a:t>
            </a:r>
            <a:r>
              <a:rPr lang="en-IN" dirty="0">
                <a:latin typeface="Corbel" pitchFamily="34" charset="0"/>
              </a:rPr>
              <a:t> to communicate with the data.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  <a:latin typeface="Corbel" pitchFamily="34" charset="0"/>
              </a:rPr>
              <a:t>Execute</a:t>
            </a:r>
            <a:r>
              <a:rPr lang="en-IN" dirty="0">
                <a:latin typeface="Corbel" pitchFamily="34" charset="0"/>
              </a:rPr>
              <a:t> the SQL query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rbel" pitchFamily="34" charset="0"/>
              </a:rPr>
              <a:t>Fetch</a:t>
            </a:r>
            <a:r>
              <a:rPr lang="en-US" dirty="0">
                <a:latin typeface="Corbel" pitchFamily="34" charset="0"/>
              </a:rPr>
              <a:t> each row returned by the SQL query and store it in the list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bookrecords</a:t>
            </a:r>
            <a:r>
              <a:rPr lang="en-US" dirty="0">
                <a:latin typeface="Corbel" pitchFamily="34" charset="0"/>
              </a:rPr>
              <a:t> as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dictionary</a:t>
            </a:r>
            <a:r>
              <a:rPr lang="en-US" dirty="0">
                <a:latin typeface="Corbel" pitchFamily="34" charset="0"/>
              </a:rPr>
              <a:t> where each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dictionary</a:t>
            </a:r>
            <a:r>
              <a:rPr lang="en-US" dirty="0">
                <a:latin typeface="Corbel" pitchFamily="34" charset="0"/>
              </a:rPr>
              <a:t> will have a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key-value</a:t>
            </a:r>
            <a:r>
              <a:rPr lang="en-US" dirty="0">
                <a:latin typeface="Corbel" pitchFamily="34" charset="0"/>
              </a:rPr>
              <a:t> pair.</a:t>
            </a:r>
          </a:p>
          <a:p>
            <a:pPr lvl="1"/>
            <a:r>
              <a:rPr lang="en-US" dirty="0">
                <a:latin typeface="Corbel" pitchFamily="34" charset="0"/>
              </a:rPr>
              <a:t>The keys will be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bookname</a:t>
            </a:r>
            <a:r>
              <a:rPr lang="en-US" dirty="0">
                <a:latin typeface="Corbel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bookprice</a:t>
            </a:r>
            <a:r>
              <a:rPr lang="en-US" dirty="0">
                <a:latin typeface="Corbel" pitchFamily="34" charset="0"/>
              </a:rPr>
              <a:t> and their values will be the value of the respective columns of the row</a:t>
            </a:r>
            <a:endParaRPr lang="en-IN" dirty="0"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dirty="0">
                <a:latin typeface="Corbel" pitchFamily="34" charset="0"/>
              </a:rPr>
              <a:t>If no exception arises then store the list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bookrecords</a:t>
            </a:r>
            <a:r>
              <a:rPr lang="en-US" dirty="0">
                <a:latin typeface="Corbel" pitchFamily="34" charset="0"/>
              </a:rPr>
              <a:t> in the dictionary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context </a:t>
            </a:r>
            <a:r>
              <a:rPr lang="en-US" dirty="0">
                <a:latin typeface="Corbel" pitchFamily="34" charset="0"/>
              </a:rPr>
              <a:t>as a key called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‘records’ .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Otherwise if an exception occurs then store the string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errormsg</a:t>
            </a:r>
            <a:r>
              <a:rPr lang="en-US" dirty="0">
                <a:latin typeface="Corbel" pitchFamily="34" charset="0"/>
              </a:rPr>
              <a:t> containing the error details as a key called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‘error’ </a:t>
            </a:r>
            <a:r>
              <a:rPr lang="en-US" dirty="0">
                <a:latin typeface="Corbel" pitchFamily="34" charset="0"/>
              </a:rPr>
              <a:t>in the dictionary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US" dirty="0">
                <a:latin typeface="Corbel" pitchFamily="34" charset="0"/>
              </a:rPr>
              <a:t>.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Finally ,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render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US" dirty="0">
                <a:latin typeface="Corbel" pitchFamily="34" charset="0"/>
              </a:rPr>
              <a:t> dictionary to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template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showbooks.html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Code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D6FB32-3F31-CB33-E7CA-5B464252FA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313"/>
            <a:ext cx="8856984" cy="537368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In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showbooks.html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EA528A-B5FA-3E51-379C-50E0D12F53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" y="1412777"/>
            <a:ext cx="8849041" cy="544522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>
                <a:latin typeface="Corbel" pitchFamily="34" charset="0"/>
              </a:rPr>
              <a:t>To run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dbapp1</a:t>
            </a:r>
            <a:r>
              <a:rPr lang="en-IN" sz="2000" dirty="0">
                <a:latin typeface="Corbel" pitchFamily="34" charset="0"/>
              </a:rPr>
              <a:t> , go to the folder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dbproject1</a:t>
            </a:r>
            <a:r>
              <a:rPr lang="en-IN" sz="2000" dirty="0">
                <a:latin typeface="Corbel" pitchFamily="34" charset="0"/>
              </a:rPr>
              <a:t> by using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2000" dirty="0">
                <a:latin typeface="Corbel" pitchFamily="34" charset="0"/>
              </a:rPr>
              <a:t> command and type the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2000" dirty="0">
                <a:latin typeface="Corbel" pitchFamily="34" charset="0"/>
              </a:rPr>
              <a:t> command in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2" fontAlgn="base"/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dbproject1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The server runs and we’ll see output like the following output in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2000" dirty="0">
                <a:latin typeface="Corbel" pitchFamily="34" charset="0"/>
              </a:rPr>
              <a:t>: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429132"/>
            <a:ext cx="8858312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dirty="0">
                <a:latin typeface="Corbel" pitchFamily="34" charset="0"/>
              </a:rPr>
              <a:t>Open the browser and type the </a:t>
            </a:r>
            <a:r>
              <a:rPr lang="en-IN" sz="2400" dirty="0" err="1">
                <a:latin typeface="Corbel" pitchFamily="34" charset="0"/>
              </a:rPr>
              <a:t>url</a:t>
            </a:r>
            <a:r>
              <a:rPr lang="en-IN" sz="2400" dirty="0">
                <a:latin typeface="Corbel" pitchFamily="34" charset="0"/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http://127.0.0.1:8000/books</a:t>
            </a:r>
            <a:r>
              <a:rPr lang="en-IN" sz="2400" dirty="0">
                <a:latin typeface="Corbel" pitchFamily="34" charset="0"/>
              </a:rPr>
              <a:t> in the window to open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template page </a:t>
            </a:r>
            <a:r>
              <a:rPr lang="en-IN" sz="2400" dirty="0">
                <a:latin typeface="Corbel" pitchFamily="34" charset="0"/>
              </a:rPr>
              <a:t>with the records from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allbooks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table loaded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40719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Database Programming In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Using Python’s Database Programming Model 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 today’s era </a:t>
            </a:r>
            <a:r>
              <a:rPr lang="en-IN" sz="2400" dirty="0">
                <a:latin typeface="Corbel" pitchFamily="34" charset="0"/>
              </a:rPr>
              <a:t>every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website</a:t>
            </a:r>
            <a:r>
              <a:rPr lang="en-IN" sz="2400" dirty="0">
                <a:latin typeface="Corbel" pitchFamily="34" charset="0"/>
              </a:rPr>
              <a:t> is  a </a:t>
            </a:r>
            <a:r>
              <a:rPr lang="en-IN" sz="2400" u="sng" dirty="0">
                <a:solidFill>
                  <a:srgbClr val="C00000"/>
                </a:solidFill>
                <a:latin typeface="Corbel" pitchFamily="34" charset="0"/>
              </a:rPr>
              <a:t>database-driven Web site 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Database Driven Website </a:t>
            </a:r>
            <a:r>
              <a:rPr lang="en-IN" sz="2400" dirty="0">
                <a:latin typeface="Corbel" pitchFamily="34" charset="0"/>
              </a:rPr>
              <a:t>connects to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server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retrieves some data out of it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displays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on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page. </a:t>
            </a:r>
          </a:p>
          <a:p>
            <a:endParaRPr lang="en-IN" sz="2200" dirty="0">
              <a:latin typeface="Corbel" pitchFamily="34" charset="0"/>
            </a:endParaRPr>
          </a:p>
          <a:p>
            <a:endParaRPr lang="en-IN" sz="2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They also provide </a:t>
            </a:r>
            <a:r>
              <a:rPr lang="en-IN" sz="2400" dirty="0">
                <a:latin typeface="Corbel" pitchFamily="34" charset="0"/>
              </a:rPr>
              <a:t>ways for </a:t>
            </a:r>
            <a:r>
              <a:rPr lang="en-IN" sz="2400" dirty="0">
                <a:solidFill>
                  <a:schemeClr val="accent1"/>
                </a:solidFill>
                <a:latin typeface="Corbel" pitchFamily="34" charset="0"/>
              </a:rPr>
              <a:t>site visitors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populate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database </a:t>
            </a:r>
            <a:r>
              <a:rPr lang="en-IN" sz="2400" dirty="0">
                <a:latin typeface="Corbel" pitchFamily="34" charset="0"/>
              </a:rPr>
              <a:t>on their own.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 great example is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amazon.in</a:t>
            </a:r>
            <a:r>
              <a:rPr lang="en-IN" sz="2400" dirty="0">
                <a:latin typeface="Corbel" pitchFamily="34" charset="0"/>
              </a:rPr>
              <a:t>, where  each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product page </a:t>
            </a:r>
            <a:r>
              <a:rPr lang="en-IN" sz="2400" dirty="0">
                <a:latin typeface="Corbel" pitchFamily="34" charset="0"/>
              </a:rPr>
              <a:t>is essentially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query</a:t>
            </a:r>
            <a:r>
              <a:rPr lang="en-IN" sz="2400" dirty="0">
                <a:latin typeface="Corbel" pitchFamily="34" charset="0"/>
              </a:rPr>
              <a:t> into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Amazon’s product database </a:t>
            </a:r>
            <a:r>
              <a:rPr lang="en-IN" sz="2400" dirty="0">
                <a:latin typeface="Corbel" pitchFamily="34" charset="0"/>
              </a:rPr>
              <a:t>formatted 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, and when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posts a customer review, it gets inserted into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 of reviews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Introduction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well suited </a:t>
            </a:r>
            <a:r>
              <a:rPr lang="en-IN" sz="2400" dirty="0">
                <a:latin typeface="Corbel" pitchFamily="34" charset="0"/>
              </a:rPr>
              <a:t>for making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Database-Driven Web sites</a:t>
            </a:r>
            <a:r>
              <a:rPr lang="en-IN" sz="2400" dirty="0">
                <a:latin typeface="Corbel" pitchFamily="34" charset="0"/>
              </a:rPr>
              <a:t>, because it comes with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easy</a:t>
            </a:r>
            <a:r>
              <a:rPr lang="en-IN" sz="2400" dirty="0">
                <a:latin typeface="Corbel" pitchFamily="34" charset="0"/>
              </a:rPr>
              <a:t> yet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powerful</a:t>
            </a:r>
            <a:r>
              <a:rPr lang="en-IN" sz="2400" dirty="0">
                <a:latin typeface="Corbel" pitchFamily="34" charset="0"/>
              </a:rPr>
              <a:t> tools for performing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queries </a:t>
            </a:r>
            <a:r>
              <a:rPr lang="en-IN" sz="2400" dirty="0"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this part of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Django course </a:t>
            </a:r>
            <a:r>
              <a:rPr lang="en-IN" sz="2400" dirty="0">
                <a:latin typeface="Corbel" pitchFamily="34" charset="0"/>
              </a:rPr>
              <a:t>we will explore this functionality: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Django’s database layer.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Not-So-Good</a:t>
            </a:r>
            <a:r>
              <a:rPr lang="en-US" sz="2800" b="1" dirty="0">
                <a:latin typeface="Corbel" pitchFamily="34" charset="0"/>
              </a:rPr>
              <a:t> Way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To Access Database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, there is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dumb way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retrieve data </a:t>
            </a:r>
            <a:r>
              <a:rPr lang="en-IN" sz="2400" dirty="0">
                <a:latin typeface="Corbel" pitchFamily="34" charset="0"/>
              </a:rPr>
              <a:t>from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in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It’s simple</a:t>
            </a:r>
            <a:r>
              <a:rPr lang="en-IN" sz="2400" dirty="0">
                <a:latin typeface="Corbel" pitchFamily="34" charset="0"/>
              </a:rPr>
              <a:t>: just use any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existing Python library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execute</a:t>
            </a:r>
            <a:r>
              <a:rPr lang="en-IN" sz="2400" dirty="0">
                <a:latin typeface="Corbel" pitchFamily="34" charset="0"/>
              </a:rPr>
              <a:t>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SQL query </a:t>
            </a:r>
            <a:r>
              <a:rPr lang="en-IN" sz="2400" dirty="0">
                <a:latin typeface="Corbel" pitchFamily="34" charset="0"/>
              </a:rPr>
              <a:t>and do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something</a:t>
            </a:r>
            <a:r>
              <a:rPr lang="en-IN" sz="2400" dirty="0">
                <a:latin typeface="Corbel" pitchFamily="34" charset="0"/>
              </a:rPr>
              <a:t> with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results.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 it will be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cumbersome approach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all the necessary steps </a:t>
            </a:r>
            <a:r>
              <a:rPr lang="en-US" sz="2400" dirty="0">
                <a:latin typeface="Corbel" pitchFamily="34" charset="0"/>
              </a:rPr>
              <a:t>along with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writing the SQL query </a:t>
            </a:r>
            <a:r>
              <a:rPr lang="en-US" sz="2400" dirty="0">
                <a:latin typeface="Corbel" pitchFamily="34" charset="0"/>
              </a:rPr>
              <a:t>will have to be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performed by us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Not-So-Good</a:t>
            </a:r>
            <a:r>
              <a:rPr lang="en-US" sz="2800" b="1" dirty="0">
                <a:latin typeface="Corbel" pitchFamily="34" charset="0"/>
              </a:rPr>
              <a:t> Way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To Access Database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understand all this </a:t>
            </a:r>
            <a:r>
              <a:rPr lang="en-US" sz="2400" dirty="0">
                <a:latin typeface="Corbel" pitchFamily="34" charset="0"/>
              </a:rPr>
              <a:t>let us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design an app </a:t>
            </a:r>
            <a:r>
              <a:rPr lang="en-US" sz="2400" dirty="0">
                <a:latin typeface="Corbel" pitchFamily="34" charset="0"/>
              </a:rPr>
              <a:t>which pulls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prices</a:t>
            </a:r>
            <a:r>
              <a:rPr lang="en-US" sz="2400" dirty="0">
                <a:latin typeface="Corbel" pitchFamily="34" charset="0"/>
              </a:rPr>
              <a:t> of all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books</a:t>
            </a:r>
            <a:r>
              <a:rPr lang="en-US" sz="2400" dirty="0">
                <a:latin typeface="Corbel" pitchFamily="34" charset="0"/>
              </a:rPr>
              <a:t>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them on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web page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Assume</a:t>
            </a:r>
            <a:r>
              <a:rPr lang="en-US" sz="2400" dirty="0">
                <a:latin typeface="Corbel" pitchFamily="34" charset="0"/>
              </a:rPr>
              <a:t> we have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table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allbooks</a:t>
            </a:r>
            <a:r>
              <a:rPr lang="en-US" sz="2400" dirty="0">
                <a:latin typeface="Corbel" pitchFamily="34" charset="0"/>
              </a:rPr>
              <a:t> in our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sqlite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database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having 4 columns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bookid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bookname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bookprice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subject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Steps Needed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interact </a:t>
            </a:r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databases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using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conventional way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need to follow </a:t>
            </a:r>
            <a:r>
              <a:rPr lang="en-US" sz="2400" dirty="0">
                <a:latin typeface="Corbel" pitchFamily="34" charset="0"/>
              </a:rPr>
              <a:t>below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mentioned steps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Activating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Creating a Django Project in VS Code</a:t>
            </a: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reate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 the templates directory structure.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Create the HTML file inside the template directory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Creating the view to fetch records from the database and render the template</a:t>
            </a: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Configuring the View 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Opening the page in browser</a:t>
            </a:r>
          </a:p>
          <a:p>
            <a:pPr>
              <a:buNone/>
            </a:pPr>
            <a:endParaRPr lang="en-US" sz="19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Steps Needed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we can observe </a:t>
            </a:r>
            <a:r>
              <a:rPr lang="en-US" sz="2400" dirty="0">
                <a:latin typeface="Corbel" pitchFamily="34" charset="0"/>
              </a:rPr>
              <a:t>, all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steps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just like previous </a:t>
            </a:r>
            <a:r>
              <a:rPr lang="en-US" sz="2400" dirty="0">
                <a:latin typeface="Corbel" pitchFamily="34" charset="0"/>
              </a:rPr>
              <a:t>apps with only 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1 extra step: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dirty="0">
                <a:latin typeface="Corbel" pitchFamily="34" charset="0"/>
              </a:rPr>
              <a:t>Creating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US" dirty="0">
                <a:latin typeface="Corbel" pitchFamily="34" charset="0"/>
              </a:rPr>
              <a:t> to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fetch records </a:t>
            </a:r>
            <a:r>
              <a:rPr lang="en-US" dirty="0">
                <a:latin typeface="Corbel" pitchFamily="34" charset="0"/>
              </a:rPr>
              <a:t>from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render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template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5995</TotalTime>
  <Words>730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Introduction</vt:lpstr>
      <vt:lpstr>Introduction</vt:lpstr>
      <vt:lpstr>Introduction</vt:lpstr>
      <vt:lpstr>The Not-So-Good Way  To Access Database</vt:lpstr>
      <vt:lpstr>The Not-So-Good Way  To Access Database</vt:lpstr>
      <vt:lpstr>Steps Needed</vt:lpstr>
      <vt:lpstr>Steps Needed</vt:lpstr>
      <vt:lpstr>Initial Steps</vt:lpstr>
      <vt:lpstr>Creating The View</vt:lpstr>
      <vt:lpstr>Creating The View</vt:lpstr>
      <vt:lpstr>The Code</vt:lpstr>
      <vt:lpstr>Code In showbooks.html</vt:lpstr>
      <vt:lpstr>Running The Server</vt:lpstr>
      <vt:lpstr>Opening The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544</cp:revision>
  <dcterms:created xsi:type="dcterms:W3CDTF">2015-12-21T13:46:48Z</dcterms:created>
  <dcterms:modified xsi:type="dcterms:W3CDTF">2022-06-03T14:18:40Z</dcterms:modified>
</cp:coreProperties>
</file>