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702" r:id="rId4"/>
    <p:sldId id="955" r:id="rId5"/>
    <p:sldId id="956" r:id="rId6"/>
    <p:sldId id="957" r:id="rId7"/>
    <p:sldId id="958" r:id="rId8"/>
    <p:sldId id="959" r:id="rId9"/>
    <p:sldId id="960" r:id="rId10"/>
    <p:sldId id="961" r:id="rId11"/>
    <p:sldId id="962" r:id="rId12"/>
    <p:sldId id="963" r:id="rId13"/>
    <p:sldId id="964" r:id="rId14"/>
    <p:sldId id="932" r:id="rId15"/>
    <p:sldId id="965" r:id="rId16"/>
    <p:sldId id="933" r:id="rId17"/>
    <p:sldId id="934" r:id="rId18"/>
    <p:sldId id="966" r:id="rId19"/>
    <p:sldId id="968" r:id="rId20"/>
    <p:sldId id="969" r:id="rId21"/>
    <p:sldId id="935" r:id="rId22"/>
    <p:sldId id="970" r:id="rId23"/>
    <p:sldId id="971" r:id="rId24"/>
    <p:sldId id="972" r:id="rId25"/>
    <p:sldId id="973" r:id="rId26"/>
    <p:sldId id="978" r:id="rId27"/>
    <p:sldId id="979" r:id="rId28"/>
    <p:sldId id="976" r:id="rId29"/>
    <p:sldId id="977" r:id="rId30"/>
    <p:sldId id="980" r:id="rId31"/>
    <p:sldId id="981" r:id="rId32"/>
    <p:sldId id="982" r:id="rId33"/>
    <p:sldId id="974" r:id="rId34"/>
    <p:sldId id="97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C2CF276-A9CB-4C56-ABF6-E09C850E9225}"/>
    <pc:docChg chg="undo custSel addSld delSld modSld sldOrd">
      <pc:chgData name="Sharma Computer Academy" userId="08476b32c11f4418" providerId="LiveId" clId="{7C2CF276-A9CB-4C56-ABF6-E09C850E9225}" dt="2022-06-24T06:05:34.269" v="504" actId="255"/>
      <pc:docMkLst>
        <pc:docMk/>
      </pc:docMkLst>
      <pc:sldChg chg="modSp mod">
        <pc:chgData name="Sharma Computer Academy" userId="08476b32c11f4418" providerId="LiveId" clId="{7C2CF276-A9CB-4C56-ABF6-E09C850E9225}" dt="2022-06-24T05:11:50.750" v="29" actId="20577"/>
        <pc:sldMkLst>
          <pc:docMk/>
          <pc:sldMk cId="0" sldId="933"/>
        </pc:sldMkLst>
        <pc:spChg chg="mod">
          <ac:chgData name="Sharma Computer Academy" userId="08476b32c11f4418" providerId="LiveId" clId="{7C2CF276-A9CB-4C56-ABF6-E09C850E9225}" dt="2022-06-24T05:11:50.750" v="29" actId="20577"/>
          <ac:spMkLst>
            <pc:docMk/>
            <pc:sldMk cId="0" sldId="933"/>
            <ac:spMk id="3" creationId="{00000000-0000-0000-0000-000000000000}"/>
          </ac:spMkLst>
        </pc:spChg>
      </pc:sldChg>
      <pc:sldChg chg="modSp del mod">
        <pc:chgData name="Sharma Computer Academy" userId="08476b32c11f4418" providerId="LiveId" clId="{7C2CF276-A9CB-4C56-ABF6-E09C850E9225}" dt="2022-06-24T05:57:28.972" v="376" actId="2696"/>
        <pc:sldMkLst>
          <pc:docMk/>
          <pc:sldMk cId="0" sldId="974"/>
        </pc:sldMkLst>
        <pc:spChg chg="mod">
          <ac:chgData name="Sharma Computer Academy" userId="08476b32c11f4418" providerId="LiveId" clId="{7C2CF276-A9CB-4C56-ABF6-E09C850E9225}" dt="2022-06-24T05:53:18.766" v="316" actId="20577"/>
          <ac:spMkLst>
            <pc:docMk/>
            <pc:sldMk cId="0" sldId="974"/>
            <ac:spMk id="3" creationId="{00000000-0000-0000-0000-000000000000}"/>
          </ac:spMkLst>
        </pc:spChg>
      </pc:sldChg>
      <pc:sldChg chg="del ord">
        <pc:chgData name="Sharma Computer Academy" userId="08476b32c11f4418" providerId="LiveId" clId="{7C2CF276-A9CB-4C56-ABF6-E09C850E9225}" dt="2022-06-24T05:57:28.972" v="376" actId="2696"/>
        <pc:sldMkLst>
          <pc:docMk/>
          <pc:sldMk cId="0" sldId="975"/>
        </pc:sldMkLst>
      </pc:sldChg>
      <pc:sldChg chg="modSp add mod">
        <pc:chgData name="Sharma Computer Academy" userId="08476b32c11f4418" providerId="LiveId" clId="{7C2CF276-A9CB-4C56-ABF6-E09C850E9225}" dt="2022-06-24T05:56:53.809" v="364" actId="6549"/>
        <pc:sldMkLst>
          <pc:docMk/>
          <pc:sldMk cId="2968658198" sldId="976"/>
        </pc:sldMkLst>
        <pc:spChg chg="mod">
          <ac:chgData name="Sharma Computer Academy" userId="08476b32c11f4418" providerId="LiveId" clId="{7C2CF276-A9CB-4C56-ABF6-E09C850E9225}" dt="2022-06-24T05:32:08.373" v="69" actId="20577"/>
          <ac:spMkLst>
            <pc:docMk/>
            <pc:sldMk cId="2968658198" sldId="976"/>
            <ac:spMk id="2" creationId="{00000000-0000-0000-0000-000000000000}"/>
          </ac:spMkLst>
        </pc:spChg>
        <pc:spChg chg="mod">
          <ac:chgData name="Sharma Computer Academy" userId="08476b32c11f4418" providerId="LiveId" clId="{7C2CF276-A9CB-4C56-ABF6-E09C850E9225}" dt="2022-06-24T05:56:53.809" v="364" actId="6549"/>
          <ac:spMkLst>
            <pc:docMk/>
            <pc:sldMk cId="2968658198" sldId="976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7C2CF276-A9CB-4C56-ABF6-E09C850E9225}" dt="2022-06-24T05:57:04.668" v="370" actId="20577"/>
        <pc:sldMkLst>
          <pc:docMk/>
          <pc:sldMk cId="3403175931" sldId="977"/>
        </pc:sldMkLst>
        <pc:spChg chg="mod">
          <ac:chgData name="Sharma Computer Academy" userId="08476b32c11f4418" providerId="LiveId" clId="{7C2CF276-A9CB-4C56-ABF6-E09C850E9225}" dt="2022-06-24T05:32:30.039" v="107" actId="255"/>
          <ac:spMkLst>
            <pc:docMk/>
            <pc:sldMk cId="3403175931" sldId="977"/>
            <ac:spMk id="2" creationId="{00000000-0000-0000-0000-000000000000}"/>
          </ac:spMkLst>
        </pc:spChg>
        <pc:spChg chg="mod">
          <ac:chgData name="Sharma Computer Academy" userId="08476b32c11f4418" providerId="LiveId" clId="{7C2CF276-A9CB-4C56-ABF6-E09C850E9225}" dt="2022-06-24T05:57:04.668" v="370" actId="20577"/>
          <ac:spMkLst>
            <pc:docMk/>
            <pc:sldMk cId="3403175931" sldId="977"/>
            <ac:spMk id="3" creationId="{00000000-0000-0000-0000-000000000000}"/>
          </ac:spMkLst>
        </pc:spChg>
      </pc:sldChg>
      <pc:sldChg chg="modSp add mod ord">
        <pc:chgData name="Sharma Computer Academy" userId="08476b32c11f4418" providerId="LiveId" clId="{7C2CF276-A9CB-4C56-ABF6-E09C850E9225}" dt="2022-06-24T05:56:37.454" v="358" actId="6549"/>
        <pc:sldMkLst>
          <pc:docMk/>
          <pc:sldMk cId="1458642314" sldId="978"/>
        </pc:sldMkLst>
        <pc:spChg chg="mod">
          <ac:chgData name="Sharma Computer Academy" userId="08476b32c11f4418" providerId="LiveId" clId="{7C2CF276-A9CB-4C56-ABF6-E09C850E9225}" dt="2022-06-24T05:35:18.784" v="125" actId="20577"/>
          <ac:spMkLst>
            <pc:docMk/>
            <pc:sldMk cId="1458642314" sldId="978"/>
            <ac:spMk id="2" creationId="{00000000-0000-0000-0000-000000000000}"/>
          </ac:spMkLst>
        </pc:spChg>
        <pc:spChg chg="mod">
          <ac:chgData name="Sharma Computer Academy" userId="08476b32c11f4418" providerId="LiveId" clId="{7C2CF276-A9CB-4C56-ABF6-E09C850E9225}" dt="2022-06-24T05:56:37.454" v="358" actId="6549"/>
          <ac:spMkLst>
            <pc:docMk/>
            <pc:sldMk cId="1458642314" sldId="978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7C2CF276-A9CB-4C56-ABF6-E09C850E9225}" dt="2022-06-24T05:56:45.878" v="361" actId="6549"/>
        <pc:sldMkLst>
          <pc:docMk/>
          <pc:sldMk cId="707996103" sldId="979"/>
        </pc:sldMkLst>
        <pc:spChg chg="mod">
          <ac:chgData name="Sharma Computer Academy" userId="08476b32c11f4418" providerId="LiveId" clId="{7C2CF276-A9CB-4C56-ABF6-E09C850E9225}" dt="2022-06-24T05:44:29.296" v="248" actId="20577"/>
          <ac:spMkLst>
            <pc:docMk/>
            <pc:sldMk cId="707996103" sldId="979"/>
            <ac:spMk id="2" creationId="{00000000-0000-0000-0000-000000000000}"/>
          </ac:spMkLst>
        </pc:spChg>
        <pc:spChg chg="mod">
          <ac:chgData name="Sharma Computer Academy" userId="08476b32c11f4418" providerId="LiveId" clId="{7C2CF276-A9CB-4C56-ABF6-E09C850E9225}" dt="2022-06-24T05:56:45.878" v="361" actId="6549"/>
          <ac:spMkLst>
            <pc:docMk/>
            <pc:sldMk cId="707996103" sldId="979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7C2CF276-A9CB-4C56-ABF6-E09C850E9225}" dt="2022-06-24T06:02:28.942" v="459" actId="6549"/>
        <pc:sldMkLst>
          <pc:docMk/>
          <pc:sldMk cId="284919244" sldId="980"/>
        </pc:sldMkLst>
        <pc:spChg chg="mod">
          <ac:chgData name="Sharma Computer Academy" userId="08476b32c11f4418" providerId="LiveId" clId="{7C2CF276-A9CB-4C56-ABF6-E09C850E9225}" dt="2022-06-24T06:02:10.559" v="390" actId="20577"/>
          <ac:spMkLst>
            <pc:docMk/>
            <pc:sldMk cId="284919244" sldId="980"/>
            <ac:spMk id="2" creationId="{00000000-0000-0000-0000-000000000000}"/>
          </ac:spMkLst>
        </pc:spChg>
        <pc:spChg chg="mod">
          <ac:chgData name="Sharma Computer Academy" userId="08476b32c11f4418" providerId="LiveId" clId="{7C2CF276-A9CB-4C56-ABF6-E09C850E9225}" dt="2022-06-24T06:02:28.942" v="459" actId="6549"/>
          <ac:spMkLst>
            <pc:docMk/>
            <pc:sldMk cId="284919244" sldId="980"/>
            <ac:spMk id="3" creationId="{00000000-0000-0000-0000-000000000000}"/>
          </ac:spMkLst>
        </pc:spChg>
      </pc:sldChg>
      <pc:sldChg chg="add">
        <pc:chgData name="Sharma Computer Academy" userId="08476b32c11f4418" providerId="LiveId" clId="{7C2CF276-A9CB-4C56-ABF6-E09C850E9225}" dt="2022-06-24T06:02:02.294" v="377" actId="2890"/>
        <pc:sldMkLst>
          <pc:docMk/>
          <pc:sldMk cId="1226171523" sldId="981"/>
        </pc:sldMkLst>
      </pc:sldChg>
      <pc:sldChg chg="modSp add mod">
        <pc:chgData name="Sharma Computer Academy" userId="08476b32c11f4418" providerId="LiveId" clId="{7C2CF276-A9CB-4C56-ABF6-E09C850E9225}" dt="2022-06-24T06:05:34.269" v="504" actId="255"/>
        <pc:sldMkLst>
          <pc:docMk/>
          <pc:sldMk cId="929304009" sldId="982"/>
        </pc:sldMkLst>
        <pc:spChg chg="mod">
          <ac:chgData name="Sharma Computer Academy" userId="08476b32c11f4418" providerId="LiveId" clId="{7C2CF276-A9CB-4C56-ABF6-E09C850E9225}" dt="2022-06-24T06:05:08.697" v="492" actId="20577"/>
          <ac:spMkLst>
            <pc:docMk/>
            <pc:sldMk cId="929304009" sldId="982"/>
            <ac:spMk id="2" creationId="{00000000-0000-0000-0000-000000000000}"/>
          </ac:spMkLst>
        </pc:spChg>
        <pc:spChg chg="mod">
          <ac:chgData name="Sharma Computer Academy" userId="08476b32c11f4418" providerId="LiveId" clId="{7C2CF276-A9CB-4C56-ABF6-E09C850E9225}" dt="2022-06-24T06:05:34.269" v="504" actId="255"/>
          <ac:spMkLst>
            <pc:docMk/>
            <pc:sldMk cId="929304009" sldId="98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AB610CFE-673D-4CB6-949A-DD0B9331E1E5}"/>
    <pc:docChg chg="modSld">
      <pc:chgData name="Sharma Computer Academy" userId="08476b32c11f4418" providerId="LiveId" clId="{AB610CFE-673D-4CB6-949A-DD0B9331E1E5}" dt="2021-05-08T13:28:03.429" v="13"/>
      <pc:docMkLst>
        <pc:docMk/>
      </pc:docMkLst>
      <pc:sldChg chg="modAnim">
        <pc:chgData name="Sharma Computer Academy" userId="08476b32c11f4418" providerId="LiveId" clId="{AB610CFE-673D-4CB6-949A-DD0B9331E1E5}" dt="2021-05-08T13:26:16.307" v="2"/>
        <pc:sldMkLst>
          <pc:docMk/>
          <pc:sldMk cId="0" sldId="702"/>
        </pc:sldMkLst>
      </pc:sldChg>
      <pc:sldChg chg="modAnim">
        <pc:chgData name="Sharma Computer Academy" userId="08476b32c11f4418" providerId="LiveId" clId="{AB610CFE-673D-4CB6-949A-DD0B9331E1E5}" dt="2021-05-08T13:26:28.510" v="5"/>
        <pc:sldMkLst>
          <pc:docMk/>
          <pc:sldMk cId="0" sldId="955"/>
        </pc:sldMkLst>
      </pc:sldChg>
      <pc:sldChg chg="modAnim">
        <pc:chgData name="Sharma Computer Academy" userId="08476b32c11f4418" providerId="LiveId" clId="{AB610CFE-673D-4CB6-949A-DD0B9331E1E5}" dt="2021-05-08T13:26:59.965" v="9"/>
        <pc:sldMkLst>
          <pc:docMk/>
          <pc:sldMk cId="0" sldId="956"/>
        </pc:sldMkLst>
      </pc:sldChg>
      <pc:sldChg chg="modAnim">
        <pc:chgData name="Sharma Computer Academy" userId="08476b32c11f4418" providerId="LiveId" clId="{AB610CFE-673D-4CB6-949A-DD0B9331E1E5}" dt="2021-05-08T13:27:20.049" v="10"/>
        <pc:sldMkLst>
          <pc:docMk/>
          <pc:sldMk cId="0" sldId="957"/>
        </pc:sldMkLst>
      </pc:sldChg>
      <pc:sldChg chg="modAnim">
        <pc:chgData name="Sharma Computer Academy" userId="08476b32c11f4418" providerId="LiveId" clId="{AB610CFE-673D-4CB6-949A-DD0B9331E1E5}" dt="2021-05-08T13:27:25.093" v="11"/>
        <pc:sldMkLst>
          <pc:docMk/>
          <pc:sldMk cId="0" sldId="958"/>
        </pc:sldMkLst>
      </pc:sldChg>
      <pc:sldChg chg="modAnim">
        <pc:chgData name="Sharma Computer Academy" userId="08476b32c11f4418" providerId="LiveId" clId="{AB610CFE-673D-4CB6-949A-DD0B9331E1E5}" dt="2021-05-08T13:27:58.057" v="12"/>
        <pc:sldMkLst>
          <pc:docMk/>
          <pc:sldMk cId="0" sldId="959"/>
        </pc:sldMkLst>
      </pc:sldChg>
      <pc:sldChg chg="modAnim">
        <pc:chgData name="Sharma Computer Academy" userId="08476b32c11f4418" providerId="LiveId" clId="{AB610CFE-673D-4CB6-949A-DD0B9331E1E5}" dt="2021-05-08T13:28:03.429" v="13"/>
        <pc:sldMkLst>
          <pc:docMk/>
          <pc:sldMk cId="0" sldId="9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24-06-2022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27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Configuring The &lt;label&gt;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configure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label</a:t>
            </a:r>
            <a:r>
              <a:rPr lang="en-US" sz="2400" dirty="0">
                <a:latin typeface="Corbel" pitchFamily="34" charset="0"/>
              </a:rPr>
              <a:t> tag suffix we use the attribute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label_suffix</a:t>
            </a:r>
            <a:r>
              <a:rPr lang="en-US" sz="2400" dirty="0">
                <a:latin typeface="Corbel" pitchFamily="34" charset="0"/>
              </a:rPr>
              <a:t> , which 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passed</a:t>
            </a:r>
            <a:r>
              <a:rPr lang="en-US" sz="2400" dirty="0">
                <a:latin typeface="Corbel" pitchFamily="34" charset="0"/>
              </a:rPr>
              <a:t> as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keyword argument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Form object constructor.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By default </a:t>
            </a:r>
            <a:r>
              <a:rPr lang="en-US" sz="2400" dirty="0">
                <a:latin typeface="Corbel" pitchFamily="34" charset="0"/>
              </a:rPr>
              <a:t>it’s value 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‘:’  </a:t>
            </a:r>
            <a:r>
              <a:rPr lang="en-US" sz="2400" dirty="0">
                <a:latin typeface="Corbel" pitchFamily="34" charset="0"/>
              </a:rPr>
              <a:t>but can be changed to anything like space or any other character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However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label_suffix</a:t>
            </a:r>
            <a:r>
              <a:rPr lang="en-US" sz="2400" dirty="0">
                <a:latin typeface="Corbel" pitchFamily="34" charset="0"/>
              </a:rPr>
              <a:t> comes into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action</a:t>
            </a:r>
            <a:r>
              <a:rPr lang="en-US" sz="2400" dirty="0">
                <a:latin typeface="Corbel" pitchFamily="34" charset="0"/>
              </a:rPr>
              <a:t> only when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last character </a:t>
            </a:r>
            <a:r>
              <a:rPr lang="en-US" sz="2400" dirty="0">
                <a:latin typeface="Corbel" pitchFamily="34" charset="0"/>
              </a:rPr>
              <a:t>of the label isn’t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punctuation character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English </a:t>
            </a:r>
            <a:r>
              <a:rPr lang="en-US" sz="2400" dirty="0">
                <a:latin typeface="Corbel" pitchFamily="34" charset="0"/>
              </a:rPr>
              <a:t>like 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. ? !   </a:t>
            </a:r>
            <a:r>
              <a:rPr lang="en-US" sz="2400" b="1" dirty="0">
                <a:latin typeface="Corbel" pitchFamily="34" charset="0"/>
              </a:rPr>
              <a:t>e</a:t>
            </a:r>
            <a:r>
              <a:rPr lang="en-US" sz="2400" dirty="0">
                <a:latin typeface="Corbel" pitchFamily="34" charset="0"/>
              </a:rPr>
              <a:t>tc.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Sample Code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.forms import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EmpRegistration</a:t>
            </a: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showForm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formobj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EmpRegistration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Corbel" pitchFamily="34" charset="0"/>
              </a:rPr>
              <a:t>auto_id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=</a:t>
            </a:r>
            <a:r>
              <a:rPr lang="en-US" sz="2200" b="1" dirty="0" err="1">
                <a:solidFill>
                  <a:srgbClr val="00B050"/>
                </a:solidFill>
                <a:latin typeface="Corbel" pitchFamily="34" charset="0"/>
              </a:rPr>
              <a:t>True,</a:t>
            </a:r>
            <a:r>
              <a:rPr lang="en-US" sz="2200" b="1" dirty="0" err="1">
                <a:solidFill>
                  <a:srgbClr val="0070C0"/>
                </a:solidFill>
                <a:latin typeface="Corbel" pitchFamily="34" charset="0"/>
              </a:rPr>
              <a:t>label_suffix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=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‘ ‘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return render (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request’myapp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/showform.html’,{‘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regform’:formobj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})</a:t>
            </a:r>
          </a:p>
          <a:p>
            <a:pPr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Output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&gt;&lt;label for=“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”&gt;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Name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&lt;/label&gt;&lt;/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&lt;td&gt;&lt;input type=‘text’ name=‘name’ required id=‘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’&gt;&lt;/td&gt;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&gt;&lt;label for=“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email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”&gt;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Email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&lt;/label&gt;&lt;/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&lt;td&gt;&lt;input type=‘email’ name=‘email’ required id=‘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email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’&gt;&lt;/td&gt;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Configuring Initial Value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configure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initial value </a:t>
            </a:r>
            <a:r>
              <a:rPr lang="en-US" sz="2400" dirty="0">
                <a:latin typeface="Corbel" pitchFamily="34" charset="0"/>
              </a:rPr>
              <a:t>for a 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 field </a:t>
            </a:r>
            <a:r>
              <a:rPr lang="en-US" sz="2400" dirty="0">
                <a:latin typeface="Corbel" pitchFamily="34" charset="0"/>
              </a:rPr>
              <a:t>we use the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initial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keyword argument 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or example</a:t>
            </a:r>
            <a:r>
              <a:rPr lang="en-IN" sz="2400" dirty="0">
                <a:latin typeface="Corbel" pitchFamily="34" charset="0"/>
              </a:rPr>
              <a:t>, we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might want </a:t>
            </a:r>
            <a:r>
              <a:rPr lang="en-IN" sz="2400" dirty="0">
                <a:latin typeface="Corbel" pitchFamily="34" charset="0"/>
              </a:rPr>
              <a:t>to fill in a 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username field </a:t>
            </a:r>
            <a:r>
              <a:rPr lang="en-IN" sz="2400" dirty="0">
                <a:latin typeface="Corbel" pitchFamily="34" charset="0"/>
              </a:rPr>
              <a:t>with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username</a:t>
            </a:r>
            <a:r>
              <a:rPr lang="en-IN" sz="2400" dirty="0">
                <a:latin typeface="Corbel" pitchFamily="34" charset="0"/>
              </a:rPr>
              <a:t> of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current session.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argument</a:t>
            </a:r>
            <a:r>
              <a:rPr lang="en-IN" sz="2400" dirty="0">
                <a:latin typeface="Corbel" pitchFamily="34" charset="0"/>
              </a:rPr>
              <a:t> takes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dictionary </a:t>
            </a:r>
            <a:r>
              <a:rPr lang="en-IN" sz="2400" dirty="0">
                <a:latin typeface="Corbel" pitchFamily="34" charset="0"/>
              </a:rPr>
              <a:t>with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field names </a:t>
            </a:r>
            <a:r>
              <a:rPr lang="en-IN" sz="2400" dirty="0">
                <a:latin typeface="Corbel" pitchFamily="34" charset="0"/>
              </a:rPr>
              <a:t>mapped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initial values.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Sample Code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.forms import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EmpRegistration</a:t>
            </a: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showForm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formobj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EmpRegistration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Corbel" pitchFamily="34" charset="0"/>
              </a:rPr>
              <a:t>auto_id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=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True, </a:t>
            </a:r>
            <a:r>
              <a:rPr lang="en-US" sz="2200" b="1" dirty="0" err="1">
                <a:solidFill>
                  <a:srgbClr val="0070C0"/>
                </a:solidFill>
                <a:latin typeface="Corbel" pitchFamily="34" charset="0"/>
              </a:rPr>
              <a:t>label_suffix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=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‘  ‘ ,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 initial=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{‘name’:’Sachin’,’email’:’scalive4u@gmail.com’}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return render (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request’myapp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/showform.html’,{‘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regform’:formobj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})</a:t>
            </a:r>
          </a:p>
          <a:p>
            <a:pPr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Output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1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1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&gt;&lt;label for=“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”&gt;</a:t>
            </a:r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Name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&lt;/label&gt;&lt;/</a:t>
            </a:r>
            <a:r>
              <a:rPr lang="en-US" sz="21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	&lt;td&gt;&lt;input type=‘text’ name=‘name’ required id=‘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’ value=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‘</a:t>
            </a:r>
            <a:r>
              <a:rPr lang="en-US" sz="2100" b="1" dirty="0" err="1">
                <a:solidFill>
                  <a:srgbClr val="7030A0"/>
                </a:solidFill>
                <a:latin typeface="Corbel" pitchFamily="34" charset="0"/>
              </a:rPr>
              <a:t>Sachin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’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&gt;&lt;/td&gt;</a:t>
            </a: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sz="21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1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1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&gt;&lt;label for=“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email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”&gt;</a:t>
            </a:r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Email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&lt;/label&gt;&lt;/</a:t>
            </a:r>
            <a:r>
              <a:rPr lang="en-US" sz="21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	&lt;td&gt;&lt;input type=‘email’ name=‘email’ required id=‘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email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’ value=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‘scalive4u@gmail.com’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&gt;&lt;/td&gt;</a:t>
            </a: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sz="21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Changing Field Order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By default </a:t>
            </a:r>
            <a:r>
              <a:rPr lang="en-US" sz="2400" dirty="0">
                <a:latin typeface="Corbel" pitchFamily="34" charset="0"/>
              </a:rPr>
              <a:t>all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 fields </a:t>
            </a:r>
            <a:r>
              <a:rPr lang="en-US" sz="2400" dirty="0">
                <a:latin typeface="Corbel" pitchFamily="34" charset="0"/>
              </a:rPr>
              <a:t>are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rendered</a:t>
            </a:r>
            <a:r>
              <a:rPr lang="en-US" sz="2400" dirty="0">
                <a:latin typeface="Corbel" pitchFamily="34" charset="0"/>
              </a:rPr>
              <a:t> 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same order </a:t>
            </a:r>
            <a:r>
              <a:rPr lang="en-US" sz="2400" dirty="0">
                <a:latin typeface="Corbel" pitchFamily="34" charset="0"/>
              </a:rPr>
              <a:t>in which they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have been created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But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we can change </a:t>
            </a:r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order</a:t>
            </a:r>
            <a:r>
              <a:rPr lang="en-US" sz="2400" dirty="0">
                <a:latin typeface="Corbel" pitchFamily="34" charset="0"/>
              </a:rPr>
              <a:t> by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calling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method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order_fields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, passing it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keyword argument 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field_order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keyword argument </a:t>
            </a:r>
            <a:r>
              <a:rPr lang="en-US" sz="2400" dirty="0">
                <a:latin typeface="Corbel" pitchFamily="34" charset="0"/>
              </a:rPr>
              <a:t>accepts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list</a:t>
            </a:r>
            <a:r>
              <a:rPr lang="en-US" sz="2400" dirty="0">
                <a:latin typeface="Corbel" pitchFamily="34" charset="0"/>
              </a:rPr>
              <a:t> containing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field names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renders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fields</a:t>
            </a:r>
            <a:r>
              <a:rPr lang="en-US" sz="2400" dirty="0">
                <a:latin typeface="Corbel" pitchFamily="34" charset="0"/>
              </a:rPr>
              <a:t> in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same order.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remaining fields </a:t>
            </a:r>
            <a:r>
              <a:rPr lang="en-US" sz="2400" dirty="0">
                <a:latin typeface="Corbel" pitchFamily="34" charset="0"/>
              </a:rPr>
              <a:t>are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appended</a:t>
            </a:r>
            <a:r>
              <a:rPr lang="en-US" sz="2400" dirty="0">
                <a:latin typeface="Corbel" pitchFamily="34" charset="0"/>
              </a:rPr>
              <a:t> in their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default order </a:t>
            </a:r>
            <a:r>
              <a:rPr lang="en-US" sz="2400" dirty="0">
                <a:latin typeface="Corbel" pitchFamily="34" charset="0"/>
              </a:rPr>
              <a:t>and any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wrong field names </a:t>
            </a:r>
            <a:r>
              <a:rPr lang="en-US" sz="2400" dirty="0">
                <a:latin typeface="Corbel" pitchFamily="34" charset="0"/>
              </a:rPr>
              <a:t>are simply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ignored</a:t>
            </a:r>
            <a:endParaRPr lang="en-IN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Sample Code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.forms import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EmpRegistration</a:t>
            </a: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showForm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formobj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EmpRegistration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auto_id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=True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}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     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formobj.order_fields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field_order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=[‘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email’,’name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’])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return render (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request’myapp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/showform.html’,{‘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regform’:formobj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})</a:t>
            </a:r>
          </a:p>
          <a:p>
            <a:pPr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Output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1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1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&gt;&lt;label for=“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email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”&gt;</a:t>
            </a:r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Email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&lt;/label&gt;&lt;/</a:t>
            </a:r>
            <a:r>
              <a:rPr lang="en-US" sz="21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	&lt;td&gt;&lt;input type=‘email’ name=‘email’ required id=‘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email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’ &gt;&lt;/td&gt;</a:t>
            </a: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sz="21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endParaRPr lang="en-US" sz="2100" dirty="0">
              <a:latin typeface="Corbel" pitchFamily="34" charset="0"/>
            </a:endParaRP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1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1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&gt;&lt;label for=“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”&gt;</a:t>
            </a:r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Name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&lt;/label&gt;&lt;/</a:t>
            </a:r>
            <a:r>
              <a:rPr lang="en-US" sz="21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	&lt;td&gt;&lt;input type=‘text’ name=‘name’ required id=‘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name’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&gt;&lt;/td&gt;</a:t>
            </a:r>
          </a:p>
          <a:p>
            <a:pPr>
              <a:buNone/>
            </a:pP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sz="21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Form Field Attributes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allows us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customize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behavior</a:t>
            </a:r>
            <a:r>
              <a:rPr lang="en-US" sz="2400" dirty="0">
                <a:latin typeface="Corbel" pitchFamily="34" charset="0"/>
              </a:rPr>
              <a:t> of our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 fields </a:t>
            </a:r>
            <a:r>
              <a:rPr lang="en-US" sz="2400" dirty="0">
                <a:latin typeface="Corbel" pitchFamily="34" charset="0"/>
              </a:rPr>
              <a:t>by passing some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keyword arguments </a:t>
            </a:r>
            <a:r>
              <a:rPr lang="en-US" sz="2400" dirty="0">
                <a:latin typeface="Corbel" pitchFamily="34" charset="0"/>
              </a:rPr>
              <a:t>when we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create </a:t>
            </a:r>
            <a:r>
              <a:rPr lang="en-US" sz="2400" dirty="0">
                <a:latin typeface="Corbel" pitchFamily="34" charset="0"/>
              </a:rPr>
              <a:t>it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Syntax:</a:t>
            </a:r>
          </a:p>
          <a:p>
            <a:pPr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FieldType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(**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kwargs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Example:</a:t>
            </a:r>
          </a:p>
          <a:p>
            <a:pPr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mobileno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IntegerField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(required=False)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name=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CharField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(widget=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forms.Textarea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Important Attributes</a:t>
            </a:r>
            <a:endParaRPr lang="en-IN" sz="3200" b="1" dirty="0">
              <a:latin typeface="Corbel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50825" y="1484313"/>
          <a:ext cx="8713788" cy="4873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5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015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cap="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FIELD OPTIONS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cap="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60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u="none" strike="noStrike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required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latin typeface="Corbel" pitchFamily="34" charset="0"/>
                        </a:rPr>
                        <a:t>By default, each Field class assumes the value is required, so to make it not required you need to set required=False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260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u="none" strike="noStrike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label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latin typeface="Corbel" pitchFamily="34" charset="0"/>
                        </a:rPr>
                        <a:t>The label argument lets you specify the “human-friendly” label for this field. This is used when the Field is displayed in a Form.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811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u="none" strike="noStrike" dirty="0" err="1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label_suffix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latin typeface="Corbel" pitchFamily="34" charset="0"/>
                        </a:rPr>
                        <a:t>The </a:t>
                      </a:r>
                      <a:r>
                        <a:rPr lang="en-IN" b="0" dirty="0" err="1">
                          <a:latin typeface="Corbel" pitchFamily="34" charset="0"/>
                        </a:rPr>
                        <a:t>label_suffix</a:t>
                      </a:r>
                      <a:r>
                        <a:rPr lang="en-IN" b="0" dirty="0">
                          <a:latin typeface="Corbel" pitchFamily="34" charset="0"/>
                        </a:rPr>
                        <a:t> argument lets you override the form’s </a:t>
                      </a:r>
                      <a:r>
                        <a:rPr lang="en-IN" b="0" u="none" strike="noStrike" dirty="0" err="1">
                          <a:solidFill>
                            <a:srgbClr val="EC4E20"/>
                          </a:solidFill>
                          <a:latin typeface="Corbel" pitchFamily="34" charset="0"/>
                        </a:rPr>
                        <a:t>label_suffix</a:t>
                      </a:r>
                      <a:r>
                        <a:rPr lang="en-IN" b="0" dirty="0">
                          <a:latin typeface="Corbel" pitchFamily="34" charset="0"/>
                        </a:rPr>
                        <a:t> on a per-field basis.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2606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u="none" strike="noStrike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widget</a:t>
                      </a:r>
                      <a:endParaRPr lang="en-IN" sz="2000" b="1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latin typeface="Corbel" pitchFamily="34" charset="0"/>
                        </a:rPr>
                        <a:t>The widget argument lets you specify a Widget class to use when rendering this Field. 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Important Attributes</a:t>
            </a:r>
            <a:endParaRPr lang="en-IN" sz="3200" b="1" dirty="0">
              <a:latin typeface="Corbel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50825" y="1484313"/>
          <a:ext cx="8713788" cy="49450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5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410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cap="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FIELD OPTIONS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cap="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633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u="none" strike="noStrike" dirty="0" err="1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help_text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latin typeface="Corbel" pitchFamily="34" charset="0"/>
                        </a:rPr>
                        <a:t>The help_text argument lets you specify descriptive text for this Field. If you provide help_text, it will be displayed next to the Field when the Field is rendered by one of the convenience Form methods.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633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u="none" strike="noStrike" dirty="0" err="1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error_messages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latin typeface="Corbel" pitchFamily="34" charset="0"/>
                        </a:rPr>
                        <a:t>The </a:t>
                      </a:r>
                      <a:r>
                        <a:rPr lang="en-IN" b="0" dirty="0" err="1">
                          <a:latin typeface="Corbel" pitchFamily="34" charset="0"/>
                        </a:rPr>
                        <a:t>error_messages</a:t>
                      </a:r>
                      <a:r>
                        <a:rPr lang="en-IN" b="0" dirty="0">
                          <a:latin typeface="Corbel" pitchFamily="34" charset="0"/>
                        </a:rPr>
                        <a:t> argument lets you override the default messages that the field will raise. Pass in a dictionary with keys matching the error messages you want to override.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Important Attributes</a:t>
            </a:r>
            <a:endParaRPr lang="en-IN" sz="3200" b="1" dirty="0">
              <a:latin typeface="Corbel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</p:nvPr>
        </p:nvGraphicFramePr>
        <p:xfrm>
          <a:off x="250825" y="1484313"/>
          <a:ext cx="8713788" cy="48736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5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178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cap="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FIELD OPTIONS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cap="all" dirty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DESCRIPTION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694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u="none" strike="noStrike" dirty="0" err="1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validators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>
                          <a:latin typeface="Corbel" pitchFamily="34" charset="0"/>
                        </a:rPr>
                        <a:t>The validators argument lets you provide a list of validation functions for this field.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4914">
                <a:tc>
                  <a:txBody>
                    <a:bodyPr/>
                    <a:lstStyle/>
                    <a:p>
                      <a:pPr algn="l" fontAlgn="base"/>
                      <a:r>
                        <a:rPr lang="en-IN" sz="2000" b="1" u="none" strike="noStrike" dirty="0">
                          <a:solidFill>
                            <a:schemeClr val="tx1"/>
                          </a:solidFill>
                          <a:latin typeface="Corbel" pitchFamily="34" charset="0"/>
                        </a:rPr>
                        <a:t>disabled</a:t>
                      </a:r>
                      <a:endParaRPr lang="en-IN" sz="2000" b="1" dirty="0">
                        <a:solidFill>
                          <a:schemeClr val="tx1"/>
                        </a:solidFill>
                        <a:latin typeface="Corbel" pitchFamily="34" charset="0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latin typeface="Corbel" pitchFamily="34" charset="0"/>
                        </a:rPr>
                        <a:t>The disabled </a:t>
                      </a:r>
                      <a:r>
                        <a:rPr lang="en-IN" b="0" dirty="0" err="1">
                          <a:latin typeface="Corbel" pitchFamily="34" charset="0"/>
                        </a:rPr>
                        <a:t>boolean</a:t>
                      </a:r>
                      <a:r>
                        <a:rPr lang="en-IN" b="0" dirty="0">
                          <a:latin typeface="Corbel" pitchFamily="34" charset="0"/>
                        </a:rPr>
                        <a:t> argument, when set to True, disables a form field using the disabled HTML attribute so that it won’t be editable by users.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Developing Our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Configuring Form Options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forms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EmpRegistration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forms.Form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name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CharField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label=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‘Your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Name’,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label_suffix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=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‘ ‘,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initial=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‘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Sachin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’,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required=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False,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disabled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=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True,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help_text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=‘Only 3o characters allowed!’)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>
                <a:latin typeface="Corbel" pitchFamily="34" charset="0"/>
              </a:rPr>
              <a:t>Django</a:t>
            </a:r>
            <a:r>
              <a:rPr lang="en-US" sz="3200" b="1" dirty="0">
                <a:latin typeface="Corbel" pitchFamily="34" charset="0"/>
              </a:rPr>
              <a:t> Form Widgets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widget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Django’s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representation </a:t>
            </a:r>
            <a:r>
              <a:rPr lang="en-IN" sz="2400" dirty="0">
                <a:latin typeface="Corbel" pitchFamily="34" charset="0"/>
              </a:rPr>
              <a:t>of 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HTML input element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Whenever</a:t>
            </a:r>
            <a:r>
              <a:rPr lang="en-IN" sz="2400" dirty="0">
                <a:latin typeface="Corbel" pitchFamily="34" charset="0"/>
              </a:rPr>
              <a:t> we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specify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field</a:t>
            </a:r>
            <a:r>
              <a:rPr lang="en-IN" sz="2400" dirty="0">
                <a:latin typeface="Corbel" pitchFamily="34" charset="0"/>
              </a:rPr>
              <a:t> on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</a:t>
            </a:r>
            <a:r>
              <a:rPr lang="en-IN" sz="2400" dirty="0">
                <a:latin typeface="Corbel" pitchFamily="34" charset="0"/>
              </a:rPr>
              <a:t>, then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will use a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default widget </a:t>
            </a:r>
            <a:r>
              <a:rPr lang="en-IN" sz="2400" dirty="0">
                <a:latin typeface="Corbel" pitchFamily="34" charset="0"/>
              </a:rPr>
              <a:t>that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appropriate</a:t>
            </a:r>
            <a:r>
              <a:rPr lang="en-IN" sz="2400" dirty="0">
                <a:latin typeface="Corbel" pitchFamily="34" charset="0"/>
              </a:rPr>
              <a:t> to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type of data </a:t>
            </a:r>
            <a:r>
              <a:rPr lang="en-IN" sz="2400" dirty="0">
                <a:latin typeface="Corbel" pitchFamily="34" charset="0"/>
              </a:rPr>
              <a:t>that is to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displayed.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For example 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IntegerField</a:t>
            </a:r>
            <a:r>
              <a:rPr lang="en-IN" sz="2400" dirty="0">
                <a:solidFill>
                  <a:srgbClr val="C0000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has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default widget </a:t>
            </a:r>
            <a:r>
              <a:rPr lang="en-IN" sz="2400" dirty="0">
                <a:latin typeface="Corbel" pitchFamily="34" charset="0"/>
              </a:rPr>
              <a:t>of 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NumberInput</a:t>
            </a:r>
            <a:endParaRPr lang="en-IN" sz="2400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err="1">
                <a:latin typeface="Corbel" pitchFamily="34" charset="0"/>
              </a:rPr>
              <a:t>Django</a:t>
            </a:r>
            <a:r>
              <a:rPr lang="en-US" sz="3200" b="1" dirty="0">
                <a:latin typeface="Corbel" pitchFamily="34" charset="0"/>
              </a:rPr>
              <a:t> Form Widgets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change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default widget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some other widget </a:t>
            </a:r>
            <a:r>
              <a:rPr lang="en-US" sz="2400" dirty="0">
                <a:latin typeface="Corbel" pitchFamily="34" charset="0"/>
              </a:rPr>
              <a:t>we use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syntax</a:t>
            </a:r>
            <a:r>
              <a:rPr lang="en-US" sz="2400" dirty="0">
                <a:latin typeface="Corbel" pitchFamily="34" charset="0"/>
              </a:rPr>
              <a:t> as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shown below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field_name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&gt;=&lt;Form Field&gt;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(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widget=forms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.&lt;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Widget_Class_Name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&gt;)</a:t>
            </a:r>
          </a:p>
          <a:p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200" b="1" u="sng" dirty="0">
                <a:solidFill>
                  <a:srgbClr val="0070C0"/>
                </a:solidFill>
                <a:latin typeface="Corbel" pitchFamily="34" charset="0"/>
              </a:rPr>
              <a:t>Example:</a:t>
            </a:r>
          </a:p>
          <a:p>
            <a:pPr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Password=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CharField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(widget=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forms.PasswordInput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US" sz="22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above code </a:t>
            </a:r>
            <a:r>
              <a:rPr lang="en-US" sz="2200" dirty="0">
                <a:latin typeface="Corbel" pitchFamily="34" charset="0"/>
              </a:rPr>
              <a:t>would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render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text field </a:t>
            </a:r>
            <a:r>
              <a:rPr lang="en-US" sz="2200" dirty="0">
                <a:latin typeface="Corbel" pitchFamily="34" charset="0"/>
              </a:rPr>
              <a:t>as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password field </a:t>
            </a:r>
            <a:r>
              <a:rPr lang="en-US" sz="2200" dirty="0">
                <a:latin typeface="Corbel" pitchFamily="34" charset="0"/>
              </a:rPr>
              <a:t>i.e.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&lt;input type=‘password’ …….&gt;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Some Common Widgets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TextArea</a:t>
            </a:r>
            <a:r>
              <a:rPr lang="en-US" sz="2400" dirty="0">
                <a:latin typeface="Corbel" pitchFamily="34" charset="0"/>
              </a:rPr>
              <a:t> : Renders as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TextArea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. . . .&gt;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NumberInput</a:t>
            </a:r>
            <a:r>
              <a:rPr lang="en-US" sz="2400" dirty="0">
                <a:latin typeface="Corbel" pitchFamily="34" charset="0"/>
              </a:rPr>
              <a:t>: Renders as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&lt;input type=‘number’…..&gt;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EmailInput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: Renders as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&lt;input type=‘email’…..&gt;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URLInput</a:t>
            </a:r>
            <a:r>
              <a:rPr lang="en-US" sz="2400" dirty="0">
                <a:latin typeface="Corbel" pitchFamily="34" charset="0"/>
              </a:rPr>
              <a:t>:    Renders as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&lt;input type=‘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url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’…..&gt;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Select</a:t>
            </a:r>
            <a:r>
              <a:rPr lang="en-US" sz="2400" dirty="0">
                <a:latin typeface="Corbel" pitchFamily="34" charset="0"/>
              </a:rPr>
              <a:t> : Renders as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&lt;select&gt;&lt;option&gt;…...&gt;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Some Common Widgets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NullBooleanSelect</a:t>
            </a:r>
            <a:r>
              <a:rPr lang="en-US" sz="2400" dirty="0">
                <a:latin typeface="Corbel" pitchFamily="34" charset="0"/>
              </a:rPr>
              <a:t>: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Select widget </a:t>
            </a:r>
            <a:r>
              <a:rPr lang="en-US" sz="2400" dirty="0">
                <a:latin typeface="Corbel" pitchFamily="34" charset="0"/>
              </a:rPr>
              <a:t>with options “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Yes</a:t>
            </a:r>
            <a:r>
              <a:rPr lang="en-US" sz="2400" dirty="0">
                <a:latin typeface="Corbel" pitchFamily="34" charset="0"/>
              </a:rPr>
              <a:t>” ,”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No</a:t>
            </a:r>
            <a:r>
              <a:rPr lang="en-US" sz="2400" dirty="0">
                <a:latin typeface="Corbel" pitchFamily="34" charset="0"/>
              </a:rPr>
              <a:t>” and “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Unknown</a:t>
            </a:r>
            <a:r>
              <a:rPr lang="en-US" sz="2400" dirty="0">
                <a:latin typeface="Corbel" pitchFamily="34" charset="0"/>
              </a:rPr>
              <a:t>”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SelectMultiple</a:t>
            </a:r>
            <a:r>
              <a:rPr lang="en-US" sz="2400" dirty="0">
                <a:latin typeface="Corbel" pitchFamily="34" charset="0"/>
              </a:rPr>
              <a:t>: Same as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select </a:t>
            </a:r>
            <a:r>
              <a:rPr lang="en-US" sz="2400" dirty="0">
                <a:latin typeface="Corbel" pitchFamily="34" charset="0"/>
              </a:rPr>
              <a:t>but  with multiple attribute   &lt;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select    multiple </a:t>
            </a:r>
            <a:r>
              <a:rPr lang="en-US" sz="2400" dirty="0">
                <a:latin typeface="Corbel" pitchFamily="34" charset="0"/>
              </a:rPr>
              <a:t>&gt;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RadioSelect</a:t>
            </a:r>
            <a:r>
              <a:rPr lang="en-US" sz="2400" dirty="0">
                <a:latin typeface="Corbel" pitchFamily="34" charset="0"/>
              </a:rPr>
              <a:t> : Similar to select but rendered with radio buttons in &lt;</a:t>
            </a:r>
            <a:r>
              <a:rPr lang="en-US" sz="2400" dirty="0" err="1">
                <a:latin typeface="Corbel" pitchFamily="34" charset="0"/>
              </a:rPr>
              <a:t>li</a:t>
            </a:r>
            <a:r>
              <a:rPr lang="en-US" sz="2400" dirty="0">
                <a:latin typeface="Corbel" pitchFamily="34" charset="0"/>
              </a:rPr>
              <a:t>&gt; tag :</a:t>
            </a:r>
          </a:p>
          <a:p>
            <a:pPr lvl="1">
              <a:buNone/>
            </a:pPr>
            <a:endParaRPr lang="en-US" b="1" dirty="0">
              <a:latin typeface="Corbel" pitchFamily="34" charset="0"/>
            </a:endParaRPr>
          </a:p>
          <a:p>
            <a:pPr lvl="1">
              <a:buNone/>
            </a:pPr>
            <a:r>
              <a:rPr lang="en-US" b="1" dirty="0">
                <a:latin typeface="Corbel" pitchFamily="34" charset="0"/>
              </a:rPr>
              <a:t>&lt;</a:t>
            </a:r>
            <a:r>
              <a:rPr lang="en-US" b="1" dirty="0" err="1">
                <a:latin typeface="Corbel" pitchFamily="34" charset="0"/>
              </a:rPr>
              <a:t>ul</a:t>
            </a:r>
            <a:r>
              <a:rPr lang="en-US" b="1" dirty="0">
                <a:latin typeface="Corbel" pitchFamily="34" charset="0"/>
              </a:rPr>
              <a:t>&gt;</a:t>
            </a:r>
          </a:p>
          <a:p>
            <a:pPr lvl="1">
              <a:buNone/>
            </a:pPr>
            <a:r>
              <a:rPr lang="en-US" b="1" dirty="0">
                <a:latin typeface="Corbel" pitchFamily="34" charset="0"/>
              </a:rPr>
              <a:t>&lt;</a:t>
            </a:r>
            <a:r>
              <a:rPr lang="en-US" b="1" dirty="0" err="1">
                <a:latin typeface="Corbel" pitchFamily="34" charset="0"/>
              </a:rPr>
              <a:t>li</a:t>
            </a:r>
            <a:r>
              <a:rPr lang="en-US" b="1" dirty="0">
                <a:latin typeface="Corbel" pitchFamily="34" charset="0"/>
              </a:rPr>
              <a:t>&gt; &lt;input type=“radio” name=……&gt;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Some Common Widgets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CheckboxInput</a:t>
            </a:r>
            <a:r>
              <a:rPr lang="en-US" sz="2400" dirty="0">
                <a:latin typeface="Corbel" pitchFamily="34" charset="0"/>
              </a:rPr>
              <a:t> Rendered as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Checkbox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SelectDateWidget</a:t>
            </a:r>
            <a:r>
              <a:rPr lang="en-US" sz="2400" dirty="0">
                <a:latin typeface="Corbel" pitchFamily="34" charset="0"/>
              </a:rPr>
              <a:t>: Renders as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date control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Generating </a:t>
            </a:r>
            <a:r>
              <a:rPr lang="en-US" sz="3200" b="1" dirty="0" err="1">
                <a:latin typeface="Corbel" pitchFamily="34" charset="0"/>
              </a:rPr>
              <a:t>CheckBox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489654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endParaRPr lang="en-IN" sz="1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IN" sz="1800" b="0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subscribe_me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IN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BooleanField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join_meeting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IN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IN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CheckboxInput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8642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Generating </a:t>
            </a:r>
            <a:r>
              <a:rPr lang="en-US" sz="3200" b="1" dirty="0" err="1">
                <a:latin typeface="Corbel" pitchFamily="34" charset="0"/>
              </a:rPr>
              <a:t>RadioButton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489654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endParaRPr lang="en-IN" sz="1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CHOICES 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[(</a:t>
            </a:r>
            <a:r>
              <a:rPr lang="en-IN" sz="1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M'</a:t>
            </a:r>
            <a:r>
              <a:rPr lang="en-IN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'Male</a:t>
            </a:r>
            <a:r>
              <a:rPr lang="en-IN" sz="1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IN" sz="1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F'</a:t>
            </a:r>
            <a:r>
              <a:rPr lang="en-IN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'Female</a:t>
            </a:r>
            <a:r>
              <a:rPr lang="en-IN" sz="1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b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IN" sz="1800" b="0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Gender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IN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CharField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'Gender'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IN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RadioSelect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CHOICES))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7996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Generating Select Control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489654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languages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Python'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'python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Java'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'Core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Java'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'PHP'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'PHP'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'C++'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'c++'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GoLang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'Go'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IN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IN" sz="1600" b="0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prog_lang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ChoiceField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languages)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8658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err="1">
                <a:latin typeface="Corbel" pitchFamily="34" charset="0"/>
              </a:rPr>
              <a:t>SelectControl</a:t>
            </a:r>
            <a:r>
              <a:rPr lang="en-US" sz="2800" b="1" dirty="0">
                <a:latin typeface="Corbel" pitchFamily="34" charset="0"/>
              </a:rPr>
              <a:t>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For Multiple Selection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489654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languages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Python'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'python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Java'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'Core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Java'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'PHP'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'PHP'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'C++'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'c++'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GoLang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'Go'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IN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IN" sz="1600" b="0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prog_lang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ChoiceField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SelectMultiple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6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choices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languages)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317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Configuring Form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allows us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configure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 generated </a:t>
            </a:r>
            <a:r>
              <a:rPr lang="en-US" sz="2400" dirty="0">
                <a:latin typeface="Corbel" pitchFamily="34" charset="0"/>
              </a:rPr>
              <a:t>for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 object.</a:t>
            </a: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For example </a:t>
            </a:r>
            <a:r>
              <a:rPr lang="en-US" sz="2400" dirty="0">
                <a:latin typeface="Corbel" pitchFamily="34" charset="0"/>
              </a:rPr>
              <a:t>we can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configure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value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US" sz="2400" dirty="0">
                <a:latin typeface="Corbel" pitchFamily="34" charset="0"/>
              </a:rPr>
              <a:t> attribute or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&lt;label&gt; </a:t>
            </a:r>
            <a:r>
              <a:rPr lang="en-US" sz="2400" dirty="0">
                <a:latin typeface="Corbel" pitchFamily="34" charset="0"/>
              </a:rPr>
              <a:t>tag or even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completely remove </a:t>
            </a:r>
            <a:r>
              <a:rPr lang="en-US" sz="2400" dirty="0">
                <a:latin typeface="Corbel" pitchFamily="34" charset="0"/>
              </a:rPr>
              <a:t>them.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Similarly</a:t>
            </a:r>
            <a:r>
              <a:rPr lang="en-US" sz="2400" dirty="0">
                <a:latin typeface="Corbel" pitchFamily="34" charset="0"/>
              </a:rPr>
              <a:t> we also can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configure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initial value </a:t>
            </a:r>
            <a:r>
              <a:rPr lang="en-US" sz="2400" dirty="0">
                <a:latin typeface="Corbel" pitchFamily="34" charset="0"/>
              </a:rPr>
              <a:t>to be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shown</a:t>
            </a:r>
            <a:r>
              <a:rPr lang="en-US" sz="2400" dirty="0">
                <a:latin typeface="Corbel" pitchFamily="34" charset="0"/>
              </a:rPr>
              <a:t> in an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input control </a:t>
            </a:r>
            <a:r>
              <a:rPr lang="en-US" sz="2400" dirty="0">
                <a:latin typeface="Corbel" pitchFamily="34" charset="0"/>
              </a:rPr>
              <a:t>when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 object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rendered.</a:t>
            </a:r>
            <a:endParaRPr lang="en-IN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Generating Decimal Field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489654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endParaRPr lang="en-IN" sz="1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IN" sz="1800" b="0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age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IN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DecimalField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919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Generating Html Calendar Control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489654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endParaRPr lang="en-IN" sz="1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IN" sz="1800" b="0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birth_date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IN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DateField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IN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NumberInput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attrs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type'</a:t>
            </a:r>
            <a:r>
              <a:rPr lang="en-IN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'date</a:t>
            </a:r>
            <a:r>
              <a:rPr lang="en-IN" sz="1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}))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6171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Generating 3 </a:t>
            </a:r>
            <a:r>
              <a:rPr lang="en-US" sz="2800" b="1" dirty="0" err="1">
                <a:latin typeface="Corbel" pitchFamily="34" charset="0"/>
              </a:rPr>
              <a:t>Separte</a:t>
            </a:r>
            <a:r>
              <a:rPr lang="en-US" sz="2800" b="1" dirty="0">
                <a:latin typeface="Corbel" pitchFamily="34" charset="0"/>
              </a:rPr>
              <a:t>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 err="1">
                <a:latin typeface="Corbel" pitchFamily="34" charset="0"/>
              </a:rPr>
              <a:t>DropDown</a:t>
            </a:r>
            <a:r>
              <a:rPr lang="en-US" sz="2800" b="1" dirty="0">
                <a:latin typeface="Corbel" pitchFamily="34" charset="0"/>
              </a:rPr>
              <a:t> For Date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84784"/>
            <a:ext cx="8784976" cy="4896544"/>
          </a:xfr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django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endParaRPr lang="en-IN" sz="1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BIRTH_YEAR_CHOICES 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IN" sz="1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'1980'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'1981'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'1982'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sz="1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IN" sz="1800" b="0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birth_year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IN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DateField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forms</a:t>
            </a:r>
            <a:r>
              <a:rPr lang="en-IN" sz="1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8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SelectDateWidget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lang="en-IN" sz="1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BIRTH_YEAR_CHOICES))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9304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forms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FeedBackForm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title =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forms.CharField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widget =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Textarea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description =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forms.CharField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widget =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CheckboxInput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views =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forms.IntegerField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widget =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TextInput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available =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forms.CharField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widget =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Textarea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2639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django-forms-widgets-s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4857143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339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Configuring The Id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configure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US" sz="2400" dirty="0">
                <a:latin typeface="Corbel" pitchFamily="34" charset="0"/>
              </a:rPr>
              <a:t> attribute value we use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auto_id</a:t>
            </a:r>
            <a:r>
              <a:rPr lang="en-US" sz="2400" dirty="0">
                <a:latin typeface="Corbel" pitchFamily="34" charset="0"/>
              </a:rPr>
              <a:t> , which 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passed</a:t>
            </a:r>
            <a:r>
              <a:rPr lang="en-US" sz="2400" dirty="0">
                <a:latin typeface="Corbel" pitchFamily="34" charset="0"/>
              </a:rPr>
              <a:t> as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keyword argument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Form object constructor.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By default </a:t>
            </a:r>
            <a:r>
              <a:rPr lang="en-US" sz="2400" dirty="0">
                <a:latin typeface="Corbel" pitchFamily="34" charset="0"/>
              </a:rPr>
              <a:t>it’s value 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‘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id_%s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’  </a:t>
            </a:r>
            <a:r>
              <a:rPr lang="en-US" sz="2400" dirty="0">
                <a:latin typeface="Corbel" pitchFamily="34" charset="0"/>
              </a:rPr>
              <a:t>which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means</a:t>
            </a:r>
            <a:r>
              <a:rPr lang="en-US" sz="2400" dirty="0">
                <a:latin typeface="Corbel" pitchFamily="34" charset="0"/>
              </a:rPr>
              <a:t> that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US" sz="2400" dirty="0">
                <a:latin typeface="Corbel" pitchFamily="34" charset="0"/>
              </a:rPr>
              <a:t> value will be generated by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prepending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t</a:t>
            </a:r>
            <a:r>
              <a:rPr lang="en-US" sz="2400" dirty="0">
                <a:latin typeface="Corbel" pitchFamily="34" charset="0"/>
              </a:rPr>
              <a:t>he string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’id’</a:t>
            </a:r>
            <a:r>
              <a:rPr lang="en-US" sz="2400" dirty="0">
                <a:latin typeface="Corbel" pitchFamily="34" charset="0"/>
              </a:rPr>
              <a:t> before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field name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However</a:t>
            </a:r>
            <a:r>
              <a:rPr lang="en-US" sz="2400" dirty="0">
                <a:latin typeface="Corbel" pitchFamily="34" charset="0"/>
              </a:rPr>
              <a:t> we can pass it either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True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False</a:t>
            </a:r>
            <a:r>
              <a:rPr lang="en-US" sz="2400" dirty="0">
                <a:latin typeface="Corbel" pitchFamily="34" charset="0"/>
              </a:rPr>
              <a:t> or ‘</a:t>
            </a:r>
            <a:r>
              <a:rPr lang="en-US" sz="2400" dirty="0" err="1">
                <a:solidFill>
                  <a:srgbClr val="C00000"/>
                </a:solidFill>
                <a:latin typeface="Corbel" pitchFamily="34" charset="0"/>
              </a:rPr>
              <a:t>somename</a:t>
            </a:r>
            <a:r>
              <a:rPr lang="en-US" sz="2400" dirty="0">
                <a:solidFill>
                  <a:srgbClr val="C00000"/>
                </a:solidFill>
                <a:latin typeface="Corbel" pitchFamily="34" charset="0"/>
              </a:rPr>
              <a:t>’</a:t>
            </a:r>
            <a:r>
              <a:rPr lang="en-US" sz="2400" dirty="0">
                <a:latin typeface="Corbel" pitchFamily="34" charset="0"/>
              </a:rPr>
              <a:t> or ‘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somename_%s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‘</a:t>
            </a: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Configuring The Id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If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auto_id</a:t>
            </a:r>
            <a:r>
              <a:rPr lang="en-US" sz="2400" dirty="0">
                <a:latin typeface="Corbel" pitchFamily="34" charset="0"/>
              </a:rPr>
              <a:t> is set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True</a:t>
            </a:r>
            <a:r>
              <a:rPr lang="en-US" sz="2400" dirty="0">
                <a:latin typeface="Corbel" pitchFamily="34" charset="0"/>
              </a:rPr>
              <a:t> then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form output </a:t>
            </a:r>
            <a:r>
              <a:rPr lang="en-US" sz="2400" dirty="0">
                <a:latin typeface="Corbel" pitchFamily="34" charset="0"/>
              </a:rPr>
              <a:t>will include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&lt;label&gt; </a:t>
            </a:r>
            <a:r>
              <a:rPr lang="en-US" sz="2400" dirty="0">
                <a:latin typeface="Corbel" pitchFamily="34" charset="0"/>
              </a:rPr>
              <a:t>tag and will use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field name </a:t>
            </a:r>
            <a:r>
              <a:rPr lang="en-US" sz="2400" dirty="0">
                <a:latin typeface="Corbel" pitchFamily="34" charset="0"/>
              </a:rPr>
              <a:t>as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value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id </a:t>
            </a:r>
            <a:r>
              <a:rPr lang="en-US" sz="2400" dirty="0">
                <a:latin typeface="Corbel" pitchFamily="34" charset="0"/>
              </a:rPr>
              <a:t>attribute.</a:t>
            </a: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If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auto_id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is set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‘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somename_%s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’  </a:t>
            </a:r>
            <a:r>
              <a:rPr lang="en-US" sz="2400" dirty="0">
                <a:latin typeface="Corbel" pitchFamily="34" charset="0"/>
              </a:rPr>
              <a:t>then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form output </a:t>
            </a:r>
            <a:r>
              <a:rPr lang="en-US" sz="2400" dirty="0">
                <a:latin typeface="Corbel" pitchFamily="34" charset="0"/>
              </a:rPr>
              <a:t>will include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&lt;label&gt; </a:t>
            </a:r>
            <a:r>
              <a:rPr lang="en-US" sz="2400" dirty="0">
                <a:latin typeface="Corbel" pitchFamily="34" charset="0"/>
              </a:rPr>
              <a:t>tag and will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generate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value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US" sz="2400" dirty="0">
                <a:latin typeface="Corbel" pitchFamily="34" charset="0"/>
              </a:rPr>
              <a:t> attribute based on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format string </a:t>
            </a:r>
            <a:r>
              <a:rPr lang="en-US" sz="2400" dirty="0">
                <a:latin typeface="Corbel" pitchFamily="34" charset="0"/>
              </a:rPr>
              <a:t>given.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If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auto_id</a:t>
            </a:r>
            <a:r>
              <a:rPr lang="en-US" sz="2400" dirty="0">
                <a:latin typeface="Corbel" pitchFamily="34" charset="0"/>
              </a:rPr>
              <a:t> is set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False </a:t>
            </a:r>
            <a:r>
              <a:rPr lang="en-US" sz="2400" dirty="0">
                <a:latin typeface="Corbel" pitchFamily="34" charset="0"/>
              </a:rPr>
              <a:t>then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form output </a:t>
            </a:r>
            <a:r>
              <a:rPr lang="en-US" sz="2400" dirty="0">
                <a:latin typeface="Corbel" pitchFamily="34" charset="0"/>
              </a:rPr>
              <a:t>will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neither include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&lt;label&gt; </a:t>
            </a:r>
            <a:r>
              <a:rPr lang="en-US" sz="2400" dirty="0">
                <a:latin typeface="Corbel" pitchFamily="34" charset="0"/>
              </a:rPr>
              <a:t>tag nor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id</a:t>
            </a:r>
            <a:r>
              <a:rPr lang="en-US" sz="2400" dirty="0">
                <a:latin typeface="Corbel" pitchFamily="34" charset="0"/>
              </a:rPr>
              <a:t> attribute.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If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auto_id</a:t>
            </a:r>
            <a:r>
              <a:rPr lang="en-US" sz="2400" dirty="0">
                <a:latin typeface="Corbel" pitchFamily="34" charset="0"/>
              </a:rPr>
              <a:t> is set to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string without %s </a:t>
            </a:r>
            <a:r>
              <a:rPr lang="en-US" sz="2400" dirty="0">
                <a:latin typeface="Corbel" pitchFamily="34" charset="0"/>
              </a:rPr>
              <a:t>then it will be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handled </a:t>
            </a:r>
            <a:r>
              <a:rPr lang="en-US" sz="2400" dirty="0">
                <a:latin typeface="Corbel" pitchFamily="34" charset="0"/>
              </a:rPr>
              <a:t>just like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True</a:t>
            </a:r>
          </a:p>
          <a:p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Sample Code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.forms import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EmpRegistration</a:t>
            </a: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showForm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formobj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EmpRegistration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Corbel" pitchFamily="34" charset="0"/>
              </a:rPr>
              <a:t>auto_id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=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return render (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request’myapp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/showform.html’,{‘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regform’:formobj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})</a:t>
            </a:r>
          </a:p>
          <a:p>
            <a:pPr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Output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&gt;&lt;label for=“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”&gt;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Name: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&lt;/label&gt;&lt;/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&lt;td&gt;&lt;input type=‘text’ name=‘name’ required id=‘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’&gt;&lt;/td&gt;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&gt;&lt;label for=“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email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”&gt;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Email: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&lt;/label&gt;&lt;/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&lt;td&gt;&lt;input type=‘email’ name=‘email’ required id=‘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email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’&gt;&lt;/td&gt;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Sample Code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.forms import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EmpRegistration</a:t>
            </a: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showForm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formobj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EmpRegistration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Corbel" pitchFamily="34" charset="0"/>
              </a:rPr>
              <a:t>auto_id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=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‘</a:t>
            </a:r>
            <a:r>
              <a:rPr lang="en-US" sz="2200" b="1" dirty="0" err="1">
                <a:solidFill>
                  <a:srgbClr val="00B050"/>
                </a:solidFill>
                <a:latin typeface="Corbel" pitchFamily="34" charset="0"/>
              </a:rPr>
              <a:t>user_%s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’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return render (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request’myapp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/showform.html’,’{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regform’:formobj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})</a:t>
            </a:r>
          </a:p>
          <a:p>
            <a:pPr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Output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&gt;&lt;label for=“</a:t>
            </a:r>
            <a:r>
              <a:rPr lang="en-US" sz="2200" b="1" dirty="0" err="1">
                <a:solidFill>
                  <a:srgbClr val="7030A0"/>
                </a:solidFill>
                <a:latin typeface="Corbel" pitchFamily="34" charset="0"/>
              </a:rPr>
              <a:t>user_name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”&gt;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Name: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&lt;/label&gt;&lt;/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&lt;td&gt;&lt;input type=‘text’ name=‘name’ required id=‘</a:t>
            </a:r>
            <a:r>
              <a:rPr lang="en-US" sz="2200" b="1" dirty="0" err="1">
                <a:solidFill>
                  <a:srgbClr val="7030A0"/>
                </a:solidFill>
                <a:latin typeface="Corbel" pitchFamily="34" charset="0"/>
              </a:rPr>
              <a:t>user_name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’&gt;&lt;/td&gt;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&gt;&lt;label for=“</a:t>
            </a:r>
            <a:r>
              <a:rPr lang="en-US" sz="2200" b="1" dirty="0" err="1">
                <a:solidFill>
                  <a:srgbClr val="7030A0"/>
                </a:solidFill>
                <a:latin typeface="Corbel" pitchFamily="34" charset="0"/>
              </a:rPr>
              <a:t>user_email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”&gt;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Email: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&lt;/label&gt;&lt;/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&lt;td&gt;&lt;input type=‘email’ name=‘email’ required id=‘</a:t>
            </a:r>
            <a:r>
              <a:rPr lang="en-US" sz="2200" b="1" dirty="0" err="1">
                <a:solidFill>
                  <a:srgbClr val="7030A0"/>
                </a:solidFill>
                <a:latin typeface="Corbel" pitchFamily="34" charset="0"/>
              </a:rPr>
              <a:t>user_email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’&gt;&lt;/td&gt;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Sample Code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.forms import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EmpRegistration</a:t>
            </a: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showForm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formobj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EmpRegistration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Corbel" pitchFamily="34" charset="0"/>
              </a:rPr>
              <a:t>auto_id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=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False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return render (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request’myapp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/showform.html’,’{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regform’:formobj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})</a:t>
            </a:r>
          </a:p>
          <a:p>
            <a:pPr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Output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&gt;&lt;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Name: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&lt;td&gt;&lt;input type=‘text’ name=‘name’ required &gt;/td&gt;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Email: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&lt;td&gt;&lt;input type=‘email’ name=‘email’ required &gt;&lt;/td&gt;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Sample Code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.forms import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EmpRegistration</a:t>
            </a: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showForm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formobj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EmpRegistration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(</a:t>
            </a:r>
            <a:r>
              <a:rPr lang="en-US" sz="2200" b="1" dirty="0" err="1">
                <a:solidFill>
                  <a:srgbClr val="0070C0"/>
                </a:solidFill>
                <a:latin typeface="Corbel" pitchFamily="34" charset="0"/>
              </a:rPr>
              <a:t>auto_id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=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‘user’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return render (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request’myapp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/showform.html’,{‘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regform’:formobj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})</a:t>
            </a:r>
          </a:p>
          <a:p>
            <a:pPr>
              <a:buNone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Output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&gt;&lt;label for=“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”&gt;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Name: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&lt;/label&gt;&lt;/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&lt;td&gt;&lt;input type=‘text’ name=‘name’ required id=‘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’&gt;&lt;/td&gt;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&gt;&lt;label for=“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email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”&gt;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Email: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&lt;/label&gt;&lt;/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	&lt;td&gt;&lt;input type=‘email’ name=‘email’ required id=‘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email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’&gt;&lt;/td&gt;</a:t>
            </a:r>
          </a:p>
          <a:p>
            <a:pPr>
              <a:buNone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8149</TotalTime>
  <Words>2344</Words>
  <Application>Microsoft Office PowerPoint</Application>
  <PresentationFormat>On-screen Show (4:3)</PresentationFormat>
  <Paragraphs>295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Configuring Form</vt:lpstr>
      <vt:lpstr>Configuring The Id</vt:lpstr>
      <vt:lpstr>Configuring The Id</vt:lpstr>
      <vt:lpstr>Example</vt:lpstr>
      <vt:lpstr>Example</vt:lpstr>
      <vt:lpstr>Example</vt:lpstr>
      <vt:lpstr>Example</vt:lpstr>
      <vt:lpstr>Configuring The &lt;label&gt;</vt:lpstr>
      <vt:lpstr>Example</vt:lpstr>
      <vt:lpstr>Configuring Initial Value</vt:lpstr>
      <vt:lpstr>Example</vt:lpstr>
      <vt:lpstr>Changing Field Order</vt:lpstr>
      <vt:lpstr>Example</vt:lpstr>
      <vt:lpstr>Form Field Attributes</vt:lpstr>
      <vt:lpstr>Important Attributes</vt:lpstr>
      <vt:lpstr>Important Attributes</vt:lpstr>
      <vt:lpstr>Important Attributes</vt:lpstr>
      <vt:lpstr>Example</vt:lpstr>
      <vt:lpstr>Django Form Widgets</vt:lpstr>
      <vt:lpstr>Django Form Widgets</vt:lpstr>
      <vt:lpstr>Some Common Widgets</vt:lpstr>
      <vt:lpstr>Some Common Widgets</vt:lpstr>
      <vt:lpstr>Some Common Widgets</vt:lpstr>
      <vt:lpstr>Generating CheckBox</vt:lpstr>
      <vt:lpstr>Generating RadioButton</vt:lpstr>
      <vt:lpstr>Generating Select Control</vt:lpstr>
      <vt:lpstr>SelectControl  For Multiple Selection</vt:lpstr>
      <vt:lpstr>Generating Decimal Field</vt:lpstr>
      <vt:lpstr>Generating Html Calendar Control</vt:lpstr>
      <vt:lpstr>Generating 3 Separte  DropDown For Date</vt:lpstr>
      <vt:lpstr>Example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703</cp:revision>
  <dcterms:created xsi:type="dcterms:W3CDTF">2015-12-21T13:46:48Z</dcterms:created>
  <dcterms:modified xsi:type="dcterms:W3CDTF">2022-06-24T06:05:36Z</dcterms:modified>
</cp:coreProperties>
</file>