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702" r:id="rId4"/>
    <p:sldId id="1054" r:id="rId5"/>
    <p:sldId id="1055" r:id="rId6"/>
    <p:sldId id="1056" r:id="rId7"/>
    <p:sldId id="1060" r:id="rId8"/>
    <p:sldId id="1013" r:id="rId9"/>
    <p:sldId id="1058" r:id="rId10"/>
    <p:sldId id="1014" r:id="rId11"/>
    <p:sldId id="1057" r:id="rId12"/>
    <p:sldId id="1028" r:id="rId13"/>
    <p:sldId id="1016" r:id="rId14"/>
    <p:sldId id="1017" r:id="rId15"/>
    <p:sldId id="10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2633F4A-AEC3-42BF-A5F7-B7B66C1E06BE}"/>
    <pc:docChg chg="modSld">
      <pc:chgData name="Sharma Computer Academy" userId="08476b32c11f4418" providerId="LiveId" clId="{72633F4A-AEC3-42BF-A5F7-B7B66C1E06BE}" dt="2022-07-06T11:21:26.048" v="12"/>
      <pc:docMkLst>
        <pc:docMk/>
      </pc:docMkLst>
      <pc:sldChg chg="modSp mod modAnim">
        <pc:chgData name="Sharma Computer Academy" userId="08476b32c11f4418" providerId="LiveId" clId="{72633F4A-AEC3-42BF-A5F7-B7B66C1E06BE}" dt="2022-07-06T11:21:18.919" v="10"/>
        <pc:sldMkLst>
          <pc:docMk/>
          <pc:sldMk cId="0" sldId="1013"/>
        </pc:sldMkLst>
        <pc:spChg chg="mod">
          <ac:chgData name="Sharma Computer Academy" userId="08476b32c11f4418" providerId="LiveId" clId="{72633F4A-AEC3-42BF-A5F7-B7B66C1E06BE}" dt="2022-07-06T11:21:07.957" v="7" actId="20577"/>
          <ac:spMkLst>
            <pc:docMk/>
            <pc:sldMk cId="0" sldId="10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2633F4A-AEC3-42BF-A5F7-B7B66C1E06BE}" dt="2022-07-06T11:21:26.048" v="12"/>
        <pc:sldMkLst>
          <pc:docMk/>
          <pc:sldMk cId="0" sldId="1058"/>
        </pc:sldMkLst>
        <pc:spChg chg="mod">
          <ac:chgData name="Sharma Computer Academy" userId="08476b32c11f4418" providerId="LiveId" clId="{72633F4A-AEC3-42BF-A5F7-B7B66C1E06BE}" dt="2022-07-06T11:20:58.650" v="1" actId="6549"/>
          <ac:spMkLst>
            <pc:docMk/>
            <pc:sldMk cId="0" sldId="10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31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&lt;style&gt;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.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errorlist</a:t>
            </a:r>
            <a:r>
              <a:rPr lang="en-IN" sz="2400" b="1" dirty="0"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 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list-style-type: none;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  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margin: 0;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  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padding:0;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    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: crimson;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        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&lt;/style&gt;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613351" y="1500174"/>
            <a:ext cx="55306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if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form.errors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&lt;p style='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 crimson'&gt;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        Please remove the following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erros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!</a:t>
            </a: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   &lt;/p&gt;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{%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5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More Styling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suppose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want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display each error message </a:t>
            </a:r>
            <a:r>
              <a:rPr lang="en-US" sz="2400" dirty="0">
                <a:latin typeface="Corbel" pitchFamily="34" charset="0"/>
              </a:rPr>
              <a:t>on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right</a:t>
            </a:r>
            <a:r>
              <a:rPr lang="en-US" sz="2400" dirty="0">
                <a:latin typeface="Corbel" pitchFamily="34" charset="0"/>
              </a:rPr>
              <a:t> of its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form field </a:t>
            </a:r>
            <a:r>
              <a:rPr lang="en-US" sz="2400" dirty="0">
                <a:latin typeface="Corbel" pitchFamily="34" charset="0"/>
              </a:rPr>
              <a:t>as shown below:</a:t>
            </a:r>
            <a:endParaRPr lang="en-US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15436" cy="39059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More Styles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US" sz="2400" dirty="0">
                <a:latin typeface="Corbel" pitchFamily="34" charset="0"/>
              </a:rPr>
              <a:t> this we will have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manually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done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as follows:</a:t>
            </a:r>
          </a:p>
          <a:p>
            <a:pPr lvl="1" fontAlgn="base"/>
            <a:endParaRPr lang="en-US" sz="2000" b="1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Loop</a:t>
            </a:r>
            <a:r>
              <a:rPr lang="en-US" sz="2000" b="1" dirty="0">
                <a:latin typeface="Corbel" pitchFamily="34" charset="0"/>
              </a:rPr>
              <a:t> over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object</a:t>
            </a:r>
          </a:p>
          <a:p>
            <a:pPr lvl="1" fontAlgn="base"/>
            <a:endParaRPr lang="en-US" sz="2000" b="1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This</a:t>
            </a:r>
            <a:r>
              <a:rPr lang="en-US" sz="2000" b="1" dirty="0">
                <a:latin typeface="Corbel" pitchFamily="34" charset="0"/>
              </a:rPr>
              <a:t> will give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each element </a:t>
            </a:r>
            <a:r>
              <a:rPr lang="en-US" sz="2000" b="1" dirty="0">
                <a:latin typeface="Corbel" pitchFamily="34" charset="0"/>
              </a:rPr>
              <a:t>of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sz="2000" b="1" dirty="0">
                <a:latin typeface="Corbel" pitchFamily="34" charset="0"/>
              </a:rPr>
              <a:t>which is 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input field</a:t>
            </a:r>
          </a:p>
          <a:p>
            <a:pPr lvl="1" fontAlgn="base"/>
            <a:endParaRPr lang="en-US" sz="2000" b="1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Each input field </a:t>
            </a:r>
            <a:r>
              <a:rPr lang="en-US" sz="2000" b="1" dirty="0">
                <a:latin typeface="Corbel" pitchFamily="34" charset="0"/>
              </a:rPr>
              <a:t>has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2 attributes </a:t>
            </a:r>
            <a:r>
              <a:rPr lang="en-US" sz="2000" b="1" dirty="0">
                <a:latin typeface="Corbel" pitchFamily="34" charset="0"/>
              </a:rPr>
              <a:t>called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label_tag</a:t>
            </a:r>
            <a:r>
              <a:rPr lang="en-US" sz="2000" b="1" dirty="0">
                <a:latin typeface="Corbel" pitchFamily="34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errors</a:t>
            </a:r>
            <a:r>
              <a:rPr lang="en-US" sz="2000" b="1" dirty="0">
                <a:latin typeface="Corbel" pitchFamily="34" charset="0"/>
              </a:rPr>
              <a:t> which give the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text</a:t>
            </a:r>
            <a:r>
              <a:rPr lang="en-US" sz="2000" b="1" dirty="0">
                <a:latin typeface="Corbel" pitchFamily="34" charset="0"/>
              </a:rPr>
              <a:t> and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error text </a:t>
            </a:r>
            <a:r>
              <a:rPr lang="en-US" sz="2000" b="1" dirty="0">
                <a:latin typeface="Corbel" pitchFamily="34" charset="0"/>
              </a:rPr>
              <a:t>for that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field</a:t>
            </a:r>
            <a:r>
              <a:rPr lang="en-US" sz="2000" b="1" dirty="0">
                <a:latin typeface="Corbel" pitchFamily="34" charset="0"/>
              </a:rPr>
              <a:t>.</a:t>
            </a:r>
          </a:p>
          <a:p>
            <a:pPr lvl="1" fontAlgn="base"/>
            <a:endParaRPr lang="en-US" sz="2000" b="1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Use them </a:t>
            </a:r>
            <a:r>
              <a:rPr lang="en-US" sz="2000" b="1" dirty="0">
                <a:latin typeface="Corbel" pitchFamily="34" charset="0"/>
              </a:rPr>
              <a:t>to display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the form field </a:t>
            </a:r>
            <a:r>
              <a:rPr lang="en-US" sz="2000" b="1" dirty="0">
                <a:latin typeface="Corbel" pitchFamily="34" charset="0"/>
              </a:rPr>
              <a:t>with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label text </a:t>
            </a:r>
            <a:r>
              <a:rPr lang="en-US" sz="2000" b="1" dirty="0">
                <a:latin typeface="Corbel" pitchFamily="34" charset="0"/>
              </a:rPr>
              <a:t>and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 message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Code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 action="" method="POST"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novalidate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000" b="1" i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csrf_token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&lt;table&gt;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{%</a:t>
            </a:r>
            <a:r>
              <a:rPr lang="en-IN" sz="2000" b="1" i="1" dirty="0">
                <a:solidFill>
                  <a:srgbClr val="C00000"/>
                </a:solidFill>
                <a:latin typeface="Corbel" pitchFamily="34" charset="0"/>
              </a:rPr>
              <a:t> for field in form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  %}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{{ </a:t>
            </a:r>
            <a:r>
              <a:rPr lang="en-IN" sz="2000" b="1" i="1" dirty="0" err="1">
                <a:solidFill>
                  <a:srgbClr val="00B050"/>
                </a:solidFill>
                <a:latin typeface="Corbel" pitchFamily="34" charset="0"/>
              </a:rPr>
              <a:t>field.label_tag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}}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    &lt;td&gt;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{{</a:t>
            </a:r>
            <a:r>
              <a:rPr lang="en-IN" sz="2000" b="1" i="1" dirty="0">
                <a:solidFill>
                  <a:srgbClr val="00B050"/>
                </a:solidFill>
                <a:latin typeface="Corbel" pitchFamily="34" charset="0"/>
              </a:rPr>
              <a:t> field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 }}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&lt;/td&gt;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    &lt;td&gt;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{{ </a:t>
            </a:r>
            <a:r>
              <a:rPr lang="en-IN" sz="2000" b="1" i="1" dirty="0" err="1">
                <a:solidFill>
                  <a:srgbClr val="00B050"/>
                </a:solidFill>
                <a:latin typeface="Corbel" pitchFamily="34" charset="0"/>
              </a:rPr>
              <a:t>field.errors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 }}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&lt;/td&gt;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{% </a:t>
            </a:r>
            <a:r>
              <a:rPr lang="en-IN" sz="2000" b="1" i="1" dirty="0" err="1">
                <a:solidFill>
                  <a:srgbClr val="002060"/>
                </a:solidFill>
                <a:latin typeface="Corbel" pitchFamily="34" charset="0"/>
              </a:rPr>
              <a:t>endfor</a:t>
            </a:r>
            <a:r>
              <a:rPr lang="en-IN" sz="2000" b="1" i="1" dirty="0">
                <a:solidFill>
                  <a:srgbClr val="002060"/>
                </a:solidFill>
                <a:latin typeface="Corbel" pitchFamily="34" charset="0"/>
              </a:rPr>
              <a:t> %}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&lt;/table&gt;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&lt;input type='submit' value='Sign Up' 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&lt;/form&gt;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060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Customizing Error Messages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Styling Error Messages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Adding More Styles Using CSS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Customizing Error Messages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Built-in Form Field Validations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Forms </a:t>
            </a:r>
            <a:r>
              <a:rPr lang="en-IN" sz="2400" dirty="0">
                <a:latin typeface="Corbel" pitchFamily="34" charset="0"/>
              </a:rPr>
              <a:t>are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default validations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come predefined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 fields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Also</a:t>
            </a:r>
            <a:r>
              <a:rPr lang="en-IN" sz="2400" dirty="0">
                <a:latin typeface="Corbel" pitchFamily="34" charset="0"/>
              </a:rPr>
              <a:t> they have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predefined/default error messages </a:t>
            </a:r>
            <a:r>
              <a:rPr lang="en-IN" sz="2400" dirty="0">
                <a:latin typeface="Corbel" pitchFamily="34" charset="0"/>
              </a:rPr>
              <a:t>to be shown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in case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errors.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Customizing Error Messages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But</a:t>
            </a:r>
            <a:r>
              <a:rPr lang="en-IN" sz="2400" dirty="0">
                <a:latin typeface="Corbel" pitchFamily="34" charset="0"/>
              </a:rPr>
              <a:t> we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change</a:t>
            </a:r>
            <a:r>
              <a:rPr lang="en-IN" sz="2400" dirty="0">
                <a:latin typeface="Corbel" pitchFamily="34" charset="0"/>
              </a:rPr>
              <a:t> these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error messages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passing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dictionary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error_messages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keyword argument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Form field </a:t>
            </a:r>
            <a:r>
              <a:rPr lang="en-IN" sz="2400" dirty="0">
                <a:latin typeface="Corbel" pitchFamily="34" charset="0"/>
              </a:rPr>
              <a:t>constructor</a:t>
            </a:r>
          </a:p>
          <a:p>
            <a:pPr fontAlgn="base">
              <a:buNone/>
            </a:pPr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Syntax: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field_name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error_messages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{"key": "message"})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name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error_messages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={'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required':'Please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enter your name!'}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email=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forms.EmailField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error_messages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={'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invalid':'Not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a valid email!'}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dirty="0"/>
              <a:t>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error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88898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Keys For Error Messages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required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max_length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min_length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max_value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min_value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invalid_choice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invalid</a:t>
            </a:r>
          </a:p>
          <a:p>
            <a:pPr fontAlgn="base"/>
            <a:endParaRPr lang="en-IN" sz="2400" b="1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r>
              <a:rPr lang="en-IN" sz="2400" b="1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overflow</a:t>
            </a:r>
            <a:endParaRPr lang="en-IN" sz="2400" b="1" u="sng" dirty="0">
              <a:solidFill>
                <a:schemeClr val="tx2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b="1" u="sng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Styling The Error Messages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produces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error messages </a:t>
            </a:r>
            <a:r>
              <a:rPr lang="en-US" sz="2400" dirty="0">
                <a:latin typeface="Corbel" pitchFamily="34" charset="0"/>
              </a:rPr>
              <a:t>it creates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tag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containing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li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latin typeface="Corbel" pitchFamily="34" charset="0"/>
              </a:rPr>
              <a:t>tag for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error message.</a:t>
            </a: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also gives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 </a:t>
            </a:r>
            <a:r>
              <a:rPr lang="en-US" sz="2400" dirty="0">
                <a:latin typeface="Corbel" pitchFamily="34" charset="0"/>
              </a:rPr>
              <a:t>a class called “</a:t>
            </a:r>
            <a:r>
              <a:rPr lang="en-US" sz="2400" dirty="0" err="1">
                <a:solidFill>
                  <a:srgbClr val="7030A0"/>
                </a:solidFill>
                <a:latin typeface="Corbel" pitchFamily="34" charset="0"/>
              </a:rPr>
              <a:t>errorlist</a:t>
            </a:r>
            <a:r>
              <a:rPr lang="en-US" sz="2400" dirty="0">
                <a:latin typeface="Corbel" pitchFamily="34" charset="0"/>
              </a:rPr>
              <a:t>”.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So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our template file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use CSS codes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style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unordered list </a:t>
            </a:r>
            <a:r>
              <a:rPr lang="en-US" sz="2400" dirty="0">
                <a:latin typeface="Corbel" pitchFamily="34" charset="0"/>
              </a:rPr>
              <a:t>using it’s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attribute.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Styling The Error Messages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Moreover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also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creates an attribute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object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It is </a:t>
            </a:r>
            <a:r>
              <a:rPr lang="en-US" sz="2400" dirty="0">
                <a:latin typeface="Corbel" pitchFamily="34" charset="0"/>
              </a:rPr>
              <a:t>of type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ErrorDict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contains </a:t>
            </a:r>
            <a:r>
              <a:rPr lang="en-US" sz="2400" dirty="0">
                <a:latin typeface="Corbel" pitchFamily="34" charset="0"/>
              </a:rPr>
              <a:t>whole of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error messages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ul</a:t>
            </a:r>
            <a:r>
              <a:rPr lang="en-US" sz="2400" dirty="0">
                <a:latin typeface="Corbel" pitchFamily="34" charset="0"/>
              </a:rPr>
              <a:t> tags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8855</TotalTime>
  <Words>535</Words>
  <Application>Microsoft Office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Customizing Error Messages</vt:lpstr>
      <vt:lpstr>Customizing Error Messages</vt:lpstr>
      <vt:lpstr>Creating Form Class</vt:lpstr>
      <vt:lpstr>Output</vt:lpstr>
      <vt:lpstr>Keys For Error Messages</vt:lpstr>
      <vt:lpstr>Styling The Error Messages</vt:lpstr>
      <vt:lpstr>Styling The Error Messages</vt:lpstr>
      <vt:lpstr>Example</vt:lpstr>
      <vt:lpstr>Output</vt:lpstr>
      <vt:lpstr>More Styling</vt:lpstr>
      <vt:lpstr>More Styles</vt:lpstr>
      <vt:lpstr>The Code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762</cp:revision>
  <dcterms:created xsi:type="dcterms:W3CDTF">2015-12-21T13:46:48Z</dcterms:created>
  <dcterms:modified xsi:type="dcterms:W3CDTF">2022-07-06T11:22:16Z</dcterms:modified>
</cp:coreProperties>
</file>