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702" r:id="rId4"/>
    <p:sldId id="1067" r:id="rId5"/>
    <p:sldId id="1068" r:id="rId6"/>
    <p:sldId id="1054" r:id="rId7"/>
    <p:sldId id="1069" r:id="rId8"/>
    <p:sldId id="1055" r:id="rId9"/>
    <p:sldId id="1070" r:id="rId10"/>
    <p:sldId id="1071" r:id="rId11"/>
    <p:sldId id="1072" r:id="rId12"/>
    <p:sldId id="1073" r:id="rId13"/>
    <p:sldId id="1074" r:id="rId14"/>
    <p:sldId id="1075" r:id="rId15"/>
    <p:sldId id="1077" r:id="rId16"/>
    <p:sldId id="1078" r:id="rId17"/>
    <p:sldId id="1079" r:id="rId18"/>
    <p:sldId id="1080" r:id="rId19"/>
    <p:sldId id="1081" r:id="rId20"/>
    <p:sldId id="1082" r:id="rId21"/>
    <p:sldId id="1083" r:id="rId22"/>
    <p:sldId id="10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4DE90CF-A5A6-4DCF-BCF5-0F44F3CB3F94}"/>
    <pc:docChg chg="delSld modSld">
      <pc:chgData name="Sharma Computer Academy" userId="08476b32c11f4418" providerId="LiveId" clId="{B4DE90CF-A5A6-4DCF-BCF5-0F44F3CB3F94}" dt="2022-07-08T06:09:31.616" v="26" actId="47"/>
      <pc:docMkLst>
        <pc:docMk/>
      </pc:docMkLst>
      <pc:sldChg chg="modSp modAnim">
        <pc:chgData name="Sharma Computer Academy" userId="08476b32c11f4418" providerId="LiveId" clId="{B4DE90CF-A5A6-4DCF-BCF5-0F44F3CB3F94}" dt="2022-07-08T05:47:01.460" v="3"/>
        <pc:sldMkLst>
          <pc:docMk/>
          <pc:sldMk cId="0" sldId="702"/>
        </pc:sldMkLst>
        <pc:spChg chg="mod">
          <ac:chgData name="Sharma Computer Academy" userId="08476b32c11f4418" providerId="LiveId" clId="{B4DE90CF-A5A6-4DCF-BCF5-0F44F3CB3F94}" dt="2022-07-08T05:46:51.870" v="1" actId="6549"/>
          <ac:spMkLst>
            <pc:docMk/>
            <pc:sldMk cId="0" sldId="70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B4DE90CF-A5A6-4DCF-BCF5-0F44F3CB3F94}" dt="2022-07-08T05:53:14.122" v="13"/>
        <pc:sldMkLst>
          <pc:docMk/>
          <pc:sldMk cId="0" sldId="1054"/>
        </pc:sldMkLst>
      </pc:sldChg>
      <pc:sldChg chg="modAnim">
        <pc:chgData name="Sharma Computer Academy" userId="08476b32c11f4418" providerId="LiveId" clId="{B4DE90CF-A5A6-4DCF-BCF5-0F44F3CB3F94}" dt="2022-07-08T05:53:54.101" v="18"/>
        <pc:sldMkLst>
          <pc:docMk/>
          <pc:sldMk cId="0" sldId="1055"/>
        </pc:sldMkLst>
      </pc:sldChg>
      <pc:sldChg chg="modAnim">
        <pc:chgData name="Sharma Computer Academy" userId="08476b32c11f4418" providerId="LiveId" clId="{B4DE90CF-A5A6-4DCF-BCF5-0F44F3CB3F94}" dt="2022-07-08T05:47:21.800" v="6"/>
        <pc:sldMkLst>
          <pc:docMk/>
          <pc:sldMk cId="0" sldId="1067"/>
        </pc:sldMkLst>
      </pc:sldChg>
      <pc:sldChg chg="modSp mod modAnim">
        <pc:chgData name="Sharma Computer Academy" userId="08476b32c11f4418" providerId="LiveId" clId="{B4DE90CF-A5A6-4DCF-BCF5-0F44F3CB3F94}" dt="2022-07-08T05:52:57.558" v="10"/>
        <pc:sldMkLst>
          <pc:docMk/>
          <pc:sldMk cId="0" sldId="1068"/>
        </pc:sldMkLst>
        <pc:spChg chg="mod">
          <ac:chgData name="Sharma Computer Academy" userId="08476b32c11f4418" providerId="LiveId" clId="{B4DE90CF-A5A6-4DCF-BCF5-0F44F3CB3F94}" dt="2022-07-08T05:52:34.160" v="7" actId="6549"/>
          <ac:spMkLst>
            <pc:docMk/>
            <pc:sldMk cId="0" sldId="106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B4DE90CF-A5A6-4DCF-BCF5-0F44F3CB3F94}" dt="2022-07-08T05:53:34.667" v="16"/>
        <pc:sldMkLst>
          <pc:docMk/>
          <pc:sldMk cId="0" sldId="1069"/>
        </pc:sldMkLst>
      </pc:sldChg>
      <pc:sldChg chg="modAnim">
        <pc:chgData name="Sharma Computer Academy" userId="08476b32c11f4418" providerId="LiveId" clId="{B4DE90CF-A5A6-4DCF-BCF5-0F44F3CB3F94}" dt="2022-07-08T05:56:38.214" v="22"/>
        <pc:sldMkLst>
          <pc:docMk/>
          <pc:sldMk cId="0" sldId="1070"/>
        </pc:sldMkLst>
      </pc:sldChg>
      <pc:sldChg chg="modAnim">
        <pc:chgData name="Sharma Computer Academy" userId="08476b32c11f4418" providerId="LiveId" clId="{B4DE90CF-A5A6-4DCF-BCF5-0F44F3CB3F94}" dt="2022-07-08T05:56:52.450" v="25"/>
        <pc:sldMkLst>
          <pc:docMk/>
          <pc:sldMk cId="0" sldId="1071"/>
        </pc:sldMkLst>
      </pc:sldChg>
      <pc:sldChg chg="del">
        <pc:chgData name="Sharma Computer Academy" userId="08476b32c11f4418" providerId="LiveId" clId="{B4DE90CF-A5A6-4DCF-BCF5-0F44F3CB3F94}" dt="2022-07-08T06:09:31.616" v="26" actId="47"/>
        <pc:sldMkLst>
          <pc:docMk/>
          <pc:sldMk cId="0" sldId="1076"/>
        </pc:sldMkLst>
      </pc:sldChg>
    </pc:docChg>
  </pc:docChgLst>
  <pc:docChgLst>
    <pc:chgData name="Sharma Computer Academy" userId="08476b32c11f4418" providerId="LiveId" clId="{7CF408C9-50DA-4406-A44F-194ACEF57494}"/>
    <pc:docChg chg="modSld">
      <pc:chgData name="Sharma Computer Academy" userId="08476b32c11f4418" providerId="LiveId" clId="{7CF408C9-50DA-4406-A44F-194ACEF57494}" dt="2021-05-23T04:54:57.698" v="0" actId="20577"/>
      <pc:docMkLst>
        <pc:docMk/>
      </pc:docMkLst>
      <pc:sldChg chg="modSp mod">
        <pc:chgData name="Sharma Computer Academy" userId="08476b32c11f4418" providerId="LiveId" clId="{7CF408C9-50DA-4406-A44F-194ACEF57494}" dt="2021-05-23T04:54:57.698" v="0" actId="20577"/>
        <pc:sldMkLst>
          <pc:docMk/>
          <pc:sldMk cId="0" sldId="1054"/>
        </pc:sldMkLst>
        <pc:spChg chg="mod">
          <ac:chgData name="Sharma Computer Academy" userId="08476b32c11f4418" providerId="LiveId" clId="{7CF408C9-50DA-4406-A44F-194ACEF57494}" dt="2021-05-23T04:54:57.698" v="0" actId="20577"/>
          <ac:spMkLst>
            <pc:docMk/>
            <pc:sldMk cId="0" sldId="10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33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save()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Every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IN" sz="2400" dirty="0">
                <a:latin typeface="Corbel" pitchFamily="34" charset="0"/>
              </a:rPr>
              <a:t> also has a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save()</a:t>
            </a:r>
            <a:r>
              <a:rPr lang="en-IN" sz="2400" dirty="0">
                <a:latin typeface="Corbel" pitchFamily="34" charset="0"/>
              </a:rPr>
              <a:t> method.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saves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object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bound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form.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Example:</a:t>
            </a:r>
          </a:p>
          <a:p>
            <a:endParaRPr lang="en-IN" sz="2400" dirty="0"/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BookForm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(request.POST)</a:t>
            </a:r>
          </a:p>
          <a:p>
            <a:pPr lvl="1"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new_book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f.save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save() 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Also note that </a:t>
            </a:r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 hasn’t been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validated</a:t>
            </a:r>
            <a:r>
              <a:rPr lang="en-IN" sz="2400" dirty="0">
                <a:latin typeface="Corbel" pitchFamily="34" charset="0"/>
              </a:rPr>
              <a:t>, then calling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save() method </a:t>
            </a:r>
            <a:r>
              <a:rPr lang="en-IN" sz="2400" dirty="0">
                <a:latin typeface="Corbel" pitchFamily="34" charset="0"/>
              </a:rPr>
              <a:t>will do so by checking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form.errors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ValueError</a:t>
            </a:r>
            <a:r>
              <a:rPr lang="en-IN" sz="2400" dirty="0">
                <a:latin typeface="Corbel" pitchFamily="34" charset="0"/>
              </a:rPr>
              <a:t> will be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raised</a:t>
            </a:r>
            <a:r>
              <a:rPr lang="en-IN" sz="2400" dirty="0">
                <a:latin typeface="Corbel" pitchFamily="34" charset="0"/>
              </a:rPr>
              <a:t> , if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doesn’t validate</a:t>
            </a:r>
            <a:r>
              <a:rPr lang="en-IN" sz="2400" dirty="0">
                <a:latin typeface="Corbel" pitchFamily="34" charset="0"/>
              </a:rPr>
              <a:t> – i.e., if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form.errors</a:t>
            </a:r>
            <a:r>
              <a:rPr lang="en-IN" sz="2400" dirty="0">
                <a:latin typeface="Corbel" pitchFamily="34" charset="0"/>
              </a:rPr>
              <a:t> evaluates to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True.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Develop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registration app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designed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previous example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but use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ModelForms</a:t>
            </a:r>
            <a:r>
              <a:rPr lang="en-IN" sz="2400" dirty="0">
                <a:latin typeface="Corbel" pitchFamily="34" charset="0"/>
              </a:rPr>
              <a:t> this time.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 all the validations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error messages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Model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django.db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models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UserModel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=20)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password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=20)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username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def __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str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__(self):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return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self.userid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+","+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self.password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+","+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self.username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</a:t>
            </a:r>
            <a:r>
              <a:rPr lang="en-US" sz="3200" b="1" dirty="0" err="1">
                <a:latin typeface="Corbel" pitchFamily="34" charset="0"/>
              </a:rPr>
              <a:t>ModelForm</a:t>
            </a:r>
            <a:r>
              <a:rPr lang="en-US" sz="3200" b="1" dirty="0">
                <a:latin typeface="Corbel" pitchFamily="34" charset="0"/>
              </a:rPr>
              <a:t>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registerapp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import models</a:t>
            </a:r>
          </a:p>
          <a:p>
            <a:pPr>
              <a:buNone/>
            </a:pP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u="sng" dirty="0" err="1">
                <a:solidFill>
                  <a:srgbClr val="002060"/>
                </a:solidFill>
                <a:latin typeface="Corbel" pitchFamily="34" charset="0"/>
              </a:rPr>
              <a:t>UserRegisterForm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i="1" u="sng" dirty="0" err="1">
                <a:solidFill>
                  <a:srgbClr val="002060"/>
                </a:solidFill>
                <a:latin typeface="Corbel" pitchFamily="34" charset="0"/>
              </a:rPr>
              <a:t>forms.ModelForm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#password=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(widget=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forms.PasswordInput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Meta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model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models.UserModel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fields=['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userid','password','username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labels = {'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userid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': 'Enter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userid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', 'password': 'Enter password', 'username': 'Enter username'}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error_messages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= {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    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userid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': {'required': 'Id required!'},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    'password': {'required': 'Password required!'},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    'username': {'required': 'Name required!'}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    }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widgets = {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    'password':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forms.PasswordInput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400" b="1" i="1" dirty="0" err="1">
                <a:solidFill>
                  <a:srgbClr val="0070C0"/>
                </a:solidFill>
                <a:latin typeface="Corbel" pitchFamily="34" charset="0"/>
              </a:rPr>
              <a:t>attrs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={'placeholder': 'Type password'}),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    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userid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':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forms.TextInput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400" b="1" i="1" dirty="0" err="1">
                <a:solidFill>
                  <a:srgbClr val="0070C0"/>
                </a:solidFill>
                <a:latin typeface="Corbel" pitchFamily="34" charset="0"/>
              </a:rPr>
              <a:t>attrs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={'placeholder': 'Type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userid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'}),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               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username':forms.TextInput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400" b="1" i="1" dirty="0" err="1">
                <a:solidFill>
                  <a:srgbClr val="0070C0"/>
                </a:solidFill>
                <a:latin typeface="Corbel" pitchFamily="34" charset="0"/>
              </a:rPr>
              <a:t>attrs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={'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placeholder':'Type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username'})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}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registerapp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showRegistrationForm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context={}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if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request.method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== 'POST':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		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forms.UserRegisterForm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(request.POST)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		 if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regform.is_valid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():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uid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userid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"]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["password"]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uname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['username']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print('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userid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:',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uid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print('password:',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pwd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print('username:',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uname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	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userobj</a:t>
            </a: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regform.save</a:t>
            </a: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          		print('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userobj</a:t>
            </a: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:', 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userobj</a:t>
            </a: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          		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regform</a:t>
            </a: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forms.UserRegisterForm</a:t>
            </a: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          		context['success'] = 'success'</a:t>
            </a:r>
          </a:p>
          <a:p>
            <a:pPr>
              <a:buNone/>
            </a:pPr>
            <a:r>
              <a:rPr lang="en-IN" sz="1400" b="1" dirty="0">
                <a:solidFill>
                  <a:srgbClr val="002060"/>
                </a:solidFill>
                <a:latin typeface="Corbel" pitchFamily="34" charset="0"/>
              </a:rPr>
              <a:t>          		context['username']=</a:t>
            </a:r>
            <a:r>
              <a:rPr lang="en-IN" sz="1400" b="1" dirty="0" err="1">
                <a:solidFill>
                  <a:srgbClr val="002060"/>
                </a:solidFill>
                <a:latin typeface="Corbel" pitchFamily="34" charset="0"/>
              </a:rPr>
              <a:t>userobj.username</a:t>
            </a:r>
            <a:endParaRPr lang="en-IN" sz="1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else: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forms.UserRegisterForm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    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context['form']=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render(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request,'registerapp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showregform.html',context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1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Template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62500" lnSpcReduction="20000"/>
          </a:bodyPr>
          <a:lstStyle/>
          <a:p>
            <a:r>
              <a:rPr lang="en-IN" sz="1400" dirty="0"/>
              <a:t>&lt;!DOCTYPE html&gt;</a:t>
            </a:r>
          </a:p>
          <a:p>
            <a:r>
              <a:rPr lang="en-IN" sz="1400" dirty="0"/>
              <a:t>&lt;html </a:t>
            </a:r>
            <a:r>
              <a:rPr lang="en-IN" sz="1400" dirty="0" err="1"/>
              <a:t>lang</a:t>
            </a:r>
            <a:r>
              <a:rPr lang="en-IN" sz="1400" dirty="0"/>
              <a:t>="en"&gt;</a:t>
            </a:r>
          </a:p>
          <a:p>
            <a:r>
              <a:rPr lang="en-IN" sz="1400" dirty="0"/>
              <a:t>&lt;head&gt;</a:t>
            </a:r>
          </a:p>
          <a:p>
            <a:r>
              <a:rPr lang="en-IN" sz="1400" dirty="0"/>
              <a:t>    &lt;meta </a:t>
            </a:r>
            <a:r>
              <a:rPr lang="en-IN" sz="1400" dirty="0" err="1"/>
              <a:t>charset</a:t>
            </a:r>
            <a:r>
              <a:rPr lang="en-IN" sz="1400" dirty="0"/>
              <a:t>="UTF-8"&gt;</a:t>
            </a:r>
          </a:p>
          <a:p>
            <a:r>
              <a:rPr lang="en-IN" sz="1400" dirty="0"/>
              <a:t>    &lt;meta name="viewport" content="width=device-width, initial-scale=1.0"&gt;</a:t>
            </a:r>
          </a:p>
          <a:p>
            <a:r>
              <a:rPr lang="en-IN" sz="1400" dirty="0"/>
              <a:t>    &lt;title&gt;Registration Form&lt;/title&gt;</a:t>
            </a:r>
          </a:p>
          <a:p>
            <a:r>
              <a:rPr lang="en-IN" sz="1400" dirty="0"/>
              <a:t>    &lt;style&gt;</a:t>
            </a:r>
          </a:p>
          <a:p>
            <a:r>
              <a:rPr lang="en-IN" sz="1400" dirty="0"/>
              <a:t>    .</a:t>
            </a:r>
            <a:r>
              <a:rPr lang="en-IN" sz="1400" dirty="0" err="1"/>
              <a:t>errorlist</a:t>
            </a:r>
            <a:r>
              <a:rPr lang="en-IN" sz="1400" dirty="0"/>
              <a:t>{</a:t>
            </a:r>
          </a:p>
          <a:p>
            <a:r>
              <a:rPr lang="en-IN" sz="1400" dirty="0"/>
              <a:t>        </a:t>
            </a:r>
            <a:r>
              <a:rPr lang="en-IN" sz="1400" dirty="0" err="1"/>
              <a:t>color</a:t>
            </a:r>
            <a:r>
              <a:rPr lang="en-IN" sz="1400" dirty="0"/>
              <a:t>: crimson;</a:t>
            </a:r>
          </a:p>
          <a:p>
            <a:r>
              <a:rPr lang="en-IN" sz="1400" dirty="0"/>
              <a:t>        list-style-type: none;</a:t>
            </a:r>
          </a:p>
          <a:p>
            <a:r>
              <a:rPr lang="en-IN" sz="1400" dirty="0"/>
              <a:t>        margin:0;</a:t>
            </a:r>
          </a:p>
          <a:p>
            <a:r>
              <a:rPr lang="en-IN" sz="1400" dirty="0"/>
              <a:t>        padding:0;</a:t>
            </a:r>
          </a:p>
          <a:p>
            <a:r>
              <a:rPr lang="en-IN" sz="1400" dirty="0"/>
              <a:t>    }</a:t>
            </a:r>
          </a:p>
          <a:p>
            <a:r>
              <a:rPr lang="en-IN" sz="1400" dirty="0"/>
              <a:t>    &lt;/style&gt;</a:t>
            </a:r>
          </a:p>
          <a:p>
            <a:r>
              <a:rPr lang="en-IN" sz="1400" dirty="0"/>
              <a:t>&lt;/head&gt;</a:t>
            </a:r>
          </a:p>
          <a:p>
            <a:r>
              <a:rPr lang="en-IN" sz="1400" dirty="0"/>
              <a:t>&lt;body&gt;</a:t>
            </a:r>
          </a:p>
          <a:p>
            <a:r>
              <a:rPr lang="en-IN" sz="1400" dirty="0"/>
              <a:t>       </a:t>
            </a:r>
            <a:r>
              <a:rPr lang="en-IN" sz="1400" i="1" dirty="0"/>
              <a:t>{% if </a:t>
            </a:r>
            <a:r>
              <a:rPr lang="en-IN" sz="1400" i="1" dirty="0" err="1"/>
              <a:t>form.errors</a:t>
            </a:r>
            <a:r>
              <a:rPr lang="en-IN" sz="1400" i="1" dirty="0"/>
              <a:t> %}</a:t>
            </a:r>
            <a:endParaRPr lang="en-IN" sz="1400" dirty="0"/>
          </a:p>
          <a:p>
            <a:r>
              <a:rPr lang="en-IN" sz="1400" dirty="0"/>
              <a:t>       &lt;p style='</a:t>
            </a:r>
            <a:r>
              <a:rPr lang="en-IN" sz="1400" dirty="0" err="1"/>
              <a:t>color</a:t>
            </a:r>
            <a:r>
              <a:rPr lang="en-IN" sz="1400" dirty="0"/>
              <a:t>: crimson'&gt;</a:t>
            </a:r>
          </a:p>
          <a:p>
            <a:r>
              <a:rPr lang="en-IN" sz="1400" dirty="0"/>
              <a:t>        Please correct the following errors!</a:t>
            </a:r>
          </a:p>
          <a:p>
            <a:r>
              <a:rPr lang="en-IN" sz="1400" dirty="0"/>
              <a:t>       &lt;/p&gt;       </a:t>
            </a:r>
          </a:p>
          <a:p>
            <a:r>
              <a:rPr lang="en-IN" sz="1400" dirty="0"/>
              <a:t>       </a:t>
            </a:r>
            <a:r>
              <a:rPr lang="en-IN" sz="1400" i="1" dirty="0"/>
              <a:t>{% </a:t>
            </a:r>
            <a:r>
              <a:rPr lang="en-IN" sz="1400" i="1" dirty="0" err="1"/>
              <a:t>endif</a:t>
            </a:r>
            <a:r>
              <a:rPr lang="en-IN" sz="1400" i="1" dirty="0"/>
              <a:t> %}</a:t>
            </a:r>
            <a:endParaRPr lang="en-IN" sz="1400" dirty="0"/>
          </a:p>
          <a:p>
            <a:r>
              <a:rPr lang="en-IN" sz="1400" dirty="0"/>
              <a:t>       </a:t>
            </a:r>
            <a:r>
              <a:rPr lang="en-IN" sz="1400" i="1" dirty="0"/>
              <a:t>{% if success %}</a:t>
            </a:r>
            <a:endParaRPr lang="en-IN" sz="1400" dirty="0"/>
          </a:p>
          <a:p>
            <a:r>
              <a:rPr lang="en-IN" sz="1400" dirty="0"/>
              <a:t>        &lt;p style='</a:t>
            </a:r>
            <a:r>
              <a:rPr lang="en-IN" sz="1400" dirty="0" err="1"/>
              <a:t>color</a:t>
            </a:r>
            <a:r>
              <a:rPr lang="en-IN" sz="1400" dirty="0"/>
              <a:t>: </a:t>
            </a:r>
            <a:r>
              <a:rPr lang="en-IN" sz="1400" dirty="0" err="1"/>
              <a:t>limegreen</a:t>
            </a:r>
            <a:r>
              <a:rPr lang="en-IN" sz="1400" dirty="0"/>
              <a:t>'&gt;</a:t>
            </a:r>
          </a:p>
          <a:p>
            <a:r>
              <a:rPr lang="en-IN" sz="1400" dirty="0"/>
              <a:t>        Thank you </a:t>
            </a:r>
            <a:r>
              <a:rPr lang="en-IN" sz="1400" i="1" dirty="0"/>
              <a:t>{{ username }}</a:t>
            </a:r>
            <a:r>
              <a:rPr lang="en-IN" sz="1400" dirty="0"/>
              <a:t> ! for registering with us </a:t>
            </a:r>
          </a:p>
          <a:p>
            <a:r>
              <a:rPr lang="en-IN" sz="1400" dirty="0"/>
              <a:t>       &lt;/p&gt;        </a:t>
            </a:r>
          </a:p>
          <a:p>
            <a:r>
              <a:rPr lang="en-IN" sz="1400" dirty="0"/>
              <a:t>       </a:t>
            </a:r>
            <a:r>
              <a:rPr lang="en-IN" sz="1400" i="1" dirty="0"/>
              <a:t>{% </a:t>
            </a:r>
            <a:r>
              <a:rPr lang="en-IN" sz="1400" i="1" dirty="0" err="1"/>
              <a:t>endif</a:t>
            </a:r>
            <a:r>
              <a:rPr lang="en-IN" sz="1400" i="1" dirty="0"/>
              <a:t> %}</a:t>
            </a:r>
            <a:endParaRPr lang="en-IN" sz="1400" dirty="0"/>
          </a:p>
          <a:p>
            <a:r>
              <a:rPr lang="en-IN" sz="1400" dirty="0"/>
              <a:t>    &lt;h3&gt;Sign Up!&lt;/h3&gt;</a:t>
            </a:r>
          </a:p>
          <a:p>
            <a:r>
              <a:rPr lang="en-IN" sz="1400" dirty="0"/>
              <a:t>    &lt;form action="" method="POST" </a:t>
            </a:r>
            <a:r>
              <a:rPr lang="en-IN" sz="1400" dirty="0" err="1"/>
              <a:t>novalidate</a:t>
            </a:r>
            <a:r>
              <a:rPr lang="en-IN" sz="1400" dirty="0"/>
              <a:t>&gt;</a:t>
            </a:r>
          </a:p>
          <a:p>
            <a:r>
              <a:rPr lang="en-IN" sz="1400" dirty="0"/>
              <a:t>    </a:t>
            </a:r>
            <a:r>
              <a:rPr lang="en-IN" sz="1400" i="1" dirty="0"/>
              <a:t>{% </a:t>
            </a:r>
            <a:r>
              <a:rPr lang="en-IN" sz="1400" i="1" dirty="0" err="1"/>
              <a:t>csrf_token</a:t>
            </a:r>
            <a:r>
              <a:rPr lang="en-IN" sz="1400" i="1" dirty="0"/>
              <a:t> %}</a:t>
            </a:r>
            <a:endParaRPr lang="en-IN" sz="1400" dirty="0"/>
          </a:p>
          <a:p>
            <a:r>
              <a:rPr lang="en-IN" sz="1400" dirty="0"/>
              <a:t>        &lt;table&gt;</a:t>
            </a:r>
          </a:p>
          <a:p>
            <a:r>
              <a:rPr lang="en-IN" sz="1400" dirty="0"/>
              <a:t>            </a:t>
            </a:r>
            <a:r>
              <a:rPr lang="en-IN" sz="1400" i="1" dirty="0"/>
              <a:t>{{ form }}</a:t>
            </a:r>
            <a:endParaRPr lang="en-IN" sz="1400" dirty="0"/>
          </a:p>
          <a:p>
            <a:r>
              <a:rPr lang="en-IN" sz="1400" dirty="0"/>
              <a:t>        &lt;/table&gt;</a:t>
            </a:r>
          </a:p>
          <a:p>
            <a:r>
              <a:rPr lang="en-IN" sz="1400" dirty="0"/>
              <a:t>        &lt;input type='submit' value='Sign Up' &gt;</a:t>
            </a:r>
          </a:p>
          <a:p>
            <a:r>
              <a:rPr lang="en-IN" sz="1400" dirty="0"/>
              <a:t>    &lt;/form&gt;</a:t>
            </a:r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  <a:p>
            <a:pPr>
              <a:buNone/>
            </a:pPr>
            <a:endParaRPr lang="en-IN" sz="1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Template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&lt;title&gt;Registration Form&lt;/title&gt;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&lt;style&gt;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.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errorlist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 crimson;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list-style-type: none;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margin:0;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padding:0;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}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&lt;/style&gt;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if </a:t>
            </a:r>
            <a:r>
              <a:rPr lang="en-IN" sz="14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form.errors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&lt;p style='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 crimson'&gt;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Please correct the following errors!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&lt;/p&gt;       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14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endif</a:t>
            </a:r>
            <a:r>
              <a:rPr lang="en-IN" sz="1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Template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dirty="0"/>
              <a:t> 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if success %}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 style='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 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limegreen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Thank you 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 username }}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! for registering with us 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&lt;/p&gt;        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16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endif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&lt;h3&gt;Sign Up!&lt;/h3&gt;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&lt;form action="" method="POST" 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novalidate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16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csrf_token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&lt;table&gt;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 form }}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&lt;/table&gt;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type='submit' value='Sign Up' 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&lt;/form&gt;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mf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285860"/>
            <a:ext cx="8858312" cy="537368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Model Forms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Benefits Of Model Form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Creating And Using A </a:t>
            </a:r>
            <a:r>
              <a:rPr lang="en-US" sz="2400" b="1">
                <a:solidFill>
                  <a:srgbClr val="00B050"/>
                </a:solidFill>
                <a:latin typeface="Corbel" pitchFamily="34" charset="0"/>
              </a:rPr>
              <a:t>Model Form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mf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285860"/>
            <a:ext cx="8786873" cy="537368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mf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285860"/>
            <a:ext cx="8858312" cy="537368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mf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285860"/>
            <a:ext cx="9001156" cy="537368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Introducing Model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latin typeface="Corbel" pitchFamily="34" charset="0"/>
              </a:rPr>
              <a:t> 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ModelForm</a:t>
            </a:r>
            <a:r>
              <a:rPr lang="en-IN" sz="2400" dirty="0">
                <a:latin typeface="Corbel" pitchFamily="34" charset="0"/>
              </a:rPr>
              <a:t> is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IN" sz="2400" dirty="0">
                <a:latin typeface="Corbel" pitchFamily="34" charset="0"/>
              </a:rPr>
              <a:t> that is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directly convert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into a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form.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IN" sz="2400" dirty="0">
                <a:latin typeface="Corbel" pitchFamily="34" charset="0"/>
              </a:rPr>
              <a:t> we’re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building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database-driven app</a:t>
            </a:r>
            <a:r>
              <a:rPr lang="en-IN" sz="2400" dirty="0">
                <a:latin typeface="Corbel" pitchFamily="34" charset="0"/>
              </a:rPr>
              <a:t>, chances are that we’ll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forms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map closely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Django models.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 Registration model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would have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same form fields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 fields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Introducing Model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instead 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creating a redundant code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first create a form </a:t>
            </a:r>
            <a:r>
              <a:rPr lang="en-IN" sz="2400" dirty="0">
                <a:latin typeface="Corbel" pitchFamily="34" charset="0"/>
              </a:rPr>
              <a:t>and then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map it to the model </a:t>
            </a:r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, we can directly use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It</a:t>
            </a:r>
            <a:r>
              <a:rPr lang="en-IN" sz="2400" dirty="0">
                <a:latin typeface="Corbel" pitchFamily="34" charset="0"/>
              </a:rPr>
              <a:t> takes as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argument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name of the model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converts it</a:t>
            </a:r>
            <a:r>
              <a:rPr lang="en-IN" sz="2400" dirty="0">
                <a:latin typeface="Corbel" pitchFamily="34" charset="0"/>
              </a:rPr>
              <a:t> into a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Form.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Not only this,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IN" sz="2400" dirty="0">
                <a:latin typeface="Corbel" pitchFamily="34" charset="0"/>
              </a:rPr>
              <a:t> offers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lot of methods </a:t>
            </a:r>
            <a:r>
              <a:rPr lang="en-IN" sz="2400" dirty="0">
                <a:latin typeface="Corbel" pitchFamily="34" charset="0"/>
              </a:rPr>
              <a:t>and 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eatures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automate the entire process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help remove code redundancy.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ModelForms</a:t>
            </a:r>
            <a:r>
              <a:rPr lang="en-US" sz="3200" b="1" dirty="0">
                <a:latin typeface="Corbel" pitchFamily="34" charset="0"/>
              </a:rPr>
              <a:t> V/s Forms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IN" sz="2400" dirty="0">
                <a:latin typeface="Corbel" pitchFamily="34" charset="0"/>
              </a:rPr>
              <a:t> gets their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field definitions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specified model class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also has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helper methods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save the forms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These features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not present </a:t>
            </a:r>
            <a:r>
              <a:rPr lang="en-IN" sz="2400" dirty="0">
                <a:latin typeface="Corbel" pitchFamily="34" charset="0"/>
              </a:rPr>
              <a:t>in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Model Form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300" dirty="0">
                <a:latin typeface="Corbel" pitchFamily="34" charset="0"/>
              </a:rPr>
              <a:t>The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first step </a:t>
            </a:r>
            <a:r>
              <a:rPr lang="en-US" sz="2300" dirty="0">
                <a:latin typeface="Corbel" pitchFamily="34" charset="0"/>
              </a:rPr>
              <a:t>is to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300" dirty="0">
                <a:latin typeface="Corbel" pitchFamily="34" charset="0"/>
              </a:rPr>
              <a:t> the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US" sz="2300" dirty="0">
                <a:latin typeface="Corbel" pitchFamily="34" charset="0"/>
              </a:rPr>
              <a:t> class.</a:t>
            </a: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r>
              <a:rPr lang="en-US" sz="2300" dirty="0">
                <a:latin typeface="Corbel" pitchFamily="34" charset="0"/>
              </a:rPr>
              <a:t>Then we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300" dirty="0">
                <a:latin typeface="Corbel" pitchFamily="34" charset="0"/>
              </a:rPr>
              <a:t> the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forms.py</a:t>
            </a:r>
            <a:r>
              <a:rPr lang="en-US" sz="2300" dirty="0">
                <a:latin typeface="Corbel" pitchFamily="34" charset="0"/>
              </a:rPr>
              <a:t> file and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import</a:t>
            </a:r>
            <a:r>
              <a:rPr lang="en-US" sz="2300" dirty="0">
                <a:latin typeface="Corbel" pitchFamily="34" charset="0"/>
              </a:rPr>
              <a:t> our </a:t>
            </a:r>
            <a:r>
              <a:rPr lang="en-US" sz="23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US" sz="2300" dirty="0">
                <a:latin typeface="Corbel" pitchFamily="34" charset="0"/>
              </a:rPr>
              <a:t> class there.</a:t>
            </a: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r>
              <a:rPr lang="en-US" sz="2300" dirty="0">
                <a:latin typeface="Corbel" pitchFamily="34" charset="0"/>
              </a:rPr>
              <a:t>Within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forms.py</a:t>
            </a:r>
            <a:r>
              <a:rPr lang="en-US" sz="2300" dirty="0">
                <a:latin typeface="Corbel" pitchFamily="34" charset="0"/>
              </a:rPr>
              <a:t> we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define</a:t>
            </a:r>
            <a:r>
              <a:rPr lang="en-US" sz="2300" dirty="0">
                <a:latin typeface="Corbel" pitchFamily="34" charset="0"/>
              </a:rPr>
              <a:t> our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US" sz="2300" dirty="0">
                <a:latin typeface="Corbel" pitchFamily="34" charset="0"/>
              </a:rPr>
              <a:t> class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but this time </a:t>
            </a:r>
            <a:r>
              <a:rPr lang="en-US" sz="2300" dirty="0">
                <a:latin typeface="Corbel" pitchFamily="34" charset="0"/>
              </a:rPr>
              <a:t>it will </a:t>
            </a:r>
            <a:r>
              <a:rPr lang="en-US" sz="23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extend</a:t>
            </a:r>
            <a:r>
              <a:rPr lang="en-US" sz="2300" dirty="0">
                <a:latin typeface="Corbel" pitchFamily="34" charset="0"/>
              </a:rPr>
              <a:t> </a:t>
            </a:r>
            <a:r>
              <a:rPr lang="en-US" sz="2300" b="1" dirty="0" err="1">
                <a:solidFill>
                  <a:srgbClr val="7030A0"/>
                </a:solidFill>
                <a:latin typeface="Corbel" pitchFamily="34" charset="0"/>
              </a:rPr>
              <a:t>forms.ModelForm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300" dirty="0">
                <a:latin typeface="Corbel" pitchFamily="34" charset="0"/>
              </a:rPr>
              <a:t>instead of </a:t>
            </a:r>
            <a:r>
              <a:rPr lang="en-US" sz="2300" dirty="0" err="1">
                <a:latin typeface="Corbel" pitchFamily="34" charset="0"/>
              </a:rPr>
              <a:t>f</a:t>
            </a:r>
            <a:r>
              <a:rPr lang="en-US" sz="2300" b="1" dirty="0" err="1">
                <a:solidFill>
                  <a:srgbClr val="7030A0"/>
                </a:solidFill>
                <a:latin typeface="Corbel" pitchFamily="34" charset="0"/>
              </a:rPr>
              <a:t>orms.Form</a:t>
            </a:r>
            <a:endParaRPr lang="en-US" sz="23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3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A Model Form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inside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class 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need to add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class Meta </a:t>
            </a:r>
            <a:r>
              <a:rPr lang="en-IN" sz="2400" dirty="0">
                <a:latin typeface="Corbel" pitchFamily="34" charset="0"/>
              </a:rPr>
              <a:t>and inside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Meta</a:t>
            </a:r>
            <a:r>
              <a:rPr lang="en-IN" sz="2400" dirty="0">
                <a:latin typeface="Corbel" pitchFamily="34" charset="0"/>
              </a:rPr>
              <a:t> class, we inform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400" dirty="0">
                <a:latin typeface="Corbel" pitchFamily="34" charset="0"/>
              </a:rPr>
              <a:t> should be used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create this form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latin typeface="Corbel" pitchFamily="34" charset="0"/>
              </a:rPr>
              <a:t>Then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inside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Meta</a:t>
            </a:r>
            <a:r>
              <a:rPr lang="en-IN" sz="2400" dirty="0">
                <a:latin typeface="Corbel" pitchFamily="34" charset="0"/>
              </a:rPr>
              <a:t> class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list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tuple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fields</a:t>
            </a:r>
            <a:r>
              <a:rPr lang="en-IN" sz="2400" dirty="0">
                <a:latin typeface="Corbel" pitchFamily="34" charset="0"/>
              </a:rPr>
              <a:t> containing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names of all the Model fields </a:t>
            </a:r>
            <a:r>
              <a:rPr lang="en-IN" sz="2400" dirty="0">
                <a:latin typeface="Corbel" pitchFamily="34" charset="0"/>
              </a:rPr>
              <a:t>we want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want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include all fields </a:t>
            </a:r>
            <a:r>
              <a:rPr lang="en-IN" sz="2400" dirty="0">
                <a:latin typeface="Corbel" pitchFamily="34" charset="0"/>
              </a:rPr>
              <a:t>set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fields = '__all__'.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The Model class</a:t>
            </a:r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Book(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title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subject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=50)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def __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__(self):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return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self.title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0070C0"/>
                </a:solidFill>
                <a:latin typeface="Corbel" pitchFamily="34" charset="0"/>
              </a:rPr>
              <a:t>ModelForm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 class</a:t>
            </a:r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BookForm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forms.ModelForm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class Meta: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model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Book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fields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['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title‘,’subject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’]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The Model Form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use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a view </a:t>
            </a:r>
            <a:r>
              <a:rPr lang="en-US" sz="2400" dirty="0">
                <a:latin typeface="Corbel" pitchFamily="34" charset="0"/>
              </a:rPr>
              <a:t>which will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 the following: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Render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US" dirty="0">
                <a:latin typeface="Corbel" pitchFamily="34" charset="0"/>
              </a:rPr>
              <a:t> via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US" dirty="0">
                <a:latin typeface="Corbel" pitchFamily="34" charset="0"/>
              </a:rPr>
              <a:t>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filled</a:t>
            </a:r>
            <a:r>
              <a:rPr lang="en-US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submitted</a:t>
            </a:r>
            <a:r>
              <a:rPr lang="en-US" dirty="0">
                <a:latin typeface="Corbel" pitchFamily="34" charset="0"/>
              </a:rPr>
              <a:t> then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save it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first part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same </a:t>
            </a:r>
            <a:r>
              <a:rPr lang="en-IN" sz="2400" dirty="0">
                <a:latin typeface="Corbel" pitchFamily="34" charset="0"/>
              </a:rPr>
              <a:t>as we did with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Forms </a:t>
            </a:r>
            <a:r>
              <a:rPr lang="en-IN" sz="2400" dirty="0">
                <a:latin typeface="Corbel" pitchFamily="34" charset="0"/>
              </a:rPr>
              <a:t>but for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second part </a:t>
            </a:r>
            <a:r>
              <a:rPr lang="en-IN" sz="2400" dirty="0">
                <a:latin typeface="Corbel" pitchFamily="34" charset="0"/>
              </a:rPr>
              <a:t>we call the method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save() </a:t>
            </a:r>
            <a:r>
              <a:rPr lang="en-IN" sz="2400" dirty="0">
                <a:latin typeface="Corbel" pitchFamily="34" charset="0"/>
              </a:rPr>
              <a:t>of our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ModelForm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9289</TotalTime>
  <Words>1462</Words>
  <Application>Microsoft Office PowerPoint</Application>
  <PresentationFormat>On-screen Show (4:3)</PresentationFormat>
  <Paragraphs>231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Introducing Model Forms</vt:lpstr>
      <vt:lpstr>Introducing Model Forms</vt:lpstr>
      <vt:lpstr>ModelForms V/s Forms</vt:lpstr>
      <vt:lpstr>Creating A Model Form </vt:lpstr>
      <vt:lpstr>Creating A Model Form </vt:lpstr>
      <vt:lpstr>Example</vt:lpstr>
      <vt:lpstr>Using The Model Form </vt:lpstr>
      <vt:lpstr>The save() Method</vt:lpstr>
      <vt:lpstr>The save() Method</vt:lpstr>
      <vt:lpstr>Exercise</vt:lpstr>
      <vt:lpstr>Creating Model Class</vt:lpstr>
      <vt:lpstr>Creating ModelForm Class</vt:lpstr>
      <vt:lpstr>Creating View</vt:lpstr>
      <vt:lpstr>Creating Template</vt:lpstr>
      <vt:lpstr>Creating Template</vt:lpstr>
      <vt:lpstr>Creating Template</vt:lpstr>
      <vt:lpstr>Output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777</cp:revision>
  <dcterms:created xsi:type="dcterms:W3CDTF">2015-12-21T13:46:48Z</dcterms:created>
  <dcterms:modified xsi:type="dcterms:W3CDTF">2022-07-08T06:57:14Z</dcterms:modified>
</cp:coreProperties>
</file>