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7" r:id="rId3"/>
    <p:sldId id="1085" r:id="rId4"/>
    <p:sldId id="1086" r:id="rId5"/>
    <p:sldId id="1087" r:id="rId6"/>
    <p:sldId id="1088" r:id="rId7"/>
    <p:sldId id="1121" r:id="rId8"/>
    <p:sldId id="1089" r:id="rId9"/>
    <p:sldId id="1090" r:id="rId10"/>
    <p:sldId id="1091" r:id="rId11"/>
    <p:sldId id="1093" r:id="rId12"/>
    <p:sldId id="1094" r:id="rId13"/>
    <p:sldId id="1095" r:id="rId14"/>
    <p:sldId id="1097" r:id="rId15"/>
    <p:sldId id="1098" r:id="rId16"/>
    <p:sldId id="1099" r:id="rId17"/>
    <p:sldId id="1100" r:id="rId18"/>
    <p:sldId id="1101" r:id="rId19"/>
    <p:sldId id="1102" r:id="rId20"/>
    <p:sldId id="1103" r:id="rId21"/>
    <p:sldId id="1104" r:id="rId22"/>
    <p:sldId id="1105" r:id="rId23"/>
    <p:sldId id="1106" r:id="rId24"/>
    <p:sldId id="1107" r:id="rId25"/>
    <p:sldId id="1108" r:id="rId26"/>
    <p:sldId id="1109" r:id="rId27"/>
    <p:sldId id="1117" r:id="rId28"/>
    <p:sldId id="1118" r:id="rId29"/>
    <p:sldId id="1119" r:id="rId30"/>
    <p:sldId id="1120" r:id="rId31"/>
    <p:sldId id="1110" r:id="rId32"/>
    <p:sldId id="1114" r:id="rId33"/>
    <p:sldId id="1111" r:id="rId34"/>
    <p:sldId id="1115" r:id="rId35"/>
    <p:sldId id="111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1D09AEA0-EE4E-4A29-BD4C-C44B2B4A59E3}"/>
    <pc:docChg chg="addSld modSld sldOrd">
      <pc:chgData name="Sharma Computer Academy" userId="08476b32c11f4418" providerId="LiveId" clId="{1D09AEA0-EE4E-4A29-BD4C-C44B2B4A59E3}" dt="2021-05-29T07:39:41.480" v="91"/>
      <pc:docMkLst>
        <pc:docMk/>
      </pc:docMkLst>
      <pc:sldChg chg="modAnim">
        <pc:chgData name="Sharma Computer Academy" userId="08476b32c11f4418" providerId="LiveId" clId="{1D09AEA0-EE4E-4A29-BD4C-C44B2B4A59E3}" dt="2021-05-29T07:35:15.917" v="43"/>
        <pc:sldMkLst>
          <pc:docMk/>
          <pc:sldMk cId="854704725" sldId="1088"/>
        </pc:sldMkLst>
      </pc:sldChg>
      <pc:sldChg chg="modSp mod modAnim">
        <pc:chgData name="Sharma Computer Academy" userId="08476b32c11f4418" providerId="LiveId" clId="{1D09AEA0-EE4E-4A29-BD4C-C44B2B4A59E3}" dt="2021-05-29T07:36:42.968" v="59"/>
        <pc:sldMkLst>
          <pc:docMk/>
          <pc:sldMk cId="854704725" sldId="1089"/>
        </pc:sldMkLst>
        <pc:spChg chg="mod">
          <ac:chgData name="Sharma Computer Academy" userId="08476b32c11f4418" providerId="LiveId" clId="{1D09AEA0-EE4E-4A29-BD4C-C44B2B4A59E3}" dt="2021-05-29T07:36:27.727" v="58" actId="113"/>
          <ac:spMkLst>
            <pc:docMk/>
            <pc:sldMk cId="854704725" sldId="1089"/>
            <ac:spMk id="7" creationId="{00000000-0000-0000-0000-000000000000}"/>
          </ac:spMkLst>
        </pc:spChg>
      </pc:sldChg>
      <pc:sldChg chg="modAnim">
        <pc:chgData name="Sharma Computer Academy" userId="08476b32c11f4418" providerId="LiveId" clId="{1D09AEA0-EE4E-4A29-BD4C-C44B2B4A59E3}" dt="2021-05-29T07:36:50.465" v="61"/>
        <pc:sldMkLst>
          <pc:docMk/>
          <pc:sldMk cId="854704725" sldId="1090"/>
        </pc:sldMkLst>
      </pc:sldChg>
      <pc:sldChg chg="modAnim">
        <pc:chgData name="Sharma Computer Academy" userId="08476b32c11f4418" providerId="LiveId" clId="{1D09AEA0-EE4E-4A29-BD4C-C44B2B4A59E3}" dt="2021-05-29T07:36:58.905" v="63"/>
        <pc:sldMkLst>
          <pc:docMk/>
          <pc:sldMk cId="854704725" sldId="1091"/>
        </pc:sldMkLst>
      </pc:sldChg>
      <pc:sldChg chg="modAnim">
        <pc:chgData name="Sharma Computer Academy" userId="08476b32c11f4418" providerId="LiveId" clId="{1D09AEA0-EE4E-4A29-BD4C-C44B2B4A59E3}" dt="2021-05-29T07:37:39.421" v="70"/>
        <pc:sldMkLst>
          <pc:docMk/>
          <pc:sldMk cId="854704725" sldId="1093"/>
        </pc:sldMkLst>
      </pc:sldChg>
      <pc:sldChg chg="modSp modAnim">
        <pc:chgData name="Sharma Computer Academy" userId="08476b32c11f4418" providerId="LiveId" clId="{1D09AEA0-EE4E-4A29-BD4C-C44B2B4A59E3}" dt="2021-05-29T07:38:54.160" v="81"/>
        <pc:sldMkLst>
          <pc:docMk/>
          <pc:sldMk cId="854704725" sldId="1095"/>
        </pc:sldMkLst>
        <pc:spChg chg="mod">
          <ac:chgData name="Sharma Computer Academy" userId="08476b32c11f4418" providerId="LiveId" clId="{1D09AEA0-EE4E-4A29-BD4C-C44B2B4A59E3}" dt="2021-05-29T07:38:39.971" v="79" actId="113"/>
          <ac:spMkLst>
            <pc:docMk/>
            <pc:sldMk cId="854704725" sldId="1095"/>
            <ac:spMk id="7" creationId="{00000000-0000-0000-0000-000000000000}"/>
          </ac:spMkLst>
        </pc:spChg>
      </pc:sldChg>
      <pc:sldChg chg="modAnim">
        <pc:chgData name="Sharma Computer Academy" userId="08476b32c11f4418" providerId="LiveId" clId="{1D09AEA0-EE4E-4A29-BD4C-C44B2B4A59E3}" dt="2021-05-29T07:39:12.821" v="86"/>
        <pc:sldMkLst>
          <pc:docMk/>
          <pc:sldMk cId="854704725" sldId="1097"/>
        </pc:sldMkLst>
      </pc:sldChg>
      <pc:sldChg chg="modSp mod modAnim">
        <pc:chgData name="Sharma Computer Academy" userId="08476b32c11f4418" providerId="LiveId" clId="{1D09AEA0-EE4E-4A29-BD4C-C44B2B4A59E3}" dt="2021-05-29T07:39:41.480" v="91"/>
        <pc:sldMkLst>
          <pc:docMk/>
          <pc:sldMk cId="854704725" sldId="1098"/>
        </pc:sldMkLst>
        <pc:spChg chg="mod">
          <ac:chgData name="Sharma Computer Academy" userId="08476b32c11f4418" providerId="LiveId" clId="{1D09AEA0-EE4E-4A29-BD4C-C44B2B4A59E3}" dt="2021-05-29T07:21:53.534" v="4" actId="6549"/>
          <ac:spMkLst>
            <pc:docMk/>
            <pc:sldMk cId="854704725" sldId="1098"/>
            <ac:spMk id="7" creationId="{00000000-0000-0000-0000-000000000000}"/>
          </ac:spMkLst>
        </pc:spChg>
      </pc:sldChg>
      <pc:sldChg chg="modSp add mod ord modAnim">
        <pc:chgData name="Sharma Computer Academy" userId="08476b32c11f4418" providerId="LiveId" clId="{1D09AEA0-EE4E-4A29-BD4C-C44B2B4A59E3}" dt="2021-05-29T07:35:31.664" v="46"/>
        <pc:sldMkLst>
          <pc:docMk/>
          <pc:sldMk cId="3540650035" sldId="1121"/>
        </pc:sldMkLst>
        <pc:spChg chg="mod">
          <ac:chgData name="Sharma Computer Academy" userId="08476b32c11f4418" providerId="LiveId" clId="{1D09AEA0-EE4E-4A29-BD4C-C44B2B4A59E3}" dt="2021-05-29T07:26:42.648" v="28" actId="113"/>
          <ac:spMkLst>
            <pc:docMk/>
            <pc:sldMk cId="3540650035" sldId="1121"/>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29-05-2021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29-05-2021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29-05-2021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29-05-2021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29-05-2021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10000"/>
          </a:bodyPr>
          <a:lstStyle/>
          <a:p>
            <a:r>
              <a:rPr lang="en-US" sz="4400" dirty="0">
                <a:solidFill>
                  <a:srgbClr val="002060"/>
                </a:solidFill>
                <a:latin typeface="Corbel" pitchFamily="34" charset="0"/>
              </a:rPr>
              <a:t>FULL STACK WEB DEVELOPMENT WITH DJANGO</a:t>
            </a:r>
          </a:p>
          <a:p>
            <a:r>
              <a:rPr lang="en-US" sz="4400" dirty="0">
                <a:solidFill>
                  <a:srgbClr val="FF0000"/>
                </a:solidFill>
                <a:latin typeface="Corbel" pitchFamily="34" charset="0"/>
              </a:rPr>
              <a:t>Lecture 34</a:t>
            </a:r>
          </a:p>
        </p:txBody>
      </p:sp>
      <p:pic>
        <p:nvPicPr>
          <p:cNvPr id="1026" name="Picture 2"/>
          <p:cNvPicPr>
            <a:picLocks noChangeAspect="1" noChangeArrowheads="1"/>
          </p:cNvPicPr>
          <p:nvPr/>
        </p:nvPicPr>
        <p:blipFill>
          <a:blip r:embed="rId2"/>
          <a:stretch>
            <a:fillRect/>
          </a:stretch>
        </p:blipFill>
        <p:spPr bwMode="auto">
          <a:xfrm>
            <a:off x="6672716" y="357166"/>
            <a:ext cx="2085111"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81000"/>
            <a:ext cx="8534400" cy="758952"/>
          </a:xfrm>
        </p:spPr>
        <p:txBody>
          <a:bodyPr>
            <a:normAutofit fontScale="90000"/>
          </a:bodyPr>
          <a:lstStyle/>
          <a:p>
            <a:r>
              <a:rPr lang="en-US" b="1" dirty="0">
                <a:latin typeface="Corbel" pitchFamily="34" charset="0"/>
              </a:rPr>
              <a:t>How </a:t>
            </a:r>
            <a:r>
              <a:rPr lang="en-US" b="1" dirty="0" err="1">
                <a:latin typeface="Corbel" pitchFamily="34" charset="0"/>
              </a:rPr>
              <a:t>Django</a:t>
            </a:r>
            <a:r>
              <a:rPr lang="en-US" b="1" dirty="0">
                <a:latin typeface="Corbel" pitchFamily="34" charset="0"/>
              </a:rPr>
              <a:t> Supports </a:t>
            </a:r>
            <a:br>
              <a:rPr lang="en-US" b="1" dirty="0">
                <a:latin typeface="Corbel" pitchFamily="34" charset="0"/>
              </a:rPr>
            </a:br>
            <a:r>
              <a:rPr lang="en-US" b="1" dirty="0">
                <a:latin typeface="Corbel" pitchFamily="34" charset="0"/>
              </a:rPr>
              <a:t>Session Tracking ?</a:t>
            </a:r>
          </a:p>
        </p:txBody>
      </p:sp>
      <p:sp>
        <p:nvSpPr>
          <p:cNvPr id="7" name="Content Placeholder 6"/>
          <p:cNvSpPr>
            <a:spLocks noGrp="1"/>
          </p:cNvSpPr>
          <p:nvPr>
            <p:ph sz="quarter" idx="1"/>
          </p:nvPr>
        </p:nvSpPr>
        <p:spPr/>
        <p:txBody>
          <a:bodyPr/>
          <a:lstStyle/>
          <a:p>
            <a:pPr>
              <a:buNone/>
            </a:pPr>
            <a:endParaRPr lang="en-US" dirty="0"/>
          </a:p>
          <a:p>
            <a:r>
              <a:rPr lang="en-US" sz="2400" b="1" dirty="0" err="1">
                <a:solidFill>
                  <a:srgbClr val="C00000"/>
                </a:solidFill>
                <a:latin typeface="Corbel" pitchFamily="34" charset="0"/>
              </a:rPr>
              <a:t>Django</a:t>
            </a:r>
            <a:r>
              <a:rPr lang="en-US" sz="2400" b="1" dirty="0">
                <a:solidFill>
                  <a:srgbClr val="C00000"/>
                </a:solidFill>
                <a:latin typeface="Corbel" pitchFamily="34" charset="0"/>
              </a:rPr>
              <a:t> </a:t>
            </a:r>
            <a:r>
              <a:rPr lang="en-US" sz="2400" dirty="0">
                <a:latin typeface="Corbel" pitchFamily="34" charset="0"/>
              </a:rPr>
              <a:t>supports </a:t>
            </a:r>
            <a:r>
              <a:rPr lang="en-US" sz="2400" b="1" dirty="0">
                <a:solidFill>
                  <a:srgbClr val="0070C0"/>
                </a:solidFill>
                <a:latin typeface="Corbel" pitchFamily="34" charset="0"/>
              </a:rPr>
              <a:t>session tracking </a:t>
            </a:r>
            <a:r>
              <a:rPr lang="en-US" sz="2400" dirty="0">
                <a:latin typeface="Corbel" pitchFamily="34" charset="0"/>
              </a:rPr>
              <a:t>in </a:t>
            </a:r>
            <a:r>
              <a:rPr lang="en-US" sz="2400" b="1" dirty="0">
                <a:solidFill>
                  <a:srgbClr val="7030A0"/>
                </a:solidFill>
                <a:latin typeface="Corbel" pitchFamily="34" charset="0"/>
              </a:rPr>
              <a:t>2 ways </a:t>
            </a:r>
            <a:r>
              <a:rPr lang="en-US" sz="2400" dirty="0">
                <a:latin typeface="Corbel" pitchFamily="34" charset="0"/>
              </a:rPr>
              <a:t>:</a:t>
            </a:r>
          </a:p>
          <a:p>
            <a:pPr marL="514350" indent="-514350">
              <a:buFont typeface="+mj-lt"/>
              <a:buAutoNum type="arabicPeriod"/>
            </a:pPr>
            <a:endParaRPr lang="en-US" sz="2400" dirty="0">
              <a:latin typeface="Corbel" pitchFamily="34" charset="0"/>
            </a:endParaRPr>
          </a:p>
          <a:p>
            <a:pPr marL="514350" indent="-514350">
              <a:buFont typeface="+mj-lt"/>
              <a:buAutoNum type="arabicPeriod"/>
            </a:pPr>
            <a:r>
              <a:rPr lang="en-US" sz="2400" b="1" dirty="0">
                <a:solidFill>
                  <a:srgbClr val="7030A0"/>
                </a:solidFill>
                <a:latin typeface="Corbel" pitchFamily="34" charset="0"/>
              </a:rPr>
              <a:t>Cookies </a:t>
            </a:r>
          </a:p>
          <a:p>
            <a:pPr marL="514350" indent="-514350">
              <a:buFont typeface="+mj-lt"/>
              <a:buAutoNum type="arabicPeriod"/>
            </a:pPr>
            <a:r>
              <a:rPr lang="en-US" sz="2400" b="1" dirty="0" err="1">
                <a:solidFill>
                  <a:schemeClr val="accent6">
                    <a:lumMod val="50000"/>
                  </a:schemeClr>
                </a:solidFill>
                <a:latin typeface="Corbel" pitchFamily="34" charset="0"/>
              </a:rPr>
              <a:t>Django’s</a:t>
            </a:r>
            <a:r>
              <a:rPr lang="en-US" sz="2400" b="1" dirty="0">
                <a:solidFill>
                  <a:schemeClr val="accent6">
                    <a:lumMod val="50000"/>
                  </a:schemeClr>
                </a:solidFill>
                <a:latin typeface="Corbel" pitchFamily="34" charset="0"/>
              </a:rPr>
              <a:t> Session Framework</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a:bodyPr>
          <a:lstStyle/>
          <a:p>
            <a:r>
              <a:rPr lang="en-US" sz="3200" b="1" dirty="0">
                <a:latin typeface="Corbel" pitchFamily="34" charset="0"/>
              </a:rPr>
              <a:t>Cookies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92500"/>
          </a:bodyPr>
          <a:lstStyle/>
          <a:p>
            <a:r>
              <a:rPr lang="en-US" sz="2600" b="1" dirty="0">
                <a:solidFill>
                  <a:srgbClr val="7030A0"/>
                </a:solidFill>
                <a:latin typeface="Corbel" pitchFamily="34" charset="0"/>
              </a:rPr>
              <a:t>Cookies</a:t>
            </a:r>
            <a:r>
              <a:rPr lang="en-US" sz="2600" dirty="0">
                <a:latin typeface="Corbel" pitchFamily="34" charset="0"/>
              </a:rPr>
              <a:t> are </a:t>
            </a:r>
            <a:r>
              <a:rPr lang="en-US" sz="2600" b="1" dirty="0">
                <a:solidFill>
                  <a:srgbClr val="C00000"/>
                </a:solidFill>
                <a:latin typeface="Corbel" pitchFamily="34" charset="0"/>
              </a:rPr>
              <a:t>small text files </a:t>
            </a:r>
            <a:r>
              <a:rPr lang="en-US" sz="2600" dirty="0">
                <a:latin typeface="Corbel" pitchFamily="34" charset="0"/>
              </a:rPr>
              <a:t>which a </a:t>
            </a:r>
            <a:r>
              <a:rPr lang="en-US" sz="2600" b="1" dirty="0">
                <a:solidFill>
                  <a:srgbClr val="00B050"/>
                </a:solidFill>
                <a:latin typeface="Corbel" pitchFamily="34" charset="0"/>
              </a:rPr>
              <a:t>browser receives  </a:t>
            </a:r>
            <a:r>
              <a:rPr lang="en-US" sz="2600" dirty="0">
                <a:latin typeface="Corbel" pitchFamily="34" charset="0"/>
              </a:rPr>
              <a:t>from the </a:t>
            </a:r>
            <a:r>
              <a:rPr lang="en-US" sz="2600" b="1" dirty="0">
                <a:solidFill>
                  <a:srgbClr val="0070C0"/>
                </a:solidFill>
                <a:latin typeface="Corbel" pitchFamily="34" charset="0"/>
              </a:rPr>
              <a:t>server</a:t>
            </a:r>
            <a:r>
              <a:rPr lang="en-US" sz="2600" dirty="0">
                <a:latin typeface="Corbel" pitchFamily="34" charset="0"/>
              </a:rPr>
              <a:t> </a:t>
            </a:r>
            <a:r>
              <a:rPr lang="en-US" sz="2600" b="1" dirty="0">
                <a:solidFill>
                  <a:schemeClr val="accent6">
                    <a:lumMod val="50000"/>
                  </a:schemeClr>
                </a:solidFill>
                <a:latin typeface="Corbel" pitchFamily="34" charset="0"/>
              </a:rPr>
              <a:t>embedded inside </a:t>
            </a:r>
            <a:r>
              <a:rPr lang="en-US" sz="2600" dirty="0">
                <a:latin typeface="Corbel" pitchFamily="34" charset="0"/>
              </a:rPr>
              <a:t>the </a:t>
            </a:r>
            <a:r>
              <a:rPr lang="en-US" sz="2600" b="1" dirty="0">
                <a:solidFill>
                  <a:schemeClr val="accent6">
                    <a:lumMod val="75000"/>
                  </a:schemeClr>
                </a:solidFill>
                <a:latin typeface="Corbel" pitchFamily="34" charset="0"/>
              </a:rPr>
              <a:t>response.</a:t>
            </a:r>
          </a:p>
          <a:p>
            <a:endParaRPr lang="en-IN" sz="2600" dirty="0">
              <a:latin typeface="Corbel" pitchFamily="34" charset="0"/>
            </a:endParaRPr>
          </a:p>
          <a:p>
            <a:r>
              <a:rPr lang="en-IN" sz="2600" dirty="0">
                <a:latin typeface="Corbel" pitchFamily="34" charset="0"/>
              </a:rPr>
              <a:t>This is how </a:t>
            </a:r>
            <a:r>
              <a:rPr lang="en-IN" sz="2600" b="1" dirty="0">
                <a:solidFill>
                  <a:srgbClr val="0070C0"/>
                </a:solidFill>
                <a:latin typeface="Corbel" pitchFamily="34" charset="0"/>
              </a:rPr>
              <a:t>cookies work </a:t>
            </a:r>
            <a:r>
              <a:rPr lang="en-IN" sz="2600" dirty="0">
                <a:latin typeface="Corbel" pitchFamily="34" charset="0"/>
              </a:rPr>
              <a:t>in </a:t>
            </a:r>
            <a:r>
              <a:rPr lang="en-IN" sz="2600" b="1" dirty="0">
                <a:solidFill>
                  <a:srgbClr val="00B050"/>
                </a:solidFill>
                <a:latin typeface="Corbel" pitchFamily="34" charset="0"/>
              </a:rPr>
              <a:t>general:</a:t>
            </a:r>
          </a:p>
          <a:p>
            <a:pPr lvl="1"/>
            <a:r>
              <a:rPr lang="en-IN" dirty="0">
                <a:latin typeface="Corbel" pitchFamily="34" charset="0"/>
              </a:rPr>
              <a:t>The </a:t>
            </a:r>
            <a:r>
              <a:rPr lang="en-IN" b="1" dirty="0">
                <a:solidFill>
                  <a:srgbClr val="0070C0"/>
                </a:solidFill>
                <a:latin typeface="Corbel" pitchFamily="34" charset="0"/>
              </a:rPr>
              <a:t>browser</a:t>
            </a:r>
            <a:r>
              <a:rPr lang="en-IN" dirty="0">
                <a:latin typeface="Corbel" pitchFamily="34" charset="0"/>
              </a:rPr>
              <a:t> sends the </a:t>
            </a:r>
            <a:r>
              <a:rPr lang="en-IN" b="1" dirty="0">
                <a:solidFill>
                  <a:srgbClr val="C00000"/>
                </a:solidFill>
                <a:latin typeface="Corbel" pitchFamily="34" charset="0"/>
              </a:rPr>
              <a:t>request</a:t>
            </a:r>
            <a:r>
              <a:rPr lang="en-IN" dirty="0">
                <a:latin typeface="Corbel" pitchFamily="34" charset="0"/>
              </a:rPr>
              <a:t> to the </a:t>
            </a:r>
            <a:r>
              <a:rPr lang="en-IN" b="1" dirty="0">
                <a:solidFill>
                  <a:srgbClr val="7030A0"/>
                </a:solidFill>
                <a:latin typeface="Corbel" pitchFamily="34" charset="0"/>
              </a:rPr>
              <a:t>server.</a:t>
            </a:r>
          </a:p>
          <a:p>
            <a:pPr lvl="1"/>
            <a:r>
              <a:rPr lang="en-IN" dirty="0">
                <a:latin typeface="Corbel" pitchFamily="34" charset="0"/>
              </a:rPr>
              <a:t>The </a:t>
            </a:r>
            <a:r>
              <a:rPr lang="en-IN" b="1" dirty="0">
                <a:solidFill>
                  <a:srgbClr val="7030A0"/>
                </a:solidFill>
                <a:latin typeface="Corbel" pitchFamily="34" charset="0"/>
              </a:rPr>
              <a:t>server</a:t>
            </a:r>
            <a:r>
              <a:rPr lang="en-IN" dirty="0">
                <a:latin typeface="Corbel" pitchFamily="34" charset="0"/>
              </a:rPr>
              <a:t> sends the </a:t>
            </a:r>
            <a:r>
              <a:rPr lang="en-IN" b="1" dirty="0">
                <a:solidFill>
                  <a:srgbClr val="C00000"/>
                </a:solidFill>
                <a:latin typeface="Corbel" pitchFamily="34" charset="0"/>
              </a:rPr>
              <a:t>response</a:t>
            </a:r>
            <a:r>
              <a:rPr lang="en-IN" dirty="0">
                <a:latin typeface="Corbel" pitchFamily="34" charset="0"/>
              </a:rPr>
              <a:t> along with </a:t>
            </a:r>
            <a:r>
              <a:rPr lang="en-IN" b="1" dirty="0">
                <a:solidFill>
                  <a:srgbClr val="00B050"/>
                </a:solidFill>
                <a:latin typeface="Corbel" pitchFamily="34" charset="0"/>
              </a:rPr>
              <a:t>one or more cookie </a:t>
            </a:r>
            <a:r>
              <a:rPr lang="en-IN" dirty="0">
                <a:latin typeface="Corbel" pitchFamily="34" charset="0"/>
              </a:rPr>
              <a:t>to the </a:t>
            </a:r>
            <a:r>
              <a:rPr lang="en-IN" b="1" dirty="0">
                <a:solidFill>
                  <a:srgbClr val="0070C0"/>
                </a:solidFill>
                <a:latin typeface="Corbel" pitchFamily="34" charset="0"/>
              </a:rPr>
              <a:t>browser.</a:t>
            </a:r>
          </a:p>
          <a:p>
            <a:pPr lvl="1"/>
            <a:r>
              <a:rPr lang="en-IN" dirty="0">
                <a:latin typeface="Corbel" pitchFamily="34" charset="0"/>
              </a:rPr>
              <a:t>The </a:t>
            </a:r>
            <a:r>
              <a:rPr lang="en-IN" b="1" dirty="0">
                <a:solidFill>
                  <a:srgbClr val="0070C0"/>
                </a:solidFill>
                <a:latin typeface="Corbel" pitchFamily="34" charset="0"/>
              </a:rPr>
              <a:t>browser</a:t>
            </a:r>
            <a:r>
              <a:rPr lang="en-IN" dirty="0">
                <a:latin typeface="Corbel" pitchFamily="34" charset="0"/>
              </a:rPr>
              <a:t> saves the </a:t>
            </a:r>
            <a:r>
              <a:rPr lang="en-IN" b="1" dirty="0">
                <a:solidFill>
                  <a:srgbClr val="00B050"/>
                </a:solidFill>
                <a:latin typeface="Corbel" pitchFamily="34" charset="0"/>
              </a:rPr>
              <a:t>cookie</a:t>
            </a:r>
            <a:r>
              <a:rPr lang="en-IN" dirty="0">
                <a:latin typeface="Corbel" pitchFamily="34" charset="0"/>
              </a:rPr>
              <a:t> it received from the </a:t>
            </a:r>
            <a:r>
              <a:rPr lang="en-IN" b="1" dirty="0">
                <a:solidFill>
                  <a:srgbClr val="7030A0"/>
                </a:solidFill>
                <a:latin typeface="Corbel" pitchFamily="34" charset="0"/>
              </a:rPr>
              <a:t>server.</a:t>
            </a:r>
            <a:r>
              <a:rPr lang="en-IN" dirty="0">
                <a:latin typeface="Corbel" pitchFamily="34" charset="0"/>
              </a:rPr>
              <a:t> From now on, the </a:t>
            </a:r>
            <a:r>
              <a:rPr lang="en-IN" b="1" dirty="0">
                <a:solidFill>
                  <a:srgbClr val="0070C0"/>
                </a:solidFill>
                <a:latin typeface="Corbel" pitchFamily="34" charset="0"/>
              </a:rPr>
              <a:t>browser </a:t>
            </a:r>
            <a:r>
              <a:rPr lang="en-IN" dirty="0">
                <a:latin typeface="Corbel" pitchFamily="34" charset="0"/>
              </a:rPr>
              <a:t>will send this </a:t>
            </a:r>
            <a:r>
              <a:rPr lang="en-IN" b="1" dirty="0">
                <a:solidFill>
                  <a:srgbClr val="00B050"/>
                </a:solidFill>
                <a:latin typeface="Corbel" pitchFamily="34" charset="0"/>
              </a:rPr>
              <a:t>cookie</a:t>
            </a:r>
            <a:r>
              <a:rPr lang="en-IN" dirty="0">
                <a:latin typeface="Corbel" pitchFamily="34" charset="0"/>
              </a:rPr>
              <a:t> to the </a:t>
            </a:r>
            <a:r>
              <a:rPr lang="en-IN" b="1" dirty="0">
                <a:solidFill>
                  <a:srgbClr val="7030A0"/>
                </a:solidFill>
                <a:latin typeface="Corbel" pitchFamily="34" charset="0"/>
              </a:rPr>
              <a:t>server,</a:t>
            </a:r>
            <a:r>
              <a:rPr lang="en-IN" dirty="0">
                <a:latin typeface="Corbel" pitchFamily="34" charset="0"/>
              </a:rPr>
              <a:t> every time a </a:t>
            </a:r>
            <a:r>
              <a:rPr lang="en-IN" b="1" dirty="0">
                <a:solidFill>
                  <a:srgbClr val="C00000"/>
                </a:solidFill>
                <a:latin typeface="Corbel" pitchFamily="34" charset="0"/>
              </a:rPr>
              <a:t>request</a:t>
            </a:r>
            <a:r>
              <a:rPr lang="en-IN" dirty="0">
                <a:latin typeface="Corbel" pitchFamily="34" charset="0"/>
              </a:rPr>
              <a:t> is made to the </a:t>
            </a:r>
            <a:r>
              <a:rPr lang="en-IN" b="1" dirty="0">
                <a:solidFill>
                  <a:srgbClr val="7030A0"/>
                </a:solidFill>
                <a:latin typeface="Corbel" pitchFamily="34" charset="0"/>
              </a:rPr>
              <a:t>server.</a:t>
            </a:r>
            <a:r>
              <a:rPr lang="en-IN" dirty="0">
                <a:latin typeface="Corbel" pitchFamily="34" charset="0"/>
              </a:rPr>
              <a:t> The </a:t>
            </a:r>
            <a:r>
              <a:rPr lang="en-IN" b="1" dirty="0">
                <a:solidFill>
                  <a:srgbClr val="0070C0"/>
                </a:solidFill>
                <a:latin typeface="Corbel" pitchFamily="34" charset="0"/>
              </a:rPr>
              <a:t>browser </a:t>
            </a:r>
            <a:r>
              <a:rPr lang="en-IN" dirty="0">
                <a:latin typeface="Corbel" pitchFamily="34" charset="0"/>
              </a:rPr>
              <a:t>will keep sending the </a:t>
            </a:r>
            <a:r>
              <a:rPr lang="en-IN" b="1" dirty="0">
                <a:solidFill>
                  <a:srgbClr val="00B050"/>
                </a:solidFill>
                <a:latin typeface="Corbel" pitchFamily="34" charset="0"/>
              </a:rPr>
              <a:t>cookie</a:t>
            </a:r>
            <a:r>
              <a:rPr lang="en-IN" dirty="0">
                <a:latin typeface="Corbel" pitchFamily="34" charset="0"/>
              </a:rPr>
              <a:t> to the </a:t>
            </a:r>
            <a:r>
              <a:rPr lang="en-IN" b="1" dirty="0">
                <a:solidFill>
                  <a:srgbClr val="7030A0"/>
                </a:solidFill>
                <a:latin typeface="Corbel" pitchFamily="34" charset="0"/>
              </a:rPr>
              <a:t>server </a:t>
            </a:r>
            <a:r>
              <a:rPr lang="en-IN" dirty="0">
                <a:latin typeface="Corbel" pitchFamily="34" charset="0"/>
              </a:rPr>
              <a:t>along with each </a:t>
            </a:r>
            <a:r>
              <a:rPr lang="en-IN" b="1" dirty="0">
                <a:solidFill>
                  <a:srgbClr val="C00000"/>
                </a:solidFill>
                <a:latin typeface="Corbel" pitchFamily="34" charset="0"/>
              </a:rPr>
              <a:t>request</a:t>
            </a:r>
            <a:r>
              <a:rPr lang="en-IN" dirty="0">
                <a:latin typeface="Corbel" pitchFamily="34" charset="0"/>
              </a:rPr>
              <a:t> until the </a:t>
            </a:r>
            <a:r>
              <a:rPr lang="en-IN" b="1" dirty="0">
                <a:solidFill>
                  <a:srgbClr val="00B050"/>
                </a:solidFill>
                <a:latin typeface="Corbel" pitchFamily="34" charset="0"/>
              </a:rPr>
              <a:t>cookie</a:t>
            </a:r>
            <a:r>
              <a:rPr lang="en-IN" dirty="0">
                <a:latin typeface="Corbel" pitchFamily="34" charset="0"/>
              </a:rPr>
              <a:t> expires.</a:t>
            </a:r>
          </a:p>
          <a:p>
            <a:pPr lvl="1"/>
            <a:r>
              <a:rPr lang="en-IN" dirty="0">
                <a:latin typeface="Corbel" pitchFamily="34" charset="0"/>
              </a:rPr>
              <a:t>When the </a:t>
            </a:r>
            <a:r>
              <a:rPr lang="en-IN" b="1" dirty="0">
                <a:solidFill>
                  <a:srgbClr val="00B050"/>
                </a:solidFill>
                <a:latin typeface="Corbel" pitchFamily="34" charset="0"/>
              </a:rPr>
              <a:t>cookie</a:t>
            </a:r>
            <a:r>
              <a:rPr lang="en-IN" dirty="0">
                <a:latin typeface="Corbel" pitchFamily="34" charset="0"/>
              </a:rPr>
              <a:t> expires, it is removed from the </a:t>
            </a:r>
            <a:r>
              <a:rPr lang="en-IN" b="1" dirty="0">
                <a:solidFill>
                  <a:srgbClr val="0070C0"/>
                </a:solidFill>
                <a:latin typeface="Corbel" pitchFamily="34" charset="0"/>
              </a:rPr>
              <a:t>browser.</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357166"/>
            <a:ext cx="8534400" cy="758952"/>
          </a:xfrm>
        </p:spPr>
        <p:txBody>
          <a:bodyPr>
            <a:normAutofit/>
          </a:bodyPr>
          <a:lstStyle/>
          <a:p>
            <a:r>
              <a:rPr lang="en-US" sz="3200" b="1" dirty="0">
                <a:latin typeface="Corbel" pitchFamily="34" charset="0"/>
              </a:rPr>
              <a:t>Cookies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Content Placeholder 7" descr="cookie1.png"/>
          <p:cNvPicPr>
            <a:picLocks noGrp="1" noChangeAspect="1"/>
          </p:cNvPicPr>
          <p:nvPr>
            <p:ph sz="quarter" idx="1"/>
          </p:nvPr>
        </p:nvPicPr>
        <p:blipFill>
          <a:blip r:embed="rId3"/>
          <a:stretch>
            <a:fillRect/>
          </a:stretch>
        </p:blipFill>
        <p:spPr>
          <a:xfrm>
            <a:off x="142844" y="1357298"/>
            <a:ext cx="8858312" cy="5357850"/>
          </a:xfrm>
        </p:spPr>
      </p:pic>
      <p:pic>
        <p:nvPicPr>
          <p:cNvPr id="9"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357166"/>
            <a:ext cx="8534400" cy="758952"/>
          </a:xfrm>
        </p:spPr>
        <p:txBody>
          <a:bodyPr>
            <a:normAutofit/>
          </a:bodyPr>
          <a:lstStyle/>
          <a:p>
            <a:r>
              <a:rPr lang="en-US" sz="3200" b="1" dirty="0">
                <a:latin typeface="Corbel" pitchFamily="34" charset="0"/>
              </a:rPr>
              <a:t>Purpose Of Cookies</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a:xfrm>
            <a:off x="301752" y="1527048"/>
            <a:ext cx="8503920" cy="5116662"/>
          </a:xfrm>
        </p:spPr>
        <p:txBody>
          <a:bodyPr>
            <a:normAutofit fontScale="77500" lnSpcReduction="20000"/>
          </a:bodyPr>
          <a:lstStyle/>
          <a:p>
            <a:r>
              <a:rPr lang="en-US" sz="3100" b="1" dirty="0">
                <a:solidFill>
                  <a:srgbClr val="7030A0"/>
                </a:solidFill>
                <a:latin typeface="Corbel" pitchFamily="34" charset="0"/>
              </a:rPr>
              <a:t>Cookies</a:t>
            </a:r>
            <a:r>
              <a:rPr lang="en-US" sz="3100" dirty="0">
                <a:latin typeface="Corbel" pitchFamily="34" charset="0"/>
              </a:rPr>
              <a:t> are </a:t>
            </a:r>
            <a:r>
              <a:rPr lang="en-US" sz="3100" b="1" dirty="0">
                <a:solidFill>
                  <a:srgbClr val="C00000"/>
                </a:solidFill>
                <a:latin typeface="Corbel" pitchFamily="34" charset="0"/>
              </a:rPr>
              <a:t>mainly used </a:t>
            </a:r>
            <a:r>
              <a:rPr lang="en-US" sz="3100" dirty="0">
                <a:latin typeface="Corbel" pitchFamily="34" charset="0"/>
              </a:rPr>
              <a:t>for the </a:t>
            </a:r>
            <a:r>
              <a:rPr lang="en-US" sz="3100" b="1" dirty="0">
                <a:solidFill>
                  <a:srgbClr val="00B050"/>
                </a:solidFill>
                <a:latin typeface="Corbel" pitchFamily="34" charset="0"/>
              </a:rPr>
              <a:t>following purposes .</a:t>
            </a:r>
          </a:p>
          <a:p>
            <a:pPr>
              <a:buNone/>
            </a:pPr>
            <a:endParaRPr lang="en-US" dirty="0">
              <a:latin typeface="Corbel" pitchFamily="34" charset="0"/>
            </a:endParaRPr>
          </a:p>
          <a:p>
            <a:pPr marL="514350" indent="-514350">
              <a:buFont typeface="+mj-lt"/>
              <a:buAutoNum type="arabicPeriod"/>
            </a:pPr>
            <a:r>
              <a:rPr lang="en-US" dirty="0">
                <a:latin typeface="Corbel" pitchFamily="34" charset="0"/>
              </a:rPr>
              <a:t>For recording </a:t>
            </a:r>
            <a:r>
              <a:rPr lang="en-US" b="1" dirty="0">
                <a:solidFill>
                  <a:srgbClr val="0070C0"/>
                </a:solidFill>
                <a:latin typeface="Corbel" pitchFamily="34" charset="0"/>
              </a:rPr>
              <a:t>last login time</a:t>
            </a:r>
            <a:r>
              <a:rPr lang="en-US" dirty="0">
                <a:latin typeface="Corbel" pitchFamily="34" charset="0"/>
              </a:rPr>
              <a:t>.</a:t>
            </a:r>
          </a:p>
          <a:p>
            <a:pPr marL="514350" indent="-514350">
              <a:buFont typeface="+mj-lt"/>
              <a:buAutoNum type="arabicPeriod"/>
            </a:pPr>
            <a:endParaRPr lang="en-US" dirty="0">
              <a:latin typeface="Corbel" pitchFamily="34" charset="0"/>
            </a:endParaRPr>
          </a:p>
          <a:p>
            <a:pPr marL="514350" indent="-514350">
              <a:buFont typeface="+mj-lt"/>
              <a:buAutoNum type="arabicPeriod"/>
            </a:pPr>
            <a:r>
              <a:rPr lang="en-US" b="1" dirty="0">
                <a:solidFill>
                  <a:srgbClr val="0070C0"/>
                </a:solidFill>
                <a:latin typeface="Corbel" pitchFamily="34" charset="0"/>
              </a:rPr>
              <a:t>User preferences </a:t>
            </a:r>
            <a:r>
              <a:rPr lang="en-US" dirty="0">
                <a:latin typeface="Corbel" pitchFamily="34" charset="0"/>
              </a:rPr>
              <a:t>for ex: sites like </a:t>
            </a:r>
            <a:r>
              <a:rPr lang="en-US" b="1" dirty="0" err="1">
                <a:solidFill>
                  <a:schemeClr val="accent1"/>
                </a:solidFill>
                <a:latin typeface="Corbel" pitchFamily="34" charset="0"/>
              </a:rPr>
              <a:t>youtube</a:t>
            </a:r>
            <a:r>
              <a:rPr lang="en-US" dirty="0">
                <a:latin typeface="Corbel" pitchFamily="34" charset="0"/>
              </a:rPr>
              <a:t> use cookies to display a </a:t>
            </a:r>
            <a:r>
              <a:rPr lang="en-US" b="1" dirty="0">
                <a:solidFill>
                  <a:srgbClr val="7030A0"/>
                </a:solidFill>
                <a:latin typeface="Corbel" pitchFamily="34" charset="0"/>
              </a:rPr>
              <a:t>recommended </a:t>
            </a:r>
            <a:r>
              <a:rPr lang="en-US" dirty="0">
                <a:latin typeface="Corbel" pitchFamily="34" charset="0"/>
              </a:rPr>
              <a:t>list of videos as per the </a:t>
            </a:r>
            <a:r>
              <a:rPr lang="en-US" b="1" dirty="0">
                <a:solidFill>
                  <a:srgbClr val="002060"/>
                </a:solidFill>
                <a:latin typeface="Corbel" pitchFamily="34" charset="0"/>
              </a:rPr>
              <a:t>user’s previous video views</a:t>
            </a:r>
            <a:r>
              <a:rPr lang="en-US" dirty="0">
                <a:latin typeface="Corbel" pitchFamily="34" charset="0"/>
              </a:rPr>
              <a:t>.</a:t>
            </a:r>
          </a:p>
          <a:p>
            <a:pPr marL="514350" indent="-514350">
              <a:buFont typeface="+mj-lt"/>
              <a:buAutoNum type="arabicPeriod"/>
            </a:pPr>
            <a:endParaRPr lang="en-US" dirty="0">
              <a:latin typeface="Corbel" pitchFamily="34" charset="0"/>
            </a:endParaRPr>
          </a:p>
          <a:p>
            <a:pPr marL="514350" indent="-514350">
              <a:buFont typeface="+mj-lt"/>
              <a:buAutoNum type="arabicPeriod"/>
            </a:pPr>
            <a:r>
              <a:rPr lang="en-IN" b="1" dirty="0">
                <a:solidFill>
                  <a:srgbClr val="C00000"/>
                </a:solidFill>
                <a:latin typeface="Corbel" pitchFamily="34" charset="0"/>
              </a:rPr>
              <a:t>An online shopping  site </a:t>
            </a:r>
            <a:r>
              <a:rPr lang="en-IN" dirty="0">
                <a:latin typeface="Corbel" pitchFamily="34" charset="0"/>
              </a:rPr>
              <a:t>can implement things like </a:t>
            </a:r>
            <a:r>
              <a:rPr lang="en-IN" b="1" dirty="0">
                <a:solidFill>
                  <a:srgbClr val="0070C0"/>
                </a:solidFill>
                <a:latin typeface="Corbel" pitchFamily="34" charset="0"/>
              </a:rPr>
              <a:t>shopping carts</a:t>
            </a:r>
            <a:r>
              <a:rPr lang="en-IN" dirty="0">
                <a:latin typeface="Corbel" pitchFamily="34" charset="0"/>
              </a:rPr>
              <a:t> and </a:t>
            </a:r>
            <a:r>
              <a:rPr lang="en-IN" b="1" dirty="0">
                <a:latin typeface="Corbel" pitchFamily="34" charset="0"/>
              </a:rPr>
              <a:t>"</a:t>
            </a:r>
            <a:r>
              <a:rPr lang="en-IN" b="1" dirty="0">
                <a:solidFill>
                  <a:srgbClr val="0070C0"/>
                </a:solidFill>
                <a:latin typeface="Corbel" pitchFamily="34" charset="0"/>
              </a:rPr>
              <a:t>quick checkout</a:t>
            </a:r>
            <a:r>
              <a:rPr lang="en-IN" b="1" dirty="0">
                <a:latin typeface="Corbel" pitchFamily="34" charset="0"/>
              </a:rPr>
              <a:t>" options</a:t>
            </a:r>
            <a:r>
              <a:rPr lang="en-IN" dirty="0">
                <a:latin typeface="Corbel" pitchFamily="34" charset="0"/>
              </a:rPr>
              <a:t>. The cookie contains an ID and lets the site keep track of you as you add different things to your cart. Each item you add to your shopping cart is stored in the site's database along with your ID value. When you check out, the site knows what is in your cart by retrieving all of your selections from the database. It would be impossible to implement a convenient shopping mechanism without cookies or something like them.</a:t>
            </a:r>
            <a:endParaRPr lang="en-US" dirty="0">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Creating Cookies In </a:t>
            </a:r>
            <a:r>
              <a:rPr lang="en-US" sz="3200" b="1" dirty="0" err="1">
                <a:latin typeface="Corbel" pitchFamily="34" charset="0"/>
              </a:rPr>
              <a:t>Django</a:t>
            </a:r>
            <a:endParaRPr lang="en-US" sz="3200" b="1" dirty="0">
              <a:latin typeface="Corbel"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92500" lnSpcReduction="10000"/>
          </a:bodyPr>
          <a:lstStyle/>
          <a:p>
            <a:r>
              <a:rPr lang="en-IN" sz="2400" b="1" dirty="0">
                <a:solidFill>
                  <a:srgbClr val="0070C0"/>
                </a:solidFill>
                <a:latin typeface="Corbel" pitchFamily="34" charset="0"/>
              </a:rPr>
              <a:t>We </a:t>
            </a:r>
            <a:r>
              <a:rPr lang="en-IN" sz="2400" dirty="0">
                <a:latin typeface="Corbel" pitchFamily="34" charset="0"/>
              </a:rPr>
              <a:t>can </a:t>
            </a:r>
            <a:r>
              <a:rPr lang="en-IN" sz="2400" b="1" dirty="0">
                <a:solidFill>
                  <a:srgbClr val="C00000"/>
                </a:solidFill>
                <a:latin typeface="Corbel" pitchFamily="34" charset="0"/>
              </a:rPr>
              <a:t>create cookies </a:t>
            </a:r>
            <a:r>
              <a:rPr lang="en-IN" sz="2400" dirty="0">
                <a:latin typeface="Corbel" pitchFamily="34" charset="0"/>
              </a:rPr>
              <a:t>using the </a:t>
            </a:r>
            <a:r>
              <a:rPr lang="en-IN" sz="2400" b="1" dirty="0" err="1">
                <a:solidFill>
                  <a:schemeClr val="accent6">
                    <a:lumMod val="75000"/>
                  </a:schemeClr>
                </a:solidFill>
                <a:latin typeface="Corbel" pitchFamily="34" charset="0"/>
              </a:rPr>
              <a:t>set_cookie</a:t>
            </a:r>
            <a:r>
              <a:rPr lang="en-IN" sz="2400" b="1" dirty="0">
                <a:solidFill>
                  <a:schemeClr val="accent6">
                    <a:lumMod val="75000"/>
                  </a:schemeClr>
                </a:solidFill>
                <a:latin typeface="Corbel" pitchFamily="34" charset="0"/>
              </a:rPr>
              <a:t>()</a:t>
            </a:r>
            <a:r>
              <a:rPr lang="en-IN" sz="2400" dirty="0">
                <a:latin typeface="Corbel" pitchFamily="34" charset="0"/>
              </a:rPr>
              <a:t> method of the </a:t>
            </a:r>
            <a:r>
              <a:rPr lang="en-IN" sz="2400" b="1" dirty="0" err="1">
                <a:solidFill>
                  <a:srgbClr val="7030A0"/>
                </a:solidFill>
                <a:latin typeface="Corbel" pitchFamily="34" charset="0"/>
              </a:rPr>
              <a:t>HttpResponse</a:t>
            </a:r>
            <a:r>
              <a:rPr lang="en-IN" sz="2400" dirty="0">
                <a:latin typeface="Corbel" pitchFamily="34" charset="0"/>
              </a:rPr>
              <a:t> object. </a:t>
            </a:r>
          </a:p>
          <a:p>
            <a:endParaRPr lang="en-IN" sz="2400" dirty="0">
              <a:latin typeface="Corbel" pitchFamily="34" charset="0"/>
            </a:endParaRPr>
          </a:p>
          <a:p>
            <a:r>
              <a:rPr lang="en-IN" sz="2400" b="1" u="sng" dirty="0">
                <a:solidFill>
                  <a:srgbClr val="0070C0"/>
                </a:solidFill>
                <a:latin typeface="Corbel" pitchFamily="34" charset="0"/>
              </a:rPr>
              <a:t>Syntax</a:t>
            </a:r>
            <a:r>
              <a:rPr lang="en-IN" sz="2400" b="1" dirty="0">
                <a:latin typeface="Corbel" pitchFamily="34" charset="0"/>
              </a:rPr>
              <a:t>:</a:t>
            </a:r>
            <a:r>
              <a:rPr lang="en-IN" sz="2400" dirty="0">
                <a:latin typeface="Corbel" pitchFamily="34" charset="0"/>
              </a:rPr>
              <a:t> </a:t>
            </a:r>
            <a:r>
              <a:rPr lang="en-IN" sz="2400" b="1" dirty="0" err="1">
                <a:solidFill>
                  <a:srgbClr val="002060"/>
                </a:solidFill>
                <a:latin typeface="Corbel" pitchFamily="34" charset="0"/>
              </a:rPr>
              <a:t>set_cookie</a:t>
            </a:r>
            <a:r>
              <a:rPr lang="en-IN" sz="2400" b="1" dirty="0">
                <a:solidFill>
                  <a:srgbClr val="002060"/>
                </a:solidFill>
                <a:latin typeface="Corbel" pitchFamily="34" charset="0"/>
              </a:rPr>
              <a:t>(name, value, </a:t>
            </a:r>
            <a:r>
              <a:rPr lang="en-IN" sz="2400" b="1" dirty="0" err="1">
                <a:solidFill>
                  <a:srgbClr val="002060"/>
                </a:solidFill>
                <a:latin typeface="Corbel" pitchFamily="34" charset="0"/>
              </a:rPr>
              <a:t>max_age</a:t>
            </a:r>
            <a:r>
              <a:rPr lang="en-IN" sz="2400" b="1" dirty="0">
                <a:solidFill>
                  <a:srgbClr val="002060"/>
                </a:solidFill>
                <a:latin typeface="Corbel" pitchFamily="34" charset="0"/>
              </a:rPr>
              <a:t>=None)</a:t>
            </a:r>
          </a:p>
          <a:p>
            <a:endParaRPr lang="en-IN" sz="2400" dirty="0">
              <a:latin typeface="Corbel" pitchFamily="34" charset="0"/>
            </a:endParaRPr>
          </a:p>
          <a:p>
            <a:r>
              <a:rPr lang="en-IN" sz="2400" b="1" dirty="0">
                <a:solidFill>
                  <a:srgbClr val="002060"/>
                </a:solidFill>
                <a:latin typeface="Corbel" pitchFamily="34" charset="0"/>
              </a:rPr>
              <a:t>name</a:t>
            </a:r>
            <a:r>
              <a:rPr lang="en-IN" sz="2400" dirty="0">
                <a:latin typeface="Corbel" pitchFamily="34" charset="0"/>
              </a:rPr>
              <a:t>: </a:t>
            </a:r>
            <a:r>
              <a:rPr lang="en-IN" sz="2400" b="1" dirty="0">
                <a:solidFill>
                  <a:srgbClr val="00B050"/>
                </a:solidFill>
                <a:latin typeface="Corbel" pitchFamily="34" charset="0"/>
              </a:rPr>
              <a:t>name</a:t>
            </a:r>
            <a:r>
              <a:rPr lang="en-IN" sz="2400" dirty="0">
                <a:latin typeface="Corbel" pitchFamily="34" charset="0"/>
              </a:rPr>
              <a:t> of the </a:t>
            </a:r>
            <a:r>
              <a:rPr lang="en-IN" sz="2400" b="1" dirty="0">
                <a:solidFill>
                  <a:srgbClr val="7030A0"/>
                </a:solidFill>
                <a:latin typeface="Corbel" pitchFamily="34" charset="0"/>
              </a:rPr>
              <a:t>cookie</a:t>
            </a:r>
          </a:p>
          <a:p>
            <a:endParaRPr lang="en-IN" sz="2400" dirty="0">
              <a:latin typeface="Corbel" pitchFamily="34" charset="0"/>
            </a:endParaRPr>
          </a:p>
          <a:p>
            <a:r>
              <a:rPr lang="en-IN" sz="2400" b="1" dirty="0">
                <a:solidFill>
                  <a:srgbClr val="002060"/>
                </a:solidFill>
                <a:latin typeface="Corbel" pitchFamily="34" charset="0"/>
              </a:rPr>
              <a:t>value</a:t>
            </a:r>
            <a:r>
              <a:rPr lang="en-IN" sz="2400" dirty="0">
                <a:latin typeface="Corbel" pitchFamily="34" charset="0"/>
              </a:rPr>
              <a:t>: </a:t>
            </a:r>
            <a:r>
              <a:rPr lang="en-IN" sz="2400" b="1" dirty="0">
                <a:solidFill>
                  <a:srgbClr val="00B050"/>
                </a:solidFill>
                <a:latin typeface="Corbel" pitchFamily="34" charset="0"/>
              </a:rPr>
              <a:t>value</a:t>
            </a:r>
            <a:r>
              <a:rPr lang="en-IN" sz="2400" dirty="0">
                <a:latin typeface="Corbel" pitchFamily="34" charset="0"/>
              </a:rPr>
              <a:t> you want to </a:t>
            </a:r>
            <a:r>
              <a:rPr lang="en-IN" sz="2400" b="1" dirty="0">
                <a:solidFill>
                  <a:srgbClr val="C00000"/>
                </a:solidFill>
                <a:latin typeface="Corbel" pitchFamily="34" charset="0"/>
              </a:rPr>
              <a:t>store</a:t>
            </a:r>
            <a:r>
              <a:rPr lang="en-IN" sz="2400" dirty="0">
                <a:latin typeface="Corbel" pitchFamily="34" charset="0"/>
              </a:rPr>
              <a:t> in the </a:t>
            </a:r>
            <a:r>
              <a:rPr lang="en-IN" sz="2400" b="1" dirty="0">
                <a:solidFill>
                  <a:srgbClr val="7030A0"/>
                </a:solidFill>
                <a:latin typeface="Corbel" pitchFamily="34" charset="0"/>
              </a:rPr>
              <a:t>cookie</a:t>
            </a:r>
          </a:p>
          <a:p>
            <a:endParaRPr lang="en-IN" sz="2400" dirty="0">
              <a:latin typeface="Corbel" pitchFamily="34" charset="0"/>
            </a:endParaRPr>
          </a:p>
          <a:p>
            <a:r>
              <a:rPr lang="en-IN" sz="2400" b="1" dirty="0" err="1">
                <a:solidFill>
                  <a:srgbClr val="002060"/>
                </a:solidFill>
                <a:latin typeface="Corbel" pitchFamily="34" charset="0"/>
              </a:rPr>
              <a:t>max_age</a:t>
            </a:r>
            <a:r>
              <a:rPr lang="en-IN" sz="2400" dirty="0">
                <a:latin typeface="Corbel" pitchFamily="34" charset="0"/>
              </a:rPr>
              <a:t>: </a:t>
            </a:r>
            <a:r>
              <a:rPr lang="en-IN" sz="2400" b="1" dirty="0">
                <a:solidFill>
                  <a:srgbClr val="00B050"/>
                </a:solidFill>
                <a:latin typeface="Corbel" pitchFamily="34" charset="0"/>
              </a:rPr>
              <a:t>age</a:t>
            </a:r>
            <a:r>
              <a:rPr lang="en-IN" sz="2400" dirty="0">
                <a:latin typeface="Corbel" pitchFamily="34" charset="0"/>
              </a:rPr>
              <a:t> of the </a:t>
            </a:r>
            <a:r>
              <a:rPr lang="en-IN" sz="2400" b="1" dirty="0">
                <a:solidFill>
                  <a:srgbClr val="7030A0"/>
                </a:solidFill>
                <a:latin typeface="Corbel" pitchFamily="34" charset="0"/>
              </a:rPr>
              <a:t>cookie</a:t>
            </a:r>
            <a:r>
              <a:rPr lang="en-IN" sz="2400" dirty="0">
                <a:latin typeface="Corbel" pitchFamily="34" charset="0"/>
              </a:rPr>
              <a:t> in </a:t>
            </a:r>
            <a:r>
              <a:rPr lang="en-IN" sz="2400" b="1" dirty="0">
                <a:solidFill>
                  <a:srgbClr val="C00000"/>
                </a:solidFill>
                <a:latin typeface="Corbel" pitchFamily="34" charset="0"/>
              </a:rPr>
              <a:t>seconds</a:t>
            </a:r>
            <a:r>
              <a:rPr lang="en-IN" sz="2400" dirty="0">
                <a:latin typeface="Corbel" pitchFamily="34" charset="0"/>
              </a:rPr>
              <a:t>. After that, it will </a:t>
            </a:r>
            <a:r>
              <a:rPr lang="en-IN" sz="2400" b="1" dirty="0">
                <a:solidFill>
                  <a:srgbClr val="0070C0"/>
                </a:solidFill>
                <a:latin typeface="Corbel" pitchFamily="34" charset="0"/>
              </a:rPr>
              <a:t>expire</a:t>
            </a:r>
            <a:r>
              <a:rPr lang="en-IN" sz="2400" dirty="0">
                <a:latin typeface="Corbel" pitchFamily="34" charset="0"/>
              </a:rPr>
              <a:t>. It is an </a:t>
            </a:r>
            <a:r>
              <a:rPr lang="en-IN" sz="2400" b="1" dirty="0">
                <a:solidFill>
                  <a:schemeClr val="accent1"/>
                </a:solidFill>
                <a:latin typeface="Corbel" pitchFamily="34" charset="0"/>
              </a:rPr>
              <a:t>optional argument</a:t>
            </a:r>
            <a:r>
              <a:rPr lang="en-IN" sz="2400" dirty="0">
                <a:latin typeface="Corbel" pitchFamily="34" charset="0"/>
              </a:rPr>
              <a:t>, if </a:t>
            </a:r>
            <a:r>
              <a:rPr lang="en-IN" sz="2400" b="1" dirty="0">
                <a:solidFill>
                  <a:srgbClr val="00B050"/>
                </a:solidFill>
                <a:latin typeface="Corbel" pitchFamily="34" charset="0"/>
              </a:rPr>
              <a:t>not given </a:t>
            </a:r>
            <a:r>
              <a:rPr lang="en-IN" sz="2400" dirty="0">
                <a:latin typeface="Corbel" pitchFamily="34" charset="0"/>
              </a:rPr>
              <a:t>then the </a:t>
            </a:r>
            <a:r>
              <a:rPr lang="en-IN" sz="2400" b="1" dirty="0">
                <a:solidFill>
                  <a:srgbClr val="7030A0"/>
                </a:solidFill>
                <a:latin typeface="Corbel" pitchFamily="34" charset="0"/>
              </a:rPr>
              <a:t>cookie</a:t>
            </a:r>
            <a:r>
              <a:rPr lang="en-IN" sz="2400" dirty="0">
                <a:latin typeface="Corbel" pitchFamily="34" charset="0"/>
              </a:rPr>
              <a:t> will </a:t>
            </a:r>
            <a:r>
              <a:rPr lang="en-IN" sz="2400" b="1" dirty="0">
                <a:solidFill>
                  <a:schemeClr val="accent6">
                    <a:lumMod val="75000"/>
                  </a:schemeClr>
                </a:solidFill>
                <a:latin typeface="Corbel" pitchFamily="34" charset="0"/>
              </a:rPr>
              <a:t>exist</a:t>
            </a:r>
            <a:r>
              <a:rPr lang="en-IN" sz="2400" dirty="0">
                <a:latin typeface="Corbel" pitchFamily="34" charset="0"/>
              </a:rPr>
              <a:t> until the </a:t>
            </a:r>
            <a:r>
              <a:rPr lang="en-IN" sz="2400" b="1" dirty="0">
                <a:solidFill>
                  <a:srgbClr val="0070C0"/>
                </a:solidFill>
                <a:latin typeface="Corbel" pitchFamily="34" charset="0"/>
              </a:rPr>
              <a:t>browser is closed.</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Reading Cookies In </a:t>
            </a:r>
            <a:r>
              <a:rPr lang="en-US" sz="3200" b="1" dirty="0" err="1">
                <a:latin typeface="Corbel" pitchFamily="34" charset="0"/>
              </a:rPr>
              <a:t>Django</a:t>
            </a:r>
            <a:endParaRPr lang="en-US" sz="3200" b="1" dirty="0">
              <a:latin typeface="Corbel"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r>
              <a:rPr lang="en-IN" sz="2400" dirty="0">
                <a:latin typeface="Corbel" pitchFamily="34" charset="0"/>
              </a:rPr>
              <a:t>In </a:t>
            </a:r>
            <a:r>
              <a:rPr lang="en-IN" sz="2400" b="1" dirty="0" err="1">
                <a:solidFill>
                  <a:srgbClr val="C00000"/>
                </a:solidFill>
                <a:latin typeface="Corbel" pitchFamily="34" charset="0"/>
              </a:rPr>
              <a:t>Django</a:t>
            </a:r>
            <a:r>
              <a:rPr lang="en-IN" sz="2400" dirty="0">
                <a:latin typeface="Corbel" pitchFamily="34" charset="0"/>
              </a:rPr>
              <a:t> , the </a:t>
            </a:r>
            <a:r>
              <a:rPr lang="en-IN" sz="2400" b="1" dirty="0">
                <a:solidFill>
                  <a:srgbClr val="7030A0"/>
                </a:solidFill>
                <a:latin typeface="Corbel" pitchFamily="34" charset="0"/>
              </a:rPr>
              <a:t>request</a:t>
            </a:r>
            <a:r>
              <a:rPr lang="en-IN" sz="2400" dirty="0">
                <a:latin typeface="Corbel" pitchFamily="34" charset="0"/>
              </a:rPr>
              <a:t> object has a </a:t>
            </a:r>
            <a:r>
              <a:rPr lang="en-IN" sz="2400" b="1" dirty="0">
                <a:solidFill>
                  <a:srgbClr val="0070C0"/>
                </a:solidFill>
                <a:latin typeface="Corbel" pitchFamily="34" charset="0"/>
              </a:rPr>
              <a:t>COOKIES</a:t>
            </a:r>
            <a:r>
              <a:rPr lang="en-IN" sz="2400" dirty="0">
                <a:latin typeface="Corbel" pitchFamily="34" charset="0"/>
              </a:rPr>
              <a:t> attribute which acts like a </a:t>
            </a:r>
            <a:r>
              <a:rPr lang="en-IN" sz="2400" b="1" dirty="0">
                <a:solidFill>
                  <a:schemeClr val="accent6">
                    <a:lumMod val="75000"/>
                  </a:schemeClr>
                </a:solidFill>
                <a:latin typeface="Corbel" pitchFamily="34" charset="0"/>
              </a:rPr>
              <a:t>dictionary</a:t>
            </a:r>
            <a:r>
              <a:rPr lang="en-IN" sz="2400" dirty="0">
                <a:latin typeface="Corbel" pitchFamily="34" charset="0"/>
              </a:rPr>
              <a:t>. </a:t>
            </a:r>
          </a:p>
          <a:p>
            <a:endParaRPr lang="en-IN" sz="2400" dirty="0">
              <a:latin typeface="Corbel" pitchFamily="34" charset="0"/>
            </a:endParaRPr>
          </a:p>
          <a:p>
            <a:r>
              <a:rPr lang="en-IN" sz="2400" dirty="0">
                <a:latin typeface="Corbel" pitchFamily="34" charset="0"/>
              </a:rPr>
              <a:t>We can use </a:t>
            </a:r>
            <a:r>
              <a:rPr lang="en-IN" sz="2400" b="1" dirty="0">
                <a:solidFill>
                  <a:srgbClr val="0070C0"/>
                </a:solidFill>
                <a:latin typeface="Corbel" pitchFamily="34" charset="0"/>
              </a:rPr>
              <a:t>COOKIES</a:t>
            </a:r>
            <a:r>
              <a:rPr lang="en-IN" sz="2400" dirty="0">
                <a:latin typeface="Corbel" pitchFamily="34" charset="0"/>
              </a:rPr>
              <a:t> to </a:t>
            </a:r>
            <a:r>
              <a:rPr lang="en-IN" sz="2400" b="1" dirty="0">
                <a:solidFill>
                  <a:srgbClr val="00B050"/>
                </a:solidFill>
                <a:latin typeface="Corbel" pitchFamily="34" charset="0"/>
              </a:rPr>
              <a:t>access</a:t>
            </a:r>
            <a:r>
              <a:rPr lang="en-IN" sz="2400" dirty="0">
                <a:latin typeface="Corbel" pitchFamily="34" charset="0"/>
              </a:rPr>
              <a:t> a </a:t>
            </a:r>
            <a:r>
              <a:rPr lang="en-IN" sz="2400" b="1" dirty="0">
                <a:solidFill>
                  <a:srgbClr val="7030A0"/>
                </a:solidFill>
                <a:latin typeface="Corbel" pitchFamily="34" charset="0"/>
              </a:rPr>
              <a:t>cookie</a:t>
            </a:r>
            <a:r>
              <a:rPr lang="en-IN" sz="2400" dirty="0">
                <a:latin typeface="Corbel" pitchFamily="34" charset="0"/>
              </a:rPr>
              <a:t> value like this:</a:t>
            </a:r>
          </a:p>
          <a:p>
            <a:endParaRPr lang="en-IN" sz="2400" dirty="0">
              <a:latin typeface="Corbel" pitchFamily="34" charset="0"/>
            </a:endParaRPr>
          </a:p>
          <a:p>
            <a:pPr lvl="1"/>
            <a:r>
              <a:rPr lang="en-IN" sz="2400" b="1" dirty="0" err="1">
                <a:solidFill>
                  <a:srgbClr val="C00000"/>
                </a:solidFill>
                <a:latin typeface="Corbel" pitchFamily="34" charset="0"/>
              </a:rPr>
              <a:t>request.COOKIES</a:t>
            </a:r>
            <a:r>
              <a:rPr lang="en-IN" sz="2400" b="1" dirty="0">
                <a:solidFill>
                  <a:srgbClr val="C00000"/>
                </a:solidFill>
                <a:latin typeface="Corbel" pitchFamily="34" charset="0"/>
              </a:rPr>
              <a:t>['</a:t>
            </a:r>
            <a:r>
              <a:rPr lang="en-IN" sz="2400" b="1" dirty="0" err="1">
                <a:solidFill>
                  <a:srgbClr val="C00000"/>
                </a:solidFill>
                <a:latin typeface="Corbel" pitchFamily="34" charset="0"/>
              </a:rPr>
              <a:t>cookie_name</a:t>
            </a:r>
            <a:r>
              <a:rPr lang="en-IN" sz="2400" b="1" dirty="0">
                <a:solidFill>
                  <a:srgbClr val="C00000"/>
                </a:solidFill>
                <a:latin typeface="Corbel" pitchFamily="34" charset="0"/>
              </a:rPr>
              <a:t>'] </a:t>
            </a:r>
          </a:p>
          <a:p>
            <a:pPr lvl="1"/>
            <a:r>
              <a:rPr lang="en-US" sz="2400" b="1" dirty="0" err="1">
                <a:solidFill>
                  <a:srgbClr val="7030A0"/>
                </a:solidFill>
                <a:latin typeface="Corbel" pitchFamily="34" charset="0"/>
              </a:rPr>
              <a:t>request.COOKIES.get</a:t>
            </a:r>
            <a:r>
              <a:rPr lang="en-US" sz="2400" b="1" dirty="0">
                <a:solidFill>
                  <a:srgbClr val="7030A0"/>
                </a:solidFill>
                <a:latin typeface="Corbel" pitchFamily="34" charset="0"/>
              </a:rPr>
              <a:t>(‘</a:t>
            </a:r>
            <a:r>
              <a:rPr lang="en-US" sz="2400" b="1" dirty="0" err="1">
                <a:solidFill>
                  <a:srgbClr val="7030A0"/>
                </a:solidFill>
                <a:latin typeface="Corbel" pitchFamily="34" charset="0"/>
              </a:rPr>
              <a:t>cookie_name</a:t>
            </a:r>
            <a:r>
              <a:rPr lang="en-US" sz="2400" b="1" dirty="0">
                <a:solidFill>
                  <a:srgbClr val="7030A0"/>
                </a:solidFill>
                <a:latin typeface="Corbel" pitchFamily="34" charset="0"/>
              </a:rPr>
              <a:t>’)</a:t>
            </a:r>
          </a:p>
          <a:p>
            <a:pPr lvl="1"/>
            <a:r>
              <a:rPr lang="en-US" sz="2400" b="1" dirty="0" err="1">
                <a:solidFill>
                  <a:srgbClr val="00B050"/>
                </a:solidFill>
                <a:latin typeface="Corbel" pitchFamily="34" charset="0"/>
              </a:rPr>
              <a:t>request.COOKIES.get</a:t>
            </a:r>
            <a:r>
              <a:rPr lang="en-US" sz="2400" b="1" dirty="0">
                <a:solidFill>
                  <a:srgbClr val="00B050"/>
                </a:solidFill>
                <a:latin typeface="Corbel" pitchFamily="34" charset="0"/>
              </a:rPr>
              <a:t>(‘</a:t>
            </a:r>
            <a:r>
              <a:rPr lang="en-US" sz="2400" b="1" dirty="0" err="1">
                <a:solidFill>
                  <a:srgbClr val="00B050"/>
                </a:solidFill>
                <a:latin typeface="Corbel" pitchFamily="34" charset="0"/>
              </a:rPr>
              <a:t>cookie_name’,’default</a:t>
            </a:r>
            <a:r>
              <a:rPr lang="en-US" sz="2400" b="1" dirty="0">
                <a:solidFill>
                  <a:srgbClr val="00B050"/>
                </a:solidFill>
                <a:latin typeface="Corbel" pitchFamily="34" charset="0"/>
              </a:rPr>
              <a:t> value’)</a:t>
            </a:r>
          </a:p>
          <a:p>
            <a:pPr lvl="1"/>
            <a:endParaRPr lang="en-IN" sz="1900" dirty="0">
              <a:latin typeface="Corbel" pitchFamily="34" charset="0"/>
            </a:endParaRPr>
          </a:p>
          <a:p>
            <a:pPr>
              <a:buNone/>
            </a:pPr>
            <a:endParaRPr lang="en-IN" sz="2400" dirty="0">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An Important Point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When</a:t>
            </a:r>
            <a:r>
              <a:rPr lang="en-IN" sz="2400" dirty="0">
                <a:latin typeface="Corbel" pitchFamily="34" charset="0"/>
              </a:rPr>
              <a:t> we </a:t>
            </a:r>
            <a:r>
              <a:rPr lang="en-IN" sz="2400" b="1" dirty="0">
                <a:solidFill>
                  <a:srgbClr val="C00000"/>
                </a:solidFill>
                <a:latin typeface="Corbel" pitchFamily="34" charset="0"/>
              </a:rPr>
              <a:t>read</a:t>
            </a:r>
            <a:r>
              <a:rPr lang="en-IN" sz="2400" dirty="0">
                <a:latin typeface="Corbel" pitchFamily="34" charset="0"/>
              </a:rPr>
              <a:t> </a:t>
            </a:r>
            <a:r>
              <a:rPr lang="en-IN" sz="2400" b="1" dirty="0">
                <a:solidFill>
                  <a:srgbClr val="7030A0"/>
                </a:solidFill>
                <a:latin typeface="Corbel" pitchFamily="34" charset="0"/>
              </a:rPr>
              <a:t>cookie data</a:t>
            </a:r>
            <a:r>
              <a:rPr lang="en-IN" sz="2400" dirty="0">
                <a:latin typeface="Corbel" pitchFamily="34" charset="0"/>
              </a:rPr>
              <a:t>, it will be </a:t>
            </a:r>
            <a:r>
              <a:rPr lang="en-IN" sz="2400" b="1" dirty="0">
                <a:solidFill>
                  <a:srgbClr val="00B050"/>
                </a:solidFill>
                <a:latin typeface="Corbel" pitchFamily="34" charset="0"/>
              </a:rPr>
              <a:t>returned as strings</a:t>
            </a:r>
            <a:r>
              <a:rPr lang="en-IN" sz="2400" dirty="0">
                <a:latin typeface="Corbel" pitchFamily="34" charset="0"/>
              </a:rPr>
              <a:t>. </a:t>
            </a:r>
          </a:p>
          <a:p>
            <a:endParaRPr lang="en-IN" sz="2400" dirty="0">
              <a:latin typeface="Corbel" pitchFamily="34" charset="0"/>
            </a:endParaRPr>
          </a:p>
          <a:p>
            <a:endParaRPr lang="en-IN" sz="2400" dirty="0">
              <a:latin typeface="Corbel" pitchFamily="34" charset="0"/>
            </a:endParaRPr>
          </a:p>
          <a:p>
            <a:endParaRPr lang="en-IN" sz="2400" dirty="0">
              <a:latin typeface="Corbel" pitchFamily="34" charset="0"/>
            </a:endParaRPr>
          </a:p>
          <a:p>
            <a:r>
              <a:rPr lang="en-IN" sz="2400" b="1" dirty="0">
                <a:solidFill>
                  <a:srgbClr val="0070C0"/>
                </a:solidFill>
                <a:latin typeface="Corbel" pitchFamily="34" charset="0"/>
              </a:rPr>
              <a:t>That means</a:t>
            </a:r>
            <a:r>
              <a:rPr lang="en-IN" sz="2400" dirty="0">
                <a:latin typeface="Corbel" pitchFamily="34" charset="0"/>
              </a:rPr>
              <a:t>, even if we </a:t>
            </a:r>
            <a:r>
              <a:rPr lang="en-IN" sz="2400" b="1" dirty="0">
                <a:solidFill>
                  <a:srgbClr val="C00000"/>
                </a:solidFill>
                <a:latin typeface="Corbel" pitchFamily="34" charset="0"/>
              </a:rPr>
              <a:t>stored</a:t>
            </a:r>
            <a:r>
              <a:rPr lang="en-IN" sz="2400" dirty="0">
                <a:latin typeface="Corbel" pitchFamily="34" charset="0"/>
              </a:rPr>
              <a:t> an </a:t>
            </a:r>
            <a:r>
              <a:rPr lang="en-IN" sz="2400" b="1" dirty="0">
                <a:solidFill>
                  <a:srgbClr val="7030A0"/>
                </a:solidFill>
                <a:latin typeface="Corbel" pitchFamily="34" charset="0"/>
              </a:rPr>
              <a:t>integer value </a:t>
            </a:r>
            <a:r>
              <a:rPr lang="en-IN" sz="2400" dirty="0">
                <a:latin typeface="Corbel" pitchFamily="34" charset="0"/>
              </a:rPr>
              <a:t>like </a:t>
            </a:r>
            <a:r>
              <a:rPr lang="en-IN" sz="2400" b="1" dirty="0">
                <a:solidFill>
                  <a:schemeClr val="accent1"/>
                </a:solidFill>
                <a:latin typeface="Corbel" pitchFamily="34" charset="0"/>
              </a:rPr>
              <a:t>100</a:t>
            </a:r>
            <a:r>
              <a:rPr lang="en-IN" sz="2400" dirty="0">
                <a:latin typeface="Corbel" pitchFamily="34" charset="0"/>
              </a:rPr>
              <a:t> in a </a:t>
            </a:r>
            <a:r>
              <a:rPr lang="en-IN" sz="2400" b="1" dirty="0">
                <a:solidFill>
                  <a:srgbClr val="7030A0"/>
                </a:solidFill>
                <a:latin typeface="Corbel" pitchFamily="34" charset="0"/>
              </a:rPr>
              <a:t>cookie</a:t>
            </a:r>
            <a:r>
              <a:rPr lang="en-IN" sz="2400" dirty="0">
                <a:latin typeface="Corbel" pitchFamily="34" charset="0"/>
              </a:rPr>
              <a:t>, it will be </a:t>
            </a:r>
            <a:r>
              <a:rPr lang="en-IN" sz="2400" b="1" dirty="0">
                <a:solidFill>
                  <a:srgbClr val="C00000"/>
                </a:solidFill>
                <a:latin typeface="Corbel" pitchFamily="34" charset="0"/>
              </a:rPr>
              <a:t>returned</a:t>
            </a:r>
            <a:r>
              <a:rPr lang="en-IN" sz="2400" dirty="0">
                <a:latin typeface="Corbel" pitchFamily="34" charset="0"/>
              </a:rPr>
              <a:t> as </a:t>
            </a:r>
            <a:r>
              <a:rPr lang="en-IN" sz="2400" b="1" dirty="0">
                <a:solidFill>
                  <a:srgbClr val="0070C0"/>
                </a:solidFill>
                <a:latin typeface="Corbel" pitchFamily="34" charset="0"/>
              </a:rPr>
              <a:t>'100'.</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Example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92500" lnSpcReduction="10000"/>
          </a:bodyPr>
          <a:lstStyle/>
          <a:p>
            <a:pPr>
              <a:buNone/>
            </a:pPr>
            <a:r>
              <a:rPr lang="en-IN" sz="2400" b="1" dirty="0">
                <a:solidFill>
                  <a:schemeClr val="accent6">
                    <a:lumMod val="75000"/>
                  </a:schemeClr>
                </a:solidFill>
                <a:latin typeface="Corbel" pitchFamily="34" charset="0"/>
              </a:rPr>
              <a:t>from </a:t>
            </a:r>
            <a:r>
              <a:rPr lang="en-IN" sz="2400" b="1" dirty="0" err="1">
                <a:solidFill>
                  <a:schemeClr val="accent6">
                    <a:lumMod val="75000"/>
                  </a:schemeClr>
                </a:solidFill>
                <a:latin typeface="Corbel" pitchFamily="34" charset="0"/>
              </a:rPr>
              <a:t>django.shortcuts</a:t>
            </a:r>
            <a:r>
              <a:rPr lang="en-IN" sz="2400" b="1" dirty="0">
                <a:solidFill>
                  <a:schemeClr val="accent6">
                    <a:lumMod val="75000"/>
                  </a:schemeClr>
                </a:solidFill>
                <a:latin typeface="Corbel" pitchFamily="34" charset="0"/>
              </a:rPr>
              <a:t> import render</a:t>
            </a:r>
          </a:p>
          <a:p>
            <a:pPr>
              <a:buNone/>
            </a:pPr>
            <a:r>
              <a:rPr lang="en-IN" sz="2400" b="1" dirty="0">
                <a:solidFill>
                  <a:schemeClr val="accent6">
                    <a:lumMod val="75000"/>
                  </a:schemeClr>
                </a:solidFill>
                <a:latin typeface="Corbel" pitchFamily="34" charset="0"/>
              </a:rPr>
              <a:t>from </a:t>
            </a:r>
            <a:r>
              <a:rPr lang="en-IN" sz="2400" b="1" dirty="0" err="1">
                <a:solidFill>
                  <a:schemeClr val="accent6">
                    <a:lumMod val="75000"/>
                  </a:schemeClr>
                </a:solidFill>
                <a:latin typeface="Corbel" pitchFamily="34" charset="0"/>
              </a:rPr>
              <a:t>django.http</a:t>
            </a:r>
            <a:r>
              <a:rPr lang="en-IN" sz="2400" b="1" dirty="0">
                <a:solidFill>
                  <a:schemeClr val="accent6">
                    <a:lumMod val="75000"/>
                  </a:schemeClr>
                </a:solidFill>
                <a:latin typeface="Corbel" pitchFamily="34" charset="0"/>
              </a:rPr>
              <a:t> import </a:t>
            </a:r>
            <a:r>
              <a:rPr lang="en-IN" sz="2400" b="1" dirty="0" err="1">
                <a:solidFill>
                  <a:schemeClr val="accent6">
                    <a:lumMod val="75000"/>
                  </a:schemeClr>
                </a:solidFill>
                <a:latin typeface="Corbel" pitchFamily="34" charset="0"/>
              </a:rPr>
              <a:t>HttpResponse</a:t>
            </a:r>
            <a:endParaRPr lang="en-IN" sz="2400" b="1" dirty="0">
              <a:solidFill>
                <a:schemeClr val="accent6">
                  <a:lumMod val="75000"/>
                </a:schemeClr>
              </a:solidFill>
              <a:latin typeface="Corbel" pitchFamily="34" charset="0"/>
            </a:endParaRPr>
          </a:p>
          <a:p>
            <a:pPr>
              <a:buNone/>
            </a:pPr>
            <a:r>
              <a:rPr lang="en-IN" sz="2400" b="1" dirty="0">
                <a:solidFill>
                  <a:schemeClr val="accent6">
                    <a:lumMod val="75000"/>
                  </a:schemeClr>
                </a:solidFill>
                <a:latin typeface="Corbel" pitchFamily="34" charset="0"/>
              </a:rPr>
              <a:t>def </a:t>
            </a:r>
            <a:r>
              <a:rPr lang="en-IN" sz="2400" b="1" dirty="0" err="1">
                <a:solidFill>
                  <a:schemeClr val="accent6">
                    <a:lumMod val="75000"/>
                  </a:schemeClr>
                </a:solidFill>
                <a:latin typeface="Corbel" pitchFamily="34" charset="0"/>
              </a:rPr>
              <a:t>cookiedemo</a:t>
            </a:r>
            <a:r>
              <a:rPr lang="en-IN" sz="2400" b="1" dirty="0">
                <a:solidFill>
                  <a:schemeClr val="accent6">
                    <a:lumMod val="75000"/>
                  </a:schemeClr>
                </a:solidFill>
                <a:latin typeface="Corbel" pitchFamily="34" charset="0"/>
              </a:rPr>
              <a:t>(request):</a:t>
            </a:r>
          </a:p>
          <a:p>
            <a:pPr>
              <a:buNone/>
            </a:pPr>
            <a:r>
              <a:rPr lang="en-IN" sz="2400" b="1" dirty="0">
                <a:solidFill>
                  <a:schemeClr val="accent6">
                    <a:lumMod val="75000"/>
                  </a:schemeClr>
                </a:solidFill>
                <a:latin typeface="Corbel" pitchFamily="34" charset="0"/>
              </a:rPr>
              <a:t>    </a:t>
            </a:r>
            <a:r>
              <a:rPr lang="en-IN" sz="2400" b="1" dirty="0">
                <a:solidFill>
                  <a:srgbClr val="002060"/>
                </a:solidFill>
                <a:latin typeface="Corbel" pitchFamily="34" charset="0"/>
              </a:rPr>
              <a:t>if not </a:t>
            </a:r>
            <a:r>
              <a:rPr lang="en-IN" sz="2400" b="1" dirty="0" err="1">
                <a:solidFill>
                  <a:srgbClr val="002060"/>
                </a:solidFill>
                <a:latin typeface="Corbel" pitchFamily="34" charset="0"/>
              </a:rPr>
              <a:t>request.COOKIES.get</a:t>
            </a:r>
            <a:r>
              <a:rPr lang="en-IN" sz="2400" b="1" dirty="0">
                <a:solidFill>
                  <a:srgbClr val="002060"/>
                </a:solidFill>
                <a:latin typeface="Corbel" pitchFamily="34" charset="0"/>
              </a:rPr>
              <a:t>('</a:t>
            </a:r>
            <a:r>
              <a:rPr lang="en-IN" sz="2400" b="1" dirty="0" err="1">
                <a:solidFill>
                  <a:srgbClr val="002060"/>
                </a:solidFill>
                <a:latin typeface="Corbel" pitchFamily="34" charset="0"/>
              </a:rPr>
              <a:t>color</a:t>
            </a:r>
            <a:r>
              <a:rPr lang="en-IN" sz="2400" b="1" dirty="0">
                <a:solidFill>
                  <a:srgbClr val="002060"/>
                </a:solidFill>
                <a:latin typeface="Corbel" pitchFamily="34" charset="0"/>
              </a:rPr>
              <a:t>'):</a:t>
            </a:r>
          </a:p>
          <a:p>
            <a:pPr>
              <a:buNone/>
            </a:pPr>
            <a:r>
              <a:rPr lang="en-IN" sz="2400" b="1" dirty="0">
                <a:solidFill>
                  <a:srgbClr val="002060"/>
                </a:solidFill>
                <a:latin typeface="Corbel" pitchFamily="34" charset="0"/>
              </a:rPr>
              <a:t>        response = </a:t>
            </a:r>
            <a:r>
              <a:rPr lang="en-IN" sz="2400" b="1" dirty="0" err="1">
                <a:solidFill>
                  <a:srgbClr val="002060"/>
                </a:solidFill>
                <a:latin typeface="Corbel" pitchFamily="34" charset="0"/>
              </a:rPr>
              <a:t>HttpResponse</a:t>
            </a:r>
            <a:r>
              <a:rPr lang="en-IN" sz="2400" b="1" dirty="0">
                <a:solidFill>
                  <a:srgbClr val="002060"/>
                </a:solidFill>
                <a:latin typeface="Corbel" pitchFamily="34" charset="0"/>
              </a:rPr>
              <a:t>("Cookie Set")</a:t>
            </a:r>
          </a:p>
          <a:p>
            <a:pPr>
              <a:buNone/>
            </a:pPr>
            <a:r>
              <a:rPr lang="en-IN" sz="2400" b="1" dirty="0">
                <a:solidFill>
                  <a:srgbClr val="002060"/>
                </a:solidFill>
                <a:latin typeface="Corbel" pitchFamily="34" charset="0"/>
              </a:rPr>
              <a:t>        </a:t>
            </a:r>
            <a:r>
              <a:rPr lang="en-IN" sz="2400" b="1" dirty="0" err="1">
                <a:solidFill>
                  <a:srgbClr val="002060"/>
                </a:solidFill>
                <a:latin typeface="Corbel" pitchFamily="34" charset="0"/>
              </a:rPr>
              <a:t>response.set_cookie</a:t>
            </a:r>
            <a:r>
              <a:rPr lang="en-IN" sz="2400" b="1" dirty="0">
                <a:solidFill>
                  <a:srgbClr val="002060"/>
                </a:solidFill>
                <a:latin typeface="Corbel" pitchFamily="34" charset="0"/>
              </a:rPr>
              <a:t>('</a:t>
            </a:r>
            <a:r>
              <a:rPr lang="en-IN" sz="2400" b="1" dirty="0" err="1">
                <a:solidFill>
                  <a:srgbClr val="002060"/>
                </a:solidFill>
                <a:latin typeface="Corbel" pitchFamily="34" charset="0"/>
              </a:rPr>
              <a:t>color</a:t>
            </a:r>
            <a:r>
              <a:rPr lang="en-IN" sz="2400" b="1" dirty="0">
                <a:solidFill>
                  <a:srgbClr val="002060"/>
                </a:solidFill>
                <a:latin typeface="Corbel" pitchFamily="34" charset="0"/>
              </a:rPr>
              <a:t>', 'blue')</a:t>
            </a:r>
          </a:p>
          <a:p>
            <a:pPr>
              <a:buNone/>
            </a:pPr>
            <a:r>
              <a:rPr lang="en-IN" sz="2400" b="1" dirty="0">
                <a:solidFill>
                  <a:srgbClr val="002060"/>
                </a:solidFill>
                <a:latin typeface="Corbel" pitchFamily="34" charset="0"/>
              </a:rPr>
              <a:t>        return response</a:t>
            </a:r>
          </a:p>
          <a:p>
            <a:pPr>
              <a:buNone/>
            </a:pPr>
            <a:r>
              <a:rPr lang="en-IN" sz="2400" b="1" dirty="0">
                <a:solidFill>
                  <a:schemeClr val="accent6">
                    <a:lumMod val="75000"/>
                  </a:schemeClr>
                </a:solidFill>
                <a:latin typeface="Corbel" pitchFamily="34" charset="0"/>
              </a:rPr>
              <a:t>    else:</a:t>
            </a:r>
          </a:p>
          <a:p>
            <a:pPr>
              <a:buNone/>
            </a:pPr>
            <a:r>
              <a:rPr lang="en-IN" sz="2400" b="1" dirty="0">
                <a:solidFill>
                  <a:schemeClr val="accent6">
                    <a:lumMod val="75000"/>
                  </a:schemeClr>
                </a:solidFill>
                <a:latin typeface="Corbel" pitchFamily="34" charset="0"/>
              </a:rPr>
              <a:t>        </a:t>
            </a:r>
            <a:r>
              <a:rPr lang="en-IN" sz="2400" b="1" dirty="0">
                <a:solidFill>
                  <a:srgbClr val="002060"/>
                </a:solidFill>
                <a:latin typeface="Corbel" pitchFamily="34" charset="0"/>
              </a:rPr>
              <a:t>return </a:t>
            </a:r>
            <a:r>
              <a:rPr lang="en-IN" sz="2400" b="1" dirty="0" err="1">
                <a:solidFill>
                  <a:srgbClr val="002060"/>
                </a:solidFill>
                <a:latin typeface="Corbel" pitchFamily="34" charset="0"/>
              </a:rPr>
              <a:t>HttpResponse</a:t>
            </a:r>
            <a:r>
              <a:rPr lang="en-IN" sz="2400" b="1" dirty="0">
                <a:solidFill>
                  <a:srgbClr val="002060"/>
                </a:solidFill>
                <a:latin typeface="Corbel" pitchFamily="34" charset="0"/>
              </a:rPr>
              <a:t>(</a:t>
            </a:r>
            <a:r>
              <a:rPr lang="en-IN" sz="2400" b="1" dirty="0" err="1">
                <a:solidFill>
                  <a:srgbClr val="002060"/>
                </a:solidFill>
                <a:latin typeface="Corbel" pitchFamily="34" charset="0"/>
              </a:rPr>
              <a:t>f"Your</a:t>
            </a:r>
            <a:r>
              <a:rPr lang="en-IN" sz="2400" b="1" dirty="0">
                <a:solidFill>
                  <a:srgbClr val="002060"/>
                </a:solidFill>
                <a:latin typeface="Corbel" pitchFamily="34" charset="0"/>
              </a:rPr>
              <a:t> </a:t>
            </a:r>
            <a:r>
              <a:rPr lang="en-IN" sz="2400" b="1" dirty="0" err="1">
                <a:solidFill>
                  <a:srgbClr val="002060"/>
                </a:solidFill>
                <a:latin typeface="Corbel" pitchFamily="34" charset="0"/>
              </a:rPr>
              <a:t>favorite</a:t>
            </a:r>
            <a:r>
              <a:rPr lang="en-IN" sz="2400" b="1" dirty="0">
                <a:solidFill>
                  <a:srgbClr val="002060"/>
                </a:solidFill>
                <a:latin typeface="Corbel" pitchFamily="34" charset="0"/>
              </a:rPr>
              <a:t> </a:t>
            </a:r>
            <a:r>
              <a:rPr lang="en-IN" sz="2400" b="1" dirty="0" err="1">
                <a:solidFill>
                  <a:srgbClr val="002060"/>
                </a:solidFill>
                <a:latin typeface="Corbel" pitchFamily="34" charset="0"/>
              </a:rPr>
              <a:t>color</a:t>
            </a:r>
            <a:r>
              <a:rPr lang="en-IN" sz="2400" b="1" dirty="0">
                <a:solidFill>
                  <a:srgbClr val="002060"/>
                </a:solidFill>
                <a:latin typeface="Corbel" pitchFamily="34" charset="0"/>
              </a:rPr>
              <a:t> is {</a:t>
            </a:r>
            <a:r>
              <a:rPr lang="en-IN" sz="2400" b="1" dirty="0" err="1">
                <a:solidFill>
                  <a:srgbClr val="002060"/>
                </a:solidFill>
                <a:latin typeface="Corbel" pitchFamily="34" charset="0"/>
              </a:rPr>
              <a:t>request.COOKIES</a:t>
            </a:r>
            <a:r>
              <a:rPr lang="en-IN" sz="2400" b="1" dirty="0">
                <a:solidFill>
                  <a:srgbClr val="002060"/>
                </a:solidFill>
                <a:latin typeface="Corbel" pitchFamily="34" charset="0"/>
              </a:rPr>
              <a:t>['</a:t>
            </a:r>
            <a:r>
              <a:rPr lang="en-IN" sz="2400" b="1" dirty="0" err="1">
                <a:solidFill>
                  <a:srgbClr val="002060"/>
                </a:solidFill>
                <a:latin typeface="Corbel" pitchFamily="34" charset="0"/>
              </a:rPr>
              <a:t>color</a:t>
            </a:r>
            <a:r>
              <a:rPr lang="en-IN" sz="2400" b="1" dirty="0">
                <a:solidFill>
                  <a:srgbClr val="002060"/>
                </a:solidFill>
                <a:latin typeface="Corbel" pitchFamily="34" charset="0"/>
              </a:rPr>
              <a:t>']}")</a:t>
            </a:r>
          </a:p>
          <a:p>
            <a:pPr>
              <a:buNone/>
            </a:pPr>
            <a:br>
              <a:rPr lang="en-IN" sz="2400" b="1" dirty="0">
                <a:solidFill>
                  <a:schemeClr val="accent6">
                    <a:lumMod val="75000"/>
                  </a:schemeClr>
                </a:solidFill>
                <a:latin typeface="Corbel" pitchFamily="34" charset="0"/>
              </a:rPr>
            </a:br>
            <a:endParaRPr lang="en-IN" sz="2400" b="1" dirty="0">
              <a:solidFill>
                <a:schemeClr val="accent6">
                  <a:lumMod val="75000"/>
                </a:schemeClr>
              </a:solidFill>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214282" y="1357298"/>
            <a:ext cx="8786874" cy="4857784"/>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858312"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rbel" pitchFamily="34" charset="0"/>
              </a:rPr>
              <a:t>Today’s Agenda</a:t>
            </a:r>
            <a:endParaRPr lang="en-IN" b="1" dirty="0">
              <a:latin typeface="Corbel" pitchFamily="34" charset="0"/>
            </a:endParaRPr>
          </a:p>
        </p:txBody>
      </p:sp>
      <p:sp>
        <p:nvSpPr>
          <p:cNvPr id="3" name="Content Placeholder 2"/>
          <p:cNvSpPr>
            <a:spLocks noGrp="1"/>
          </p:cNvSpPr>
          <p:nvPr>
            <p:ph sz="quarter" idx="1"/>
          </p:nvPr>
        </p:nvSpPr>
        <p:spPr>
          <a:xfrm>
            <a:off x="301752" y="1527048"/>
            <a:ext cx="8503920" cy="4854280"/>
          </a:xfrm>
        </p:spPr>
        <p:txBody>
          <a:bodyPr>
            <a:normAutofit/>
          </a:bodyPr>
          <a:lstStyle/>
          <a:p>
            <a:pPr marL="514350" indent="-514350">
              <a:buNone/>
            </a:pPr>
            <a:r>
              <a:rPr lang="en-US" sz="2800" b="1" dirty="0">
                <a:latin typeface="Corbel" pitchFamily="34" charset="0"/>
              </a:rPr>
              <a:t>Developing Our </a:t>
            </a:r>
            <a:r>
              <a:rPr lang="en-US" sz="2800" b="1" dirty="0" err="1">
                <a:latin typeface="Corbel" pitchFamily="34" charset="0"/>
              </a:rPr>
              <a:t>Django</a:t>
            </a:r>
            <a:r>
              <a:rPr lang="en-US" sz="2800" b="1" dirty="0">
                <a:latin typeface="Corbel" pitchFamily="34" charset="0"/>
              </a:rPr>
              <a:t> App</a:t>
            </a:r>
          </a:p>
          <a:p>
            <a:pPr marL="788670" lvl="1" indent="-514350">
              <a:buClr>
                <a:schemeClr val="accent1"/>
              </a:buClr>
              <a:buSzPct val="120000"/>
              <a:buFont typeface="Arial" pitchFamily="34" charset="0"/>
              <a:buChar char="•"/>
            </a:pPr>
            <a:endParaRPr lang="en-US" sz="2400" dirty="0">
              <a:solidFill>
                <a:schemeClr val="tx1"/>
              </a:solidFill>
              <a:latin typeface="Corbel" pitchFamily="34" charset="0"/>
            </a:endParaRPr>
          </a:p>
          <a:p>
            <a:pPr marL="788670" lvl="1" indent="-514350">
              <a:buClr>
                <a:schemeClr val="accent1"/>
              </a:buClr>
              <a:buSzPct val="120000"/>
              <a:buFont typeface="Arial" pitchFamily="34" charset="0"/>
              <a:buChar char="•"/>
            </a:pPr>
            <a:r>
              <a:rPr lang="en-US" sz="2400" b="1" dirty="0">
                <a:solidFill>
                  <a:srgbClr val="0070C0"/>
                </a:solidFill>
                <a:latin typeface="Corbel" pitchFamily="34" charset="0"/>
              </a:rPr>
              <a:t>Introduction To Session Tracking</a:t>
            </a:r>
          </a:p>
          <a:p>
            <a:pPr marL="788670" lvl="1" indent="-514350">
              <a:buClr>
                <a:schemeClr val="accent1"/>
              </a:buClr>
              <a:buSzPct val="120000"/>
              <a:buFont typeface="Arial" pitchFamily="34" charset="0"/>
              <a:buChar char="•"/>
            </a:pPr>
            <a:r>
              <a:rPr lang="en-US" sz="2400" b="1" dirty="0">
                <a:solidFill>
                  <a:schemeClr val="accent6">
                    <a:lumMod val="75000"/>
                  </a:schemeClr>
                </a:solidFill>
                <a:latin typeface="Corbel" pitchFamily="34" charset="0"/>
              </a:rPr>
              <a:t>Why Session Tracking Is Important ?</a:t>
            </a:r>
          </a:p>
          <a:p>
            <a:pPr marL="788670" lvl="1" indent="-514350">
              <a:buClr>
                <a:schemeClr val="accent1"/>
              </a:buClr>
              <a:buSzPct val="120000"/>
              <a:buFont typeface="Arial" pitchFamily="34" charset="0"/>
              <a:buChar char="•"/>
            </a:pPr>
            <a:r>
              <a:rPr lang="en-US" sz="2400" b="1" dirty="0">
                <a:solidFill>
                  <a:srgbClr val="00B050"/>
                </a:solidFill>
                <a:latin typeface="Corbel" pitchFamily="34" charset="0"/>
              </a:rPr>
              <a:t>How </a:t>
            </a:r>
            <a:r>
              <a:rPr lang="en-US" sz="2400" b="1" dirty="0" err="1">
                <a:solidFill>
                  <a:srgbClr val="00B050"/>
                </a:solidFill>
                <a:latin typeface="Corbel" pitchFamily="34" charset="0"/>
              </a:rPr>
              <a:t>Django</a:t>
            </a:r>
            <a:r>
              <a:rPr lang="en-US" sz="2400" b="1" dirty="0">
                <a:solidFill>
                  <a:srgbClr val="00B050"/>
                </a:solidFill>
                <a:latin typeface="Corbel" pitchFamily="34" charset="0"/>
              </a:rPr>
              <a:t> Supports In Session Tracking</a:t>
            </a:r>
          </a:p>
          <a:p>
            <a:pPr marL="788670" lvl="1" indent="-514350">
              <a:buClr>
                <a:schemeClr val="accent1"/>
              </a:buClr>
              <a:buSzPct val="120000"/>
              <a:buFont typeface="Arial" pitchFamily="34" charset="0"/>
              <a:buChar char="•"/>
            </a:pPr>
            <a:r>
              <a:rPr lang="en-US" sz="2400" b="1" dirty="0">
                <a:solidFill>
                  <a:srgbClr val="7030A0"/>
                </a:solidFill>
                <a:latin typeface="Corbel" pitchFamily="34" charset="0"/>
              </a:rPr>
              <a:t>What Are Cookies ?</a:t>
            </a:r>
          </a:p>
          <a:p>
            <a:pPr marL="788670" lvl="1" indent="-514350">
              <a:buClr>
                <a:schemeClr val="accent1"/>
              </a:buClr>
              <a:buSzPct val="120000"/>
              <a:buFont typeface="Arial" pitchFamily="34" charset="0"/>
              <a:buChar char="•"/>
            </a:pPr>
            <a:r>
              <a:rPr lang="en-US" sz="2400" b="1" dirty="0">
                <a:solidFill>
                  <a:srgbClr val="002060"/>
                </a:solidFill>
                <a:latin typeface="Corbel" pitchFamily="34" charset="0"/>
              </a:rPr>
              <a:t>Using Cookie</a:t>
            </a: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Exercise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Develop</a:t>
            </a:r>
            <a:r>
              <a:rPr lang="en-IN" sz="2400" dirty="0">
                <a:latin typeface="Corbel" pitchFamily="34" charset="0"/>
              </a:rPr>
              <a:t> an </a:t>
            </a:r>
            <a:r>
              <a:rPr lang="en-IN" sz="2400" b="1" dirty="0">
                <a:solidFill>
                  <a:srgbClr val="00B050"/>
                </a:solidFill>
                <a:latin typeface="Corbel" pitchFamily="34" charset="0"/>
              </a:rPr>
              <a:t>app</a:t>
            </a:r>
            <a:r>
              <a:rPr lang="en-IN" sz="2400" dirty="0">
                <a:latin typeface="Corbel" pitchFamily="34" charset="0"/>
              </a:rPr>
              <a:t> that shows </a:t>
            </a:r>
            <a:r>
              <a:rPr lang="en-IN" sz="2400" b="1" dirty="0">
                <a:solidFill>
                  <a:srgbClr val="7030A0"/>
                </a:solidFill>
                <a:latin typeface="Corbel" pitchFamily="34" charset="0"/>
              </a:rPr>
              <a:t>number of times </a:t>
            </a:r>
            <a:r>
              <a:rPr lang="en-IN" sz="2400" dirty="0">
                <a:latin typeface="Corbel" pitchFamily="34" charset="0"/>
              </a:rPr>
              <a:t>the user has </a:t>
            </a:r>
            <a:r>
              <a:rPr lang="en-IN" sz="2400" b="1" dirty="0">
                <a:solidFill>
                  <a:schemeClr val="accent1"/>
                </a:solidFill>
                <a:latin typeface="Corbel" pitchFamily="34" charset="0"/>
              </a:rPr>
              <a:t>visited</a:t>
            </a:r>
            <a:r>
              <a:rPr lang="en-IN" sz="2400" dirty="0">
                <a:latin typeface="Corbel" pitchFamily="34" charset="0"/>
              </a:rPr>
              <a:t> the </a:t>
            </a:r>
            <a:r>
              <a:rPr lang="en-IN" sz="2400" b="1" dirty="0">
                <a:solidFill>
                  <a:srgbClr val="002060"/>
                </a:solidFill>
                <a:latin typeface="Corbel" pitchFamily="34" charset="0"/>
              </a:rPr>
              <a:t>site</a:t>
            </a:r>
            <a:r>
              <a:rPr lang="en-IN" sz="2400" dirty="0">
                <a:latin typeface="Corbel" pitchFamily="34" charset="0"/>
              </a:rPr>
              <a:t> .</a:t>
            </a:r>
          </a:p>
          <a:p>
            <a:endParaRPr lang="en-US" sz="2400" b="1" dirty="0">
              <a:latin typeface="Corbel" pitchFamily="34" charset="0"/>
            </a:endParaRPr>
          </a:p>
          <a:p>
            <a:endParaRPr lang="en-US" sz="2400" b="1" dirty="0">
              <a:latin typeface="Corbel" pitchFamily="34" charset="0"/>
            </a:endParaRPr>
          </a:p>
          <a:p>
            <a:r>
              <a:rPr lang="en-US" sz="2400" b="1" dirty="0">
                <a:solidFill>
                  <a:srgbClr val="0070C0"/>
                </a:solidFill>
                <a:latin typeface="Corbel" pitchFamily="34" charset="0"/>
              </a:rPr>
              <a:t>Also</a:t>
            </a:r>
            <a:r>
              <a:rPr lang="en-US" sz="2400" dirty="0">
                <a:latin typeface="Corbel" pitchFamily="34" charset="0"/>
              </a:rPr>
              <a:t> display the message ‘</a:t>
            </a:r>
            <a:r>
              <a:rPr lang="en-US" sz="2400" b="1" u="sng" dirty="0">
                <a:solidFill>
                  <a:srgbClr val="C00000"/>
                </a:solidFill>
                <a:latin typeface="Corbel" pitchFamily="34" charset="0"/>
              </a:rPr>
              <a:t>Welcome Newcomer</a:t>
            </a:r>
            <a:r>
              <a:rPr lang="en-US" sz="2400" dirty="0">
                <a:latin typeface="Corbel" pitchFamily="34" charset="0"/>
              </a:rPr>
              <a:t>’ for </a:t>
            </a:r>
            <a:r>
              <a:rPr lang="en-US" sz="2400" b="1" dirty="0">
                <a:solidFill>
                  <a:srgbClr val="7030A0"/>
                </a:solidFill>
                <a:latin typeface="Corbel" pitchFamily="34" charset="0"/>
              </a:rPr>
              <a:t>first time visitor</a:t>
            </a:r>
            <a:r>
              <a:rPr lang="en-US" sz="2400" dirty="0">
                <a:latin typeface="Corbel" pitchFamily="34" charset="0"/>
              </a:rPr>
              <a:t> and ‘</a:t>
            </a:r>
            <a:r>
              <a:rPr lang="en-US" sz="2400" b="1" u="sng" dirty="0">
                <a:solidFill>
                  <a:srgbClr val="C00000"/>
                </a:solidFill>
                <a:latin typeface="Corbel" pitchFamily="34" charset="0"/>
              </a:rPr>
              <a:t>Welcome back</a:t>
            </a:r>
            <a:r>
              <a:rPr lang="en-US" sz="2400" dirty="0">
                <a:latin typeface="Corbel" pitchFamily="34" charset="0"/>
              </a:rPr>
              <a:t>’ for </a:t>
            </a:r>
            <a:r>
              <a:rPr lang="en-US" sz="2400" b="1" dirty="0">
                <a:solidFill>
                  <a:srgbClr val="7030A0"/>
                </a:solidFill>
                <a:latin typeface="Corbel" pitchFamily="34" charset="0"/>
              </a:rPr>
              <a:t>returning users</a:t>
            </a:r>
            <a:endParaRPr lang="en-IN" sz="2400" b="1" dirty="0">
              <a:solidFill>
                <a:srgbClr val="7030A0"/>
              </a:solidFill>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views.py</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85000" lnSpcReduction="20000"/>
          </a:bodyPr>
          <a:lstStyle/>
          <a:p>
            <a:pPr>
              <a:buNone/>
            </a:pPr>
            <a:r>
              <a:rPr lang="en-IN" sz="2400" b="1" dirty="0">
                <a:solidFill>
                  <a:schemeClr val="accent6">
                    <a:lumMod val="75000"/>
                  </a:schemeClr>
                </a:solidFill>
                <a:latin typeface="Corbel" pitchFamily="34" charset="0"/>
              </a:rPr>
              <a:t>from </a:t>
            </a:r>
            <a:r>
              <a:rPr lang="en-IN" sz="2400" b="1" dirty="0" err="1">
                <a:solidFill>
                  <a:schemeClr val="accent6">
                    <a:lumMod val="75000"/>
                  </a:schemeClr>
                </a:solidFill>
                <a:latin typeface="Corbel" pitchFamily="34" charset="0"/>
              </a:rPr>
              <a:t>django.shortcuts</a:t>
            </a:r>
            <a:r>
              <a:rPr lang="en-IN" sz="2400" b="1" dirty="0">
                <a:solidFill>
                  <a:schemeClr val="accent6">
                    <a:lumMod val="75000"/>
                  </a:schemeClr>
                </a:solidFill>
                <a:latin typeface="Corbel" pitchFamily="34" charset="0"/>
              </a:rPr>
              <a:t> import render</a:t>
            </a:r>
          </a:p>
          <a:p>
            <a:pPr>
              <a:buNone/>
            </a:pPr>
            <a:r>
              <a:rPr lang="en-IN" sz="2400" b="1" dirty="0">
                <a:solidFill>
                  <a:schemeClr val="accent6">
                    <a:lumMod val="75000"/>
                  </a:schemeClr>
                </a:solidFill>
                <a:latin typeface="Corbel" pitchFamily="34" charset="0"/>
              </a:rPr>
              <a:t>from </a:t>
            </a:r>
            <a:r>
              <a:rPr lang="en-IN" sz="2400" b="1" dirty="0" err="1">
                <a:solidFill>
                  <a:schemeClr val="accent6">
                    <a:lumMod val="75000"/>
                  </a:schemeClr>
                </a:solidFill>
                <a:latin typeface="Corbel" pitchFamily="34" charset="0"/>
              </a:rPr>
              <a:t>django.http</a:t>
            </a:r>
            <a:r>
              <a:rPr lang="en-IN" sz="2400" b="1" dirty="0">
                <a:solidFill>
                  <a:schemeClr val="accent6">
                    <a:lumMod val="75000"/>
                  </a:schemeClr>
                </a:solidFill>
                <a:latin typeface="Corbel" pitchFamily="34" charset="0"/>
              </a:rPr>
              <a:t> import </a:t>
            </a:r>
            <a:r>
              <a:rPr lang="en-IN" sz="2400" b="1" dirty="0" err="1">
                <a:solidFill>
                  <a:schemeClr val="accent6">
                    <a:lumMod val="75000"/>
                  </a:schemeClr>
                </a:solidFill>
                <a:latin typeface="Corbel" pitchFamily="34" charset="0"/>
              </a:rPr>
              <a:t>HttpResponse</a:t>
            </a:r>
            <a:endParaRPr lang="en-IN" sz="2400" b="1" dirty="0">
              <a:solidFill>
                <a:schemeClr val="accent6">
                  <a:lumMod val="75000"/>
                </a:schemeClr>
              </a:solidFill>
              <a:latin typeface="Corbel" pitchFamily="34" charset="0"/>
            </a:endParaRPr>
          </a:p>
          <a:p>
            <a:pPr>
              <a:buNone/>
            </a:pPr>
            <a:r>
              <a:rPr lang="en-IN" sz="2400" b="1" i="1" dirty="0">
                <a:solidFill>
                  <a:schemeClr val="accent6">
                    <a:lumMod val="75000"/>
                  </a:schemeClr>
                </a:solidFill>
                <a:latin typeface="Corbel" pitchFamily="34" charset="0"/>
              </a:rPr>
              <a:t>def</a:t>
            </a:r>
            <a:r>
              <a:rPr lang="en-IN" sz="2400" b="1" dirty="0">
                <a:solidFill>
                  <a:schemeClr val="accent6">
                    <a:lumMod val="75000"/>
                  </a:schemeClr>
                </a:solidFill>
                <a:latin typeface="Corbel" pitchFamily="34" charset="0"/>
              </a:rPr>
              <a:t> </a:t>
            </a:r>
            <a:r>
              <a:rPr lang="en-IN" sz="2400" b="1" dirty="0" err="1">
                <a:solidFill>
                  <a:schemeClr val="accent6">
                    <a:lumMod val="75000"/>
                  </a:schemeClr>
                </a:solidFill>
                <a:latin typeface="Corbel" pitchFamily="34" charset="0"/>
              </a:rPr>
              <a:t>visitcounter</a:t>
            </a:r>
            <a:r>
              <a:rPr lang="en-IN" sz="2400" b="1" dirty="0">
                <a:solidFill>
                  <a:schemeClr val="accent6">
                    <a:lumMod val="75000"/>
                  </a:schemeClr>
                </a:solidFill>
                <a:latin typeface="Corbel" pitchFamily="34" charset="0"/>
              </a:rPr>
              <a:t>(</a:t>
            </a:r>
            <a:r>
              <a:rPr lang="en-IN" sz="2400" b="1" i="1" dirty="0">
                <a:solidFill>
                  <a:schemeClr val="accent6">
                    <a:lumMod val="75000"/>
                  </a:schemeClr>
                </a:solidFill>
                <a:latin typeface="Corbel" pitchFamily="34" charset="0"/>
              </a:rPr>
              <a:t>request</a:t>
            </a:r>
            <a:r>
              <a:rPr lang="en-IN" sz="2400" b="1" dirty="0">
                <a:solidFill>
                  <a:schemeClr val="accent6">
                    <a:lumMod val="75000"/>
                  </a:schemeClr>
                </a:solidFill>
                <a:latin typeface="Corbel" pitchFamily="34" charset="0"/>
              </a:rPr>
              <a:t>):</a:t>
            </a:r>
          </a:p>
          <a:p>
            <a:pPr>
              <a:buNone/>
            </a:pPr>
            <a:r>
              <a:rPr lang="en-IN" sz="2400" b="1" dirty="0">
                <a:solidFill>
                  <a:schemeClr val="accent6">
                    <a:lumMod val="75000"/>
                  </a:schemeClr>
                </a:solidFill>
                <a:latin typeface="Corbel" pitchFamily="34" charset="0"/>
              </a:rPr>
              <a:t>   </a:t>
            </a:r>
            <a:r>
              <a:rPr lang="en-IN" sz="2400" b="1" dirty="0">
                <a:solidFill>
                  <a:srgbClr val="002060"/>
                </a:solidFill>
                <a:latin typeface="Corbel" pitchFamily="34" charset="0"/>
              </a:rPr>
              <a:t> visits=</a:t>
            </a:r>
            <a:r>
              <a:rPr lang="en-IN" sz="2400" b="1" dirty="0" err="1">
                <a:solidFill>
                  <a:srgbClr val="002060"/>
                </a:solidFill>
                <a:latin typeface="Corbel" pitchFamily="34" charset="0"/>
              </a:rPr>
              <a:t>request.COOKIES.get</a:t>
            </a:r>
            <a:r>
              <a:rPr lang="en-IN" sz="2400" b="1" dirty="0">
                <a:solidFill>
                  <a:srgbClr val="002060"/>
                </a:solidFill>
                <a:latin typeface="Corbel" pitchFamily="34" charset="0"/>
              </a:rPr>
              <a:t>('</a:t>
            </a:r>
            <a:r>
              <a:rPr lang="en-IN" sz="2400" b="1" dirty="0" err="1">
                <a:solidFill>
                  <a:srgbClr val="002060"/>
                </a:solidFill>
                <a:latin typeface="Corbel" pitchFamily="34" charset="0"/>
              </a:rPr>
              <a:t>visitcount</a:t>
            </a:r>
            <a:r>
              <a:rPr lang="en-IN" sz="2400" b="1" dirty="0">
                <a:solidFill>
                  <a:srgbClr val="002060"/>
                </a:solidFill>
                <a:latin typeface="Corbel" pitchFamily="34" charset="0"/>
              </a:rPr>
              <a:t>')</a:t>
            </a:r>
          </a:p>
          <a:p>
            <a:pPr>
              <a:buNone/>
            </a:pPr>
            <a:r>
              <a:rPr lang="en-IN" sz="2400" b="1" dirty="0">
                <a:solidFill>
                  <a:srgbClr val="002060"/>
                </a:solidFill>
                <a:latin typeface="Corbel" pitchFamily="34" charset="0"/>
              </a:rPr>
              <a:t>    if visits == None:</a:t>
            </a:r>
          </a:p>
          <a:p>
            <a:pPr>
              <a:buNone/>
            </a:pPr>
            <a:r>
              <a:rPr lang="en-IN" sz="2400" b="1" dirty="0">
                <a:solidFill>
                  <a:srgbClr val="002060"/>
                </a:solidFill>
                <a:latin typeface="Corbel" pitchFamily="34" charset="0"/>
              </a:rPr>
              <a:t>        visits = 1</a:t>
            </a:r>
          </a:p>
          <a:p>
            <a:pPr>
              <a:buNone/>
            </a:pPr>
            <a:r>
              <a:rPr lang="en-IN" sz="2400" b="1" dirty="0">
                <a:solidFill>
                  <a:srgbClr val="002060"/>
                </a:solidFill>
                <a:latin typeface="Corbel" pitchFamily="34" charset="0"/>
              </a:rPr>
              <a:t>    else:</a:t>
            </a:r>
          </a:p>
          <a:p>
            <a:pPr>
              <a:buNone/>
            </a:pPr>
            <a:r>
              <a:rPr lang="en-IN" sz="2400" b="1" dirty="0">
                <a:solidFill>
                  <a:srgbClr val="002060"/>
                </a:solidFill>
                <a:latin typeface="Corbel" pitchFamily="34" charset="0"/>
              </a:rPr>
              <a:t>        visits = </a:t>
            </a:r>
            <a:r>
              <a:rPr lang="en-IN" sz="2400" b="1" i="1" dirty="0" err="1">
                <a:solidFill>
                  <a:srgbClr val="002060"/>
                </a:solidFill>
                <a:latin typeface="Corbel" pitchFamily="34" charset="0"/>
              </a:rPr>
              <a:t>int</a:t>
            </a:r>
            <a:r>
              <a:rPr lang="en-IN" sz="2400" b="1" dirty="0">
                <a:solidFill>
                  <a:srgbClr val="002060"/>
                </a:solidFill>
                <a:latin typeface="Corbel" pitchFamily="34" charset="0"/>
              </a:rPr>
              <a:t>(visits)+1</a:t>
            </a:r>
          </a:p>
          <a:p>
            <a:pPr>
              <a:buNone/>
            </a:pPr>
            <a:r>
              <a:rPr lang="en-IN" sz="2400" b="1" dirty="0">
                <a:solidFill>
                  <a:schemeClr val="accent6">
                    <a:lumMod val="75000"/>
                  </a:schemeClr>
                </a:solidFill>
                <a:latin typeface="Corbel" pitchFamily="34" charset="0"/>
              </a:rPr>
              <a:t>    response = render(</a:t>
            </a:r>
            <a:r>
              <a:rPr lang="en-IN" sz="2400" b="1" dirty="0" err="1">
                <a:solidFill>
                  <a:schemeClr val="accent6">
                    <a:lumMod val="75000"/>
                  </a:schemeClr>
                </a:solidFill>
                <a:latin typeface="Corbel" pitchFamily="34" charset="0"/>
              </a:rPr>
              <a:t>request,'visitcountapp</a:t>
            </a:r>
            <a:r>
              <a:rPr lang="en-IN" sz="2400" b="1" dirty="0">
                <a:solidFill>
                  <a:schemeClr val="accent6">
                    <a:lumMod val="75000"/>
                  </a:schemeClr>
                </a:solidFill>
                <a:latin typeface="Corbel" pitchFamily="34" charset="0"/>
              </a:rPr>
              <a:t>/showvisitcount.html',{'</a:t>
            </a:r>
            <a:r>
              <a:rPr lang="en-IN" sz="2400" b="1" dirty="0" err="1">
                <a:solidFill>
                  <a:schemeClr val="accent6">
                    <a:lumMod val="75000"/>
                  </a:schemeClr>
                </a:solidFill>
                <a:latin typeface="Corbel" pitchFamily="34" charset="0"/>
              </a:rPr>
              <a:t>visits':visits</a:t>
            </a:r>
            <a:r>
              <a:rPr lang="en-IN" sz="2400" b="1" dirty="0">
                <a:solidFill>
                  <a:schemeClr val="accent6">
                    <a:lumMod val="75000"/>
                  </a:schemeClr>
                </a:solidFill>
                <a:latin typeface="Corbel" pitchFamily="34" charset="0"/>
              </a:rPr>
              <a:t>})</a:t>
            </a:r>
          </a:p>
          <a:p>
            <a:pPr>
              <a:buNone/>
            </a:pPr>
            <a:r>
              <a:rPr lang="en-IN" sz="2400" b="1" dirty="0">
                <a:solidFill>
                  <a:schemeClr val="accent6">
                    <a:lumMod val="75000"/>
                  </a:schemeClr>
                </a:solidFill>
                <a:latin typeface="Corbel" pitchFamily="34" charset="0"/>
              </a:rPr>
              <a:t>  </a:t>
            </a:r>
            <a:r>
              <a:rPr lang="en-IN" sz="2400" b="1" dirty="0">
                <a:solidFill>
                  <a:srgbClr val="002060"/>
                </a:solidFill>
                <a:latin typeface="Corbel" pitchFamily="34" charset="0"/>
              </a:rPr>
              <a:t>  </a:t>
            </a:r>
            <a:r>
              <a:rPr lang="en-IN" sz="2400" b="1" dirty="0" err="1">
                <a:solidFill>
                  <a:srgbClr val="002060"/>
                </a:solidFill>
                <a:latin typeface="Corbel" pitchFamily="34" charset="0"/>
              </a:rPr>
              <a:t>response.set_cookie</a:t>
            </a:r>
            <a:r>
              <a:rPr lang="en-IN" sz="2400" b="1" dirty="0">
                <a:solidFill>
                  <a:srgbClr val="002060"/>
                </a:solidFill>
                <a:latin typeface="Corbel" pitchFamily="34" charset="0"/>
              </a:rPr>
              <a:t>('</a:t>
            </a:r>
            <a:r>
              <a:rPr lang="en-IN" sz="2400" b="1" dirty="0" err="1">
                <a:solidFill>
                  <a:srgbClr val="002060"/>
                </a:solidFill>
                <a:latin typeface="Corbel" pitchFamily="34" charset="0"/>
              </a:rPr>
              <a:t>visitcount</a:t>
            </a:r>
            <a:r>
              <a:rPr lang="en-IN" sz="2400" b="1" dirty="0">
                <a:solidFill>
                  <a:srgbClr val="002060"/>
                </a:solidFill>
                <a:latin typeface="Corbel" pitchFamily="34" charset="0"/>
              </a:rPr>
              <a:t>', </a:t>
            </a:r>
            <a:r>
              <a:rPr lang="en-IN" sz="2400" b="1" i="1" dirty="0" err="1">
                <a:solidFill>
                  <a:srgbClr val="002060"/>
                </a:solidFill>
                <a:latin typeface="Corbel" pitchFamily="34" charset="0"/>
              </a:rPr>
              <a:t>str</a:t>
            </a:r>
            <a:r>
              <a:rPr lang="en-IN" sz="2400" b="1" dirty="0">
                <a:solidFill>
                  <a:srgbClr val="002060"/>
                </a:solidFill>
                <a:latin typeface="Corbel" pitchFamily="34" charset="0"/>
              </a:rPr>
              <a:t>(visits))</a:t>
            </a:r>
          </a:p>
          <a:p>
            <a:pPr>
              <a:buNone/>
            </a:pPr>
            <a:r>
              <a:rPr lang="en-IN" sz="2400" b="1" dirty="0">
                <a:solidFill>
                  <a:srgbClr val="002060"/>
                </a:solidFill>
                <a:latin typeface="Corbel" pitchFamily="34" charset="0"/>
              </a:rPr>
              <a:t>    return response</a:t>
            </a:r>
          </a:p>
          <a:p>
            <a:pPr>
              <a:buNone/>
            </a:pPr>
            <a:br>
              <a:rPr lang="en-IN" sz="2400" b="1" dirty="0">
                <a:solidFill>
                  <a:schemeClr val="accent6">
                    <a:lumMod val="75000"/>
                  </a:schemeClr>
                </a:solidFill>
                <a:latin typeface="Corbel" pitchFamily="34" charset="0"/>
              </a:rPr>
            </a:br>
            <a:br>
              <a:rPr lang="en-IN" sz="2400" b="1" dirty="0">
                <a:solidFill>
                  <a:schemeClr val="accent6">
                    <a:lumMod val="75000"/>
                  </a:schemeClr>
                </a:solidFill>
                <a:latin typeface="Corbel" pitchFamily="34" charset="0"/>
              </a:rPr>
            </a:br>
            <a:endParaRPr lang="en-IN" sz="2400" b="1" dirty="0">
              <a:solidFill>
                <a:schemeClr val="accent6">
                  <a:lumMod val="75000"/>
                </a:schemeClr>
              </a:solidFill>
              <a:latin typeface="Corbel" pitchFamily="34" charset="0"/>
            </a:endParaRPr>
          </a:p>
          <a:p>
            <a:pPr>
              <a:buNone/>
            </a:pPr>
            <a:endParaRPr lang="en-IN" sz="2400" b="1" dirty="0">
              <a:solidFill>
                <a:srgbClr val="7030A0"/>
              </a:solidFill>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showvisitcount.html</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Autofit/>
          </a:bodyPr>
          <a:lstStyle/>
          <a:p>
            <a:pPr>
              <a:buNone/>
            </a:pPr>
            <a:r>
              <a:rPr lang="en-IN" sz="1400" b="1" dirty="0">
                <a:solidFill>
                  <a:schemeClr val="accent6">
                    <a:lumMod val="75000"/>
                  </a:schemeClr>
                </a:solidFill>
                <a:latin typeface="Corbel" pitchFamily="34" charset="0"/>
              </a:rPr>
              <a:t>&lt;!DOCTYPE html&gt;</a:t>
            </a:r>
          </a:p>
          <a:p>
            <a:pPr>
              <a:buNone/>
            </a:pPr>
            <a:r>
              <a:rPr lang="en-IN" sz="1400" b="1" dirty="0">
                <a:solidFill>
                  <a:schemeClr val="accent6">
                    <a:lumMod val="75000"/>
                  </a:schemeClr>
                </a:solidFill>
                <a:latin typeface="Corbel" pitchFamily="34" charset="0"/>
              </a:rPr>
              <a:t>&lt;html </a:t>
            </a:r>
            <a:r>
              <a:rPr lang="en-IN" sz="1400" b="1" dirty="0" err="1">
                <a:solidFill>
                  <a:schemeClr val="accent6">
                    <a:lumMod val="75000"/>
                  </a:schemeClr>
                </a:solidFill>
                <a:latin typeface="Corbel" pitchFamily="34" charset="0"/>
              </a:rPr>
              <a:t>lang</a:t>
            </a:r>
            <a:r>
              <a:rPr lang="en-IN" sz="1400" b="1" dirty="0">
                <a:solidFill>
                  <a:schemeClr val="accent6">
                    <a:lumMod val="75000"/>
                  </a:schemeClr>
                </a:solidFill>
                <a:latin typeface="Corbel" pitchFamily="34" charset="0"/>
              </a:rPr>
              <a:t>="en"&gt;</a:t>
            </a:r>
          </a:p>
          <a:p>
            <a:pPr>
              <a:buNone/>
            </a:pPr>
            <a:r>
              <a:rPr lang="en-IN" sz="1400" b="1" dirty="0">
                <a:solidFill>
                  <a:schemeClr val="accent6">
                    <a:lumMod val="75000"/>
                  </a:schemeClr>
                </a:solidFill>
                <a:latin typeface="Corbel" pitchFamily="34" charset="0"/>
              </a:rPr>
              <a:t>&lt;head&gt;</a:t>
            </a:r>
          </a:p>
          <a:p>
            <a:pPr>
              <a:buNone/>
            </a:pPr>
            <a:r>
              <a:rPr lang="en-IN" sz="1400" b="1" dirty="0">
                <a:solidFill>
                  <a:schemeClr val="accent6">
                    <a:lumMod val="75000"/>
                  </a:schemeClr>
                </a:solidFill>
                <a:latin typeface="Corbel" pitchFamily="34" charset="0"/>
              </a:rPr>
              <a:t>    &lt;meta </a:t>
            </a:r>
            <a:r>
              <a:rPr lang="en-IN" sz="1400" b="1" dirty="0" err="1">
                <a:solidFill>
                  <a:schemeClr val="accent6">
                    <a:lumMod val="75000"/>
                  </a:schemeClr>
                </a:solidFill>
                <a:latin typeface="Corbel" pitchFamily="34" charset="0"/>
              </a:rPr>
              <a:t>charset</a:t>
            </a:r>
            <a:r>
              <a:rPr lang="en-IN" sz="1400" b="1" dirty="0">
                <a:solidFill>
                  <a:schemeClr val="accent6">
                    <a:lumMod val="75000"/>
                  </a:schemeClr>
                </a:solidFill>
                <a:latin typeface="Corbel" pitchFamily="34" charset="0"/>
              </a:rPr>
              <a:t>="UTF-8"&gt;</a:t>
            </a:r>
          </a:p>
          <a:p>
            <a:pPr>
              <a:buNone/>
            </a:pPr>
            <a:r>
              <a:rPr lang="en-IN" sz="1400" b="1" dirty="0">
                <a:solidFill>
                  <a:schemeClr val="accent6">
                    <a:lumMod val="75000"/>
                  </a:schemeClr>
                </a:solidFill>
                <a:latin typeface="Corbel" pitchFamily="34" charset="0"/>
              </a:rPr>
              <a:t>    &lt;meta name="viewport" content="width=device-width, initial-scale=1.0"&gt;</a:t>
            </a:r>
          </a:p>
          <a:p>
            <a:pPr>
              <a:buNone/>
            </a:pPr>
            <a:r>
              <a:rPr lang="en-IN" sz="1400" b="1" dirty="0">
                <a:solidFill>
                  <a:schemeClr val="accent6">
                    <a:lumMod val="75000"/>
                  </a:schemeClr>
                </a:solidFill>
                <a:latin typeface="Corbel" pitchFamily="34" charset="0"/>
              </a:rPr>
              <a:t>    &lt;title&gt;Visit Counter&lt;/title&gt;</a:t>
            </a:r>
          </a:p>
          <a:p>
            <a:pPr>
              <a:buNone/>
            </a:pPr>
            <a:r>
              <a:rPr lang="en-IN" sz="1400" b="1" dirty="0">
                <a:solidFill>
                  <a:schemeClr val="accent6">
                    <a:lumMod val="75000"/>
                  </a:schemeClr>
                </a:solidFill>
                <a:latin typeface="Corbel" pitchFamily="34" charset="0"/>
              </a:rPr>
              <a:t>&lt;/head&gt;</a:t>
            </a:r>
          </a:p>
          <a:p>
            <a:pPr>
              <a:buNone/>
            </a:pPr>
            <a:r>
              <a:rPr lang="en-IN" sz="1400" b="1" dirty="0">
                <a:solidFill>
                  <a:schemeClr val="accent6">
                    <a:lumMod val="75000"/>
                  </a:schemeClr>
                </a:solidFill>
                <a:latin typeface="Corbel" pitchFamily="34" charset="0"/>
              </a:rPr>
              <a:t>&lt;body&gt;</a:t>
            </a:r>
          </a:p>
          <a:p>
            <a:pPr>
              <a:buNone/>
            </a:pPr>
            <a:r>
              <a:rPr lang="en-IN" sz="1400" b="1" dirty="0">
                <a:solidFill>
                  <a:schemeClr val="accent6">
                    <a:lumMod val="75000"/>
                  </a:schemeClr>
                </a:solidFill>
                <a:latin typeface="Corbel" pitchFamily="34" charset="0"/>
              </a:rPr>
              <a:t>    &lt;h2&gt;Visit Counter&lt;/h2&gt;</a:t>
            </a:r>
          </a:p>
          <a:p>
            <a:pPr>
              <a:buNone/>
            </a:pPr>
            <a:r>
              <a:rPr lang="en-IN" sz="1400" b="1" dirty="0">
                <a:solidFill>
                  <a:schemeClr val="accent6">
                    <a:lumMod val="75000"/>
                  </a:schemeClr>
                </a:solidFill>
                <a:latin typeface="Corbel" pitchFamily="34" charset="0"/>
              </a:rPr>
              <a:t>   </a:t>
            </a:r>
            <a:r>
              <a:rPr lang="en-IN" sz="1400" b="1" dirty="0">
                <a:solidFill>
                  <a:srgbClr val="002060"/>
                </a:solidFill>
                <a:latin typeface="Corbel" pitchFamily="34" charset="0"/>
              </a:rPr>
              <a:t> </a:t>
            </a:r>
            <a:r>
              <a:rPr lang="en-IN" sz="1400" b="1" i="1" dirty="0">
                <a:solidFill>
                  <a:srgbClr val="002060"/>
                </a:solidFill>
                <a:latin typeface="Corbel" pitchFamily="34" charset="0"/>
              </a:rPr>
              <a:t>{% if visits == 1 %}</a:t>
            </a:r>
            <a:endParaRPr lang="en-IN" sz="1400" b="1" dirty="0">
              <a:solidFill>
                <a:srgbClr val="002060"/>
              </a:solidFill>
              <a:latin typeface="Corbel" pitchFamily="34" charset="0"/>
            </a:endParaRPr>
          </a:p>
          <a:p>
            <a:pPr>
              <a:buNone/>
            </a:pPr>
            <a:r>
              <a:rPr lang="en-IN" sz="1400" b="1" dirty="0">
                <a:solidFill>
                  <a:srgbClr val="002060"/>
                </a:solidFill>
                <a:latin typeface="Corbel" pitchFamily="34" charset="0"/>
              </a:rPr>
              <a:t>        &lt;h3&gt;Welcome Newcomer!&lt;/h3&gt;</a:t>
            </a:r>
          </a:p>
          <a:p>
            <a:pPr>
              <a:buNone/>
            </a:pPr>
            <a:r>
              <a:rPr lang="en-IN" sz="1400" b="1" dirty="0">
                <a:solidFill>
                  <a:srgbClr val="002060"/>
                </a:solidFill>
                <a:latin typeface="Corbel" pitchFamily="34" charset="0"/>
              </a:rPr>
              <a:t>        &lt;h4&gt;Hope to see you again!&lt;/h4&gt;</a:t>
            </a:r>
          </a:p>
          <a:p>
            <a:pPr>
              <a:buNone/>
            </a:pPr>
            <a:r>
              <a:rPr lang="en-IN" sz="1400" b="1" dirty="0">
                <a:solidFill>
                  <a:srgbClr val="002060"/>
                </a:solidFill>
                <a:latin typeface="Corbel" pitchFamily="34" charset="0"/>
              </a:rPr>
              <a:t>    </a:t>
            </a:r>
            <a:r>
              <a:rPr lang="en-IN" sz="1400" b="1" i="1" dirty="0">
                <a:solidFill>
                  <a:srgbClr val="002060"/>
                </a:solidFill>
                <a:latin typeface="Corbel" pitchFamily="34" charset="0"/>
              </a:rPr>
              <a:t>{% else %}</a:t>
            </a:r>
            <a:endParaRPr lang="en-IN" sz="1400" b="1" dirty="0">
              <a:solidFill>
                <a:srgbClr val="002060"/>
              </a:solidFill>
              <a:latin typeface="Corbel" pitchFamily="34" charset="0"/>
            </a:endParaRPr>
          </a:p>
          <a:p>
            <a:pPr>
              <a:buNone/>
            </a:pPr>
            <a:r>
              <a:rPr lang="en-IN" sz="1400" b="1" dirty="0">
                <a:solidFill>
                  <a:srgbClr val="002060"/>
                </a:solidFill>
                <a:latin typeface="Corbel" pitchFamily="34" charset="0"/>
              </a:rPr>
              <a:t>        &lt;h3&gt;Welcome Back!&lt;/h3&gt;</a:t>
            </a:r>
          </a:p>
          <a:p>
            <a:pPr>
              <a:buNone/>
            </a:pPr>
            <a:r>
              <a:rPr lang="en-IN" sz="1400" b="1" dirty="0">
                <a:solidFill>
                  <a:srgbClr val="002060"/>
                </a:solidFill>
                <a:latin typeface="Corbel" pitchFamily="34" charset="0"/>
              </a:rPr>
              <a:t>        &lt;h4&gt;It seems you are enjoying surfing!&lt;/h4&gt;</a:t>
            </a:r>
          </a:p>
          <a:p>
            <a:pPr>
              <a:buNone/>
            </a:pPr>
            <a:r>
              <a:rPr lang="en-IN" sz="1400" b="1" dirty="0">
                <a:solidFill>
                  <a:srgbClr val="002060"/>
                </a:solidFill>
                <a:latin typeface="Corbel" pitchFamily="34" charset="0"/>
              </a:rPr>
              <a:t>    </a:t>
            </a:r>
            <a:r>
              <a:rPr lang="en-IN" sz="1400" b="1" i="1" dirty="0">
                <a:solidFill>
                  <a:srgbClr val="002060"/>
                </a:solidFill>
                <a:latin typeface="Corbel" pitchFamily="34" charset="0"/>
              </a:rPr>
              <a:t>{% </a:t>
            </a:r>
            <a:r>
              <a:rPr lang="en-IN" sz="1400" b="1" i="1" dirty="0" err="1">
                <a:solidFill>
                  <a:srgbClr val="002060"/>
                </a:solidFill>
                <a:latin typeface="Corbel" pitchFamily="34" charset="0"/>
              </a:rPr>
              <a:t>endif</a:t>
            </a:r>
            <a:r>
              <a:rPr lang="en-IN" sz="1400" b="1" i="1" dirty="0">
                <a:solidFill>
                  <a:srgbClr val="002060"/>
                </a:solidFill>
                <a:latin typeface="Corbel" pitchFamily="34" charset="0"/>
              </a:rPr>
              <a:t> %}</a:t>
            </a:r>
            <a:endParaRPr lang="en-IN" sz="1400" b="1" dirty="0">
              <a:solidFill>
                <a:srgbClr val="002060"/>
              </a:solidFill>
              <a:latin typeface="Corbel" pitchFamily="34" charset="0"/>
            </a:endParaRPr>
          </a:p>
          <a:p>
            <a:pPr>
              <a:buNone/>
            </a:pPr>
            <a:r>
              <a:rPr lang="en-IN" sz="1400" b="1" dirty="0">
                <a:solidFill>
                  <a:schemeClr val="accent6">
                    <a:lumMod val="75000"/>
                  </a:schemeClr>
                </a:solidFill>
                <a:latin typeface="Corbel" pitchFamily="34" charset="0"/>
              </a:rPr>
              <a:t>    &lt;p&gt;This is your visit no </a:t>
            </a:r>
            <a:r>
              <a:rPr lang="en-IN" sz="1400" b="1" i="1" dirty="0">
                <a:solidFill>
                  <a:schemeClr val="accent6">
                    <a:lumMod val="75000"/>
                  </a:schemeClr>
                </a:solidFill>
                <a:latin typeface="Corbel" pitchFamily="34" charset="0"/>
              </a:rPr>
              <a:t>{{ visits }}</a:t>
            </a:r>
            <a:r>
              <a:rPr lang="en-IN" sz="1400" b="1" dirty="0">
                <a:solidFill>
                  <a:schemeClr val="accent6">
                    <a:lumMod val="75000"/>
                  </a:schemeClr>
                </a:solidFill>
                <a:latin typeface="Corbel" pitchFamily="34" charset="0"/>
              </a:rPr>
              <a:t>&lt;/p&gt;</a:t>
            </a:r>
          </a:p>
          <a:p>
            <a:pPr>
              <a:buNone/>
            </a:pPr>
            <a:r>
              <a:rPr lang="en-IN" sz="1400" b="1" dirty="0">
                <a:solidFill>
                  <a:schemeClr val="accent6">
                    <a:lumMod val="75000"/>
                  </a:schemeClr>
                </a:solidFill>
                <a:latin typeface="Corbel" pitchFamily="34" charset="0"/>
              </a:rPr>
              <a:t>&lt;/body&gt;</a:t>
            </a:r>
          </a:p>
          <a:p>
            <a:pPr>
              <a:buNone/>
            </a:pPr>
            <a:r>
              <a:rPr lang="en-IN" sz="1400" b="1" dirty="0">
                <a:solidFill>
                  <a:schemeClr val="accent6">
                    <a:lumMod val="75000"/>
                  </a:schemeClr>
                </a:solidFill>
                <a:latin typeface="Corbel" pitchFamily="34" charset="0"/>
              </a:rPr>
              <a:t>&lt;/html&gt;</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786874"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858312"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Deleting Cookies In </a:t>
            </a:r>
            <a:r>
              <a:rPr lang="en-US" sz="3200" b="1" dirty="0" err="1">
                <a:latin typeface="Corbel" pitchFamily="34" charset="0"/>
              </a:rPr>
              <a:t>Django</a:t>
            </a:r>
            <a:endParaRPr lang="en-US" sz="3200" b="1" dirty="0">
              <a:latin typeface="Corbel" pitchFamily="34" charset="0"/>
            </a:endParaRP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lnSpcReduction="10000"/>
          </a:bodyPr>
          <a:lstStyle/>
          <a:p>
            <a:pPr fontAlgn="base"/>
            <a:r>
              <a:rPr lang="en-IN" sz="2400" b="1" dirty="0" err="1">
                <a:solidFill>
                  <a:srgbClr val="C00000"/>
                </a:solidFill>
                <a:latin typeface="Corbel" pitchFamily="34" charset="0"/>
              </a:rPr>
              <a:t>Django</a:t>
            </a:r>
            <a:r>
              <a:rPr lang="en-IN" sz="2400" b="1" dirty="0">
                <a:solidFill>
                  <a:srgbClr val="C00000"/>
                </a:solidFill>
                <a:latin typeface="Corbel" pitchFamily="34" charset="0"/>
              </a:rPr>
              <a:t> </a:t>
            </a:r>
            <a:r>
              <a:rPr lang="en-IN" sz="2400" dirty="0">
                <a:latin typeface="Corbel" pitchFamily="34" charset="0"/>
              </a:rPr>
              <a:t>provides us with </a:t>
            </a:r>
            <a:r>
              <a:rPr lang="en-IN" sz="2400" b="1" dirty="0">
                <a:solidFill>
                  <a:srgbClr val="0070C0"/>
                </a:solidFill>
                <a:latin typeface="Corbel" pitchFamily="34" charset="0"/>
              </a:rPr>
              <a:t>easy methods </a:t>
            </a:r>
            <a:r>
              <a:rPr lang="en-IN" sz="2400" dirty="0">
                <a:latin typeface="Corbel" pitchFamily="34" charset="0"/>
              </a:rPr>
              <a:t>for </a:t>
            </a:r>
            <a:r>
              <a:rPr lang="en-IN" sz="2400" b="1" dirty="0">
                <a:solidFill>
                  <a:srgbClr val="7030A0"/>
                </a:solidFill>
                <a:latin typeface="Corbel" pitchFamily="34" charset="0"/>
              </a:rPr>
              <a:t>deleting cookies. </a:t>
            </a:r>
          </a:p>
          <a:p>
            <a:pPr fontAlgn="base"/>
            <a:endParaRPr lang="en-IN" sz="2400" dirty="0">
              <a:latin typeface="Corbel" pitchFamily="34" charset="0"/>
            </a:endParaRPr>
          </a:p>
          <a:p>
            <a:pPr fontAlgn="base"/>
            <a:endParaRPr lang="en-IN" sz="2400" dirty="0">
              <a:latin typeface="Corbel" pitchFamily="34" charset="0"/>
            </a:endParaRPr>
          </a:p>
          <a:p>
            <a:pPr fontAlgn="base"/>
            <a:r>
              <a:rPr lang="en-IN" sz="2400" dirty="0">
                <a:latin typeface="Corbel" pitchFamily="34" charset="0"/>
              </a:rPr>
              <a:t>As we used </a:t>
            </a:r>
            <a:r>
              <a:rPr lang="en-IN" sz="2400" b="1" dirty="0" err="1">
                <a:solidFill>
                  <a:srgbClr val="C00000"/>
                </a:solidFill>
                <a:latin typeface="Corbel" pitchFamily="34" charset="0"/>
              </a:rPr>
              <a:t>set_cookie</a:t>
            </a:r>
            <a:r>
              <a:rPr lang="en-IN" sz="2400" b="1" dirty="0">
                <a:solidFill>
                  <a:srgbClr val="C00000"/>
                </a:solidFill>
                <a:latin typeface="Corbel" pitchFamily="34" charset="0"/>
              </a:rPr>
              <a:t>() </a:t>
            </a:r>
            <a:r>
              <a:rPr lang="en-IN" sz="2400" dirty="0">
                <a:latin typeface="Corbel" pitchFamily="34" charset="0"/>
              </a:rPr>
              <a:t>to </a:t>
            </a:r>
            <a:r>
              <a:rPr lang="en-IN" sz="2400" b="1" dirty="0">
                <a:solidFill>
                  <a:srgbClr val="00B050"/>
                </a:solidFill>
                <a:latin typeface="Corbel" pitchFamily="34" charset="0"/>
              </a:rPr>
              <a:t>create cookies</a:t>
            </a:r>
            <a:r>
              <a:rPr lang="en-IN" sz="2400" dirty="0">
                <a:latin typeface="Corbel" pitchFamily="34" charset="0"/>
              </a:rPr>
              <a:t>, we can also </a:t>
            </a:r>
            <a:r>
              <a:rPr lang="en-IN" sz="2400" b="1" dirty="0">
                <a:solidFill>
                  <a:srgbClr val="7030A0"/>
                </a:solidFill>
                <a:latin typeface="Corbel" pitchFamily="34" charset="0"/>
              </a:rPr>
              <a:t>delete cookies</a:t>
            </a:r>
            <a:r>
              <a:rPr lang="en-IN" sz="2400" dirty="0">
                <a:latin typeface="Corbel" pitchFamily="34" charset="0"/>
              </a:rPr>
              <a:t> using a </a:t>
            </a:r>
            <a:r>
              <a:rPr lang="en-IN" sz="2400" b="1" dirty="0">
                <a:solidFill>
                  <a:srgbClr val="00B050"/>
                </a:solidFill>
                <a:latin typeface="Corbel" pitchFamily="34" charset="0"/>
              </a:rPr>
              <a:t>similar function</a:t>
            </a:r>
            <a:r>
              <a:rPr lang="en-IN" sz="2400" dirty="0">
                <a:latin typeface="Corbel" pitchFamily="34" charset="0"/>
              </a:rPr>
              <a:t>, called </a:t>
            </a:r>
            <a:r>
              <a:rPr lang="en-IN" sz="2400" b="1" dirty="0" err="1">
                <a:solidFill>
                  <a:srgbClr val="C00000"/>
                </a:solidFill>
                <a:latin typeface="Corbel" pitchFamily="34" charset="0"/>
              </a:rPr>
              <a:t>delete_cookie</a:t>
            </a:r>
            <a:r>
              <a:rPr lang="en-IN" sz="2400" b="1" dirty="0">
                <a:solidFill>
                  <a:srgbClr val="C00000"/>
                </a:solidFill>
                <a:latin typeface="Corbel" pitchFamily="34" charset="0"/>
              </a:rPr>
              <a:t>()</a:t>
            </a:r>
          </a:p>
          <a:p>
            <a:pPr fontAlgn="base"/>
            <a:endParaRPr lang="en-IN" sz="2400" dirty="0">
              <a:latin typeface="Corbel" pitchFamily="34" charset="0"/>
            </a:endParaRPr>
          </a:p>
          <a:p>
            <a:pPr fontAlgn="base"/>
            <a:r>
              <a:rPr lang="en-IN" sz="2400" b="1" u="sng" dirty="0">
                <a:solidFill>
                  <a:srgbClr val="0070C0"/>
                </a:solidFill>
                <a:latin typeface="Corbel" pitchFamily="34" charset="0"/>
              </a:rPr>
              <a:t>Syntax:</a:t>
            </a:r>
            <a:r>
              <a:rPr lang="en-IN" sz="2400" dirty="0">
                <a:latin typeface="Corbel" pitchFamily="34" charset="0"/>
              </a:rPr>
              <a:t> </a:t>
            </a:r>
            <a:r>
              <a:rPr lang="en-IN" sz="2400" b="1" dirty="0" err="1">
                <a:solidFill>
                  <a:schemeClr val="accent6">
                    <a:lumMod val="75000"/>
                  </a:schemeClr>
                </a:solidFill>
                <a:latin typeface="Corbel" pitchFamily="34" charset="0"/>
              </a:rPr>
              <a:t>response.delete_cookie</a:t>
            </a:r>
            <a:r>
              <a:rPr lang="en-IN" sz="2400" b="1" dirty="0">
                <a:solidFill>
                  <a:schemeClr val="accent6">
                    <a:lumMod val="75000"/>
                  </a:schemeClr>
                </a:solidFill>
                <a:latin typeface="Corbel" pitchFamily="34" charset="0"/>
              </a:rPr>
              <a:t>(</a:t>
            </a:r>
            <a:r>
              <a:rPr lang="en-IN" sz="2400" b="1" dirty="0" err="1">
                <a:solidFill>
                  <a:schemeClr val="accent6">
                    <a:lumMod val="75000"/>
                  </a:schemeClr>
                </a:solidFill>
                <a:latin typeface="Corbel" pitchFamily="34" charset="0"/>
              </a:rPr>
              <a:t>cookie_name</a:t>
            </a:r>
            <a:r>
              <a:rPr lang="en-IN" sz="2400" b="1" dirty="0">
                <a:solidFill>
                  <a:schemeClr val="accent6">
                    <a:lumMod val="75000"/>
                  </a:schemeClr>
                </a:solidFill>
                <a:latin typeface="Corbel" pitchFamily="34" charset="0"/>
              </a:rPr>
              <a:t>)</a:t>
            </a:r>
          </a:p>
          <a:p>
            <a:pPr fontAlgn="base"/>
            <a:endParaRPr lang="en-IN" sz="2400" dirty="0">
              <a:latin typeface="Corbel" pitchFamily="34" charset="0"/>
            </a:endParaRPr>
          </a:p>
          <a:p>
            <a:pPr fontAlgn="base"/>
            <a:r>
              <a:rPr lang="en-IN" sz="2400" dirty="0">
                <a:latin typeface="Corbel" pitchFamily="34" charset="0"/>
              </a:rPr>
              <a:t>The </a:t>
            </a:r>
            <a:r>
              <a:rPr lang="en-IN" sz="2400" b="1" dirty="0" err="1">
                <a:solidFill>
                  <a:srgbClr val="C00000"/>
                </a:solidFill>
                <a:latin typeface="Corbel" pitchFamily="34" charset="0"/>
              </a:rPr>
              <a:t>delete_cookie</a:t>
            </a:r>
            <a:r>
              <a:rPr lang="en-IN" sz="2400" b="1" dirty="0">
                <a:solidFill>
                  <a:srgbClr val="C00000"/>
                </a:solidFill>
                <a:latin typeface="Corbel" pitchFamily="34" charset="0"/>
              </a:rPr>
              <a:t>() </a:t>
            </a:r>
            <a:r>
              <a:rPr lang="en-IN" sz="2400" dirty="0">
                <a:latin typeface="Corbel" pitchFamily="34" charset="0"/>
              </a:rPr>
              <a:t>takes in the </a:t>
            </a:r>
            <a:r>
              <a:rPr lang="en-IN" sz="2400" b="1" dirty="0">
                <a:solidFill>
                  <a:srgbClr val="0070C0"/>
                </a:solidFill>
                <a:latin typeface="Corbel" pitchFamily="34" charset="0"/>
              </a:rPr>
              <a:t>name of the cookie </a:t>
            </a:r>
            <a:r>
              <a:rPr lang="en-IN" sz="2400" dirty="0">
                <a:latin typeface="Corbel" pitchFamily="34" charset="0"/>
              </a:rPr>
              <a:t>to be </a:t>
            </a:r>
            <a:r>
              <a:rPr lang="en-IN" sz="2400" b="1" dirty="0">
                <a:solidFill>
                  <a:srgbClr val="00B050"/>
                </a:solidFill>
                <a:latin typeface="Corbel" pitchFamily="34" charset="0"/>
              </a:rPr>
              <a:t>deleted</a:t>
            </a:r>
            <a:r>
              <a:rPr lang="en-IN" sz="2400" dirty="0">
                <a:latin typeface="Corbel" pitchFamily="34" charset="0"/>
              </a:rPr>
              <a:t>, and this method is associated with the response object.</a:t>
            </a:r>
          </a:p>
          <a:p>
            <a:pPr lvl="1"/>
            <a:endParaRPr lang="en-IN" sz="1900" dirty="0">
              <a:latin typeface="Corbel" pitchFamily="34" charset="0"/>
            </a:endParaRPr>
          </a:p>
          <a:p>
            <a:pPr>
              <a:buNone/>
            </a:pPr>
            <a:endParaRPr lang="en-IN" sz="2400" dirty="0">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Exercise</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Modify</a:t>
            </a:r>
            <a:r>
              <a:rPr lang="en-IN" sz="2400" dirty="0">
                <a:latin typeface="Corbel" pitchFamily="34" charset="0"/>
              </a:rPr>
              <a:t> the previous </a:t>
            </a:r>
            <a:r>
              <a:rPr lang="en-IN" sz="2400" b="1" dirty="0">
                <a:solidFill>
                  <a:srgbClr val="00B050"/>
                </a:solidFill>
                <a:latin typeface="Corbel" pitchFamily="34" charset="0"/>
              </a:rPr>
              <a:t>app</a:t>
            </a:r>
            <a:r>
              <a:rPr lang="en-IN" sz="2400" dirty="0">
                <a:latin typeface="Corbel" pitchFamily="34" charset="0"/>
              </a:rPr>
              <a:t> so that it </a:t>
            </a:r>
            <a:r>
              <a:rPr lang="en-IN" sz="2400" b="1" dirty="0">
                <a:solidFill>
                  <a:srgbClr val="7030A0"/>
                </a:solidFill>
                <a:latin typeface="Corbel" pitchFamily="34" charset="0"/>
              </a:rPr>
              <a:t>shows an option </a:t>
            </a:r>
            <a:r>
              <a:rPr lang="en-IN" sz="2400" dirty="0">
                <a:latin typeface="Corbel" pitchFamily="34" charset="0"/>
              </a:rPr>
              <a:t>to the user to </a:t>
            </a:r>
            <a:r>
              <a:rPr lang="en-IN" sz="2400" b="1" dirty="0">
                <a:solidFill>
                  <a:srgbClr val="0070C0"/>
                </a:solidFill>
                <a:latin typeface="Corbel" pitchFamily="34" charset="0"/>
              </a:rPr>
              <a:t>stop tracking </a:t>
            </a:r>
            <a:endParaRPr lang="en-IN" sz="2400" dirty="0">
              <a:latin typeface="Corbel" pitchFamily="34" charset="0"/>
            </a:endParaRPr>
          </a:p>
          <a:p>
            <a:endParaRPr lang="en-IN" sz="2400" dirty="0">
              <a:latin typeface="Corbel" pitchFamily="34" charset="0"/>
            </a:endParaRPr>
          </a:p>
          <a:p>
            <a:r>
              <a:rPr lang="en-IN" sz="2400" b="1" dirty="0">
                <a:solidFill>
                  <a:srgbClr val="7030A0"/>
                </a:solidFill>
                <a:latin typeface="Corbel" pitchFamily="34" charset="0"/>
              </a:rPr>
              <a:t>As soon as </a:t>
            </a:r>
            <a:r>
              <a:rPr lang="en-IN" sz="2400" dirty="0">
                <a:latin typeface="Corbel" pitchFamily="34" charset="0"/>
              </a:rPr>
              <a:t>the </a:t>
            </a:r>
            <a:r>
              <a:rPr lang="en-IN" sz="2400" b="1" dirty="0">
                <a:solidFill>
                  <a:schemeClr val="accent1"/>
                </a:solidFill>
                <a:latin typeface="Corbel" pitchFamily="34" charset="0"/>
              </a:rPr>
              <a:t>user clicks it </a:t>
            </a:r>
            <a:r>
              <a:rPr lang="en-IN" sz="2400" dirty="0">
                <a:latin typeface="Corbel" pitchFamily="34" charset="0"/>
              </a:rPr>
              <a:t>, the </a:t>
            </a:r>
            <a:r>
              <a:rPr lang="en-IN" sz="2400" b="1" dirty="0">
                <a:solidFill>
                  <a:srgbClr val="002060"/>
                </a:solidFill>
                <a:latin typeface="Corbel" pitchFamily="34" charset="0"/>
              </a:rPr>
              <a:t>tracking</a:t>
            </a:r>
            <a:r>
              <a:rPr lang="en-IN" sz="2400" dirty="0">
                <a:latin typeface="Corbel" pitchFamily="34" charset="0"/>
              </a:rPr>
              <a:t> should </a:t>
            </a:r>
            <a:r>
              <a:rPr lang="en-IN" sz="2400" b="1" dirty="0">
                <a:solidFill>
                  <a:srgbClr val="C00000"/>
                </a:solidFill>
                <a:latin typeface="Corbel" pitchFamily="34" charset="0"/>
              </a:rPr>
              <a:t>stop</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858312"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786874"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858312"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rmAutofit/>
          </a:bodyPr>
          <a:lstStyle/>
          <a:p>
            <a:r>
              <a:rPr lang="en-US" b="1" dirty="0">
                <a:latin typeface="Corbel" pitchFamily="34" charset="0"/>
              </a:rPr>
              <a:t>Session Tracking</a:t>
            </a:r>
          </a:p>
        </p:txBody>
      </p:sp>
      <p:sp>
        <p:nvSpPr>
          <p:cNvPr id="7" name="Content Placeholder 6"/>
          <p:cNvSpPr>
            <a:spLocks noGrp="1"/>
          </p:cNvSpPr>
          <p:nvPr>
            <p:ph sz="quarter" idx="1"/>
          </p:nvPr>
        </p:nvSpPr>
        <p:spPr/>
        <p:txBody>
          <a:bodyPr/>
          <a:lstStyle/>
          <a:p>
            <a:r>
              <a:rPr lang="en-US" sz="2400" b="1" dirty="0">
                <a:solidFill>
                  <a:srgbClr val="0070C0"/>
                </a:solidFill>
                <a:latin typeface="Corbel" pitchFamily="34" charset="0"/>
              </a:rPr>
              <a:t>Http </a:t>
            </a:r>
            <a:r>
              <a:rPr lang="en-US" sz="2400" dirty="0">
                <a:latin typeface="Corbel" pitchFamily="34" charset="0"/>
              </a:rPr>
              <a:t>is a </a:t>
            </a:r>
            <a:r>
              <a:rPr lang="en-US" sz="2400" b="1" dirty="0">
                <a:solidFill>
                  <a:srgbClr val="C00000"/>
                </a:solidFill>
                <a:latin typeface="Corbel" pitchFamily="34" charset="0"/>
              </a:rPr>
              <a:t>stateless</a:t>
            </a:r>
            <a:r>
              <a:rPr lang="en-US" sz="2400" dirty="0">
                <a:latin typeface="Corbel" pitchFamily="34" charset="0"/>
              </a:rPr>
              <a:t> protocol .</a:t>
            </a:r>
          </a:p>
          <a:p>
            <a:endParaRPr lang="en-US" sz="2400" dirty="0">
              <a:latin typeface="Corbel" pitchFamily="34" charset="0"/>
            </a:endParaRPr>
          </a:p>
          <a:p>
            <a:endParaRPr lang="en-US" sz="2400" dirty="0">
              <a:latin typeface="Corbel" pitchFamily="34" charset="0"/>
            </a:endParaRPr>
          </a:p>
          <a:p>
            <a:endParaRPr lang="en-US" sz="2400" dirty="0">
              <a:latin typeface="Corbel" pitchFamily="34" charset="0"/>
            </a:endParaRPr>
          </a:p>
          <a:p>
            <a:r>
              <a:rPr lang="en-US" sz="2400" dirty="0">
                <a:latin typeface="Corbel" pitchFamily="34" charset="0"/>
              </a:rPr>
              <a:t>This </a:t>
            </a:r>
            <a:r>
              <a:rPr lang="en-US" sz="2400" b="1" dirty="0">
                <a:solidFill>
                  <a:srgbClr val="0070C0"/>
                </a:solidFill>
                <a:latin typeface="Corbel" pitchFamily="34" charset="0"/>
              </a:rPr>
              <a:t>means that </a:t>
            </a:r>
            <a:r>
              <a:rPr lang="en-US" sz="2400" dirty="0">
                <a:latin typeface="Corbel" pitchFamily="34" charset="0"/>
              </a:rPr>
              <a:t>as soon as the </a:t>
            </a:r>
            <a:r>
              <a:rPr lang="en-US" sz="2400" b="1" dirty="0">
                <a:solidFill>
                  <a:srgbClr val="C00000"/>
                </a:solidFill>
                <a:latin typeface="Corbel" pitchFamily="34" charset="0"/>
              </a:rPr>
              <a:t>response is generated </a:t>
            </a:r>
            <a:r>
              <a:rPr lang="en-US" sz="2400" dirty="0">
                <a:latin typeface="Corbel" pitchFamily="34" charset="0"/>
              </a:rPr>
              <a:t>by the </a:t>
            </a:r>
            <a:r>
              <a:rPr lang="en-US" sz="2400" b="1" dirty="0">
                <a:solidFill>
                  <a:srgbClr val="002060"/>
                </a:solidFill>
                <a:latin typeface="Corbel" pitchFamily="34" charset="0"/>
              </a:rPr>
              <a:t>server </a:t>
            </a:r>
            <a:r>
              <a:rPr lang="en-US" sz="2400" dirty="0">
                <a:latin typeface="Corbel" pitchFamily="34" charset="0"/>
              </a:rPr>
              <a:t>, the </a:t>
            </a:r>
            <a:r>
              <a:rPr lang="en-US" sz="2400" b="1" dirty="0">
                <a:solidFill>
                  <a:srgbClr val="00B050"/>
                </a:solidFill>
                <a:latin typeface="Corbel" pitchFamily="34" charset="0"/>
              </a:rPr>
              <a:t>connection gets terminated </a:t>
            </a:r>
            <a:r>
              <a:rPr lang="en-US" sz="2400" dirty="0">
                <a:latin typeface="Corbel" pitchFamily="34" charset="0"/>
              </a:rPr>
              <a:t>and the </a:t>
            </a:r>
            <a:r>
              <a:rPr lang="en-US" sz="2400" b="1" dirty="0">
                <a:solidFill>
                  <a:schemeClr val="accent1"/>
                </a:solidFill>
                <a:latin typeface="Corbel" pitchFamily="34" charset="0"/>
              </a:rPr>
              <a:t>server forgets everything </a:t>
            </a:r>
            <a:r>
              <a:rPr lang="en-US" sz="2400" dirty="0">
                <a:latin typeface="Corbel" pitchFamily="34" charset="0"/>
              </a:rPr>
              <a:t>regarding the </a:t>
            </a:r>
            <a:r>
              <a:rPr lang="en-US" sz="2400" b="1" dirty="0">
                <a:solidFill>
                  <a:srgbClr val="7030A0"/>
                </a:solidFill>
                <a:latin typeface="Corbel" pitchFamily="34" charset="0"/>
              </a:rPr>
              <a:t>current request </a:t>
            </a:r>
            <a:r>
              <a:rPr lang="en-US" sz="2400" dirty="0">
                <a:latin typeface="Corbel" pitchFamily="34" charset="0"/>
              </a:rPr>
              <a:t>it has </a:t>
            </a:r>
            <a:r>
              <a:rPr lang="en-US" sz="2400" b="1" u="sng" dirty="0">
                <a:solidFill>
                  <a:schemeClr val="accent6">
                    <a:lumMod val="50000"/>
                  </a:schemeClr>
                </a:solidFill>
                <a:latin typeface="Corbel" pitchFamily="34" charset="0"/>
              </a:rPr>
              <a:t>served</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box(in)">
                                      <p:cBhvr>
                                        <p:cTn id="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Output</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Content Placeholder 5" descr="ckdemo1.png"/>
          <p:cNvPicPr>
            <a:picLocks noGrp="1" noChangeAspect="1"/>
          </p:cNvPicPr>
          <p:nvPr>
            <p:ph sz="quarter" idx="1"/>
          </p:nvPr>
        </p:nvPicPr>
        <p:blipFill>
          <a:blip r:embed="rId3"/>
          <a:stretch>
            <a:fillRect/>
          </a:stretch>
        </p:blipFill>
        <p:spPr>
          <a:xfrm>
            <a:off x="142844" y="1357298"/>
            <a:ext cx="8858312" cy="5072098"/>
          </a:xfrm>
        </p:spPr>
      </p:pic>
      <p:pic>
        <p:nvPicPr>
          <p:cNvPr id="8"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views.py</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fontScale="85000" lnSpcReduction="20000"/>
          </a:bodyPr>
          <a:lstStyle/>
          <a:p>
            <a:pPr>
              <a:buNone/>
            </a:pPr>
            <a:r>
              <a:rPr lang="en-IN" sz="2000" b="1" dirty="0">
                <a:solidFill>
                  <a:schemeClr val="accent6">
                    <a:lumMod val="75000"/>
                  </a:schemeClr>
                </a:solidFill>
                <a:latin typeface="Corbel" pitchFamily="34" charset="0"/>
              </a:rPr>
              <a:t>from </a:t>
            </a:r>
            <a:r>
              <a:rPr lang="en-IN" sz="2000" b="1" dirty="0" err="1">
                <a:solidFill>
                  <a:schemeClr val="accent6">
                    <a:lumMod val="75000"/>
                  </a:schemeClr>
                </a:solidFill>
                <a:latin typeface="Corbel" pitchFamily="34" charset="0"/>
              </a:rPr>
              <a:t>django.shortcuts</a:t>
            </a:r>
            <a:r>
              <a:rPr lang="en-IN" sz="2000" b="1" dirty="0">
                <a:solidFill>
                  <a:schemeClr val="accent6">
                    <a:lumMod val="75000"/>
                  </a:schemeClr>
                </a:solidFill>
                <a:latin typeface="Corbel" pitchFamily="34" charset="0"/>
              </a:rPr>
              <a:t> import render</a:t>
            </a:r>
          </a:p>
          <a:p>
            <a:pPr>
              <a:buNone/>
            </a:pPr>
            <a:r>
              <a:rPr lang="en-IN" sz="2000" b="1" dirty="0">
                <a:solidFill>
                  <a:schemeClr val="accent6">
                    <a:lumMod val="75000"/>
                  </a:schemeClr>
                </a:solidFill>
                <a:latin typeface="Corbel" pitchFamily="34" charset="0"/>
              </a:rPr>
              <a:t>from </a:t>
            </a:r>
            <a:r>
              <a:rPr lang="en-IN" sz="2000" b="1" dirty="0" err="1">
                <a:solidFill>
                  <a:schemeClr val="accent6">
                    <a:lumMod val="75000"/>
                  </a:schemeClr>
                </a:solidFill>
                <a:latin typeface="Corbel" pitchFamily="34" charset="0"/>
              </a:rPr>
              <a:t>django.http</a:t>
            </a:r>
            <a:r>
              <a:rPr lang="en-IN" sz="2000" b="1" dirty="0">
                <a:solidFill>
                  <a:schemeClr val="accent6">
                    <a:lumMod val="75000"/>
                  </a:schemeClr>
                </a:solidFill>
                <a:latin typeface="Corbel" pitchFamily="34" charset="0"/>
              </a:rPr>
              <a:t> import </a:t>
            </a:r>
            <a:r>
              <a:rPr lang="en-IN" sz="2000" b="1" dirty="0" err="1">
                <a:solidFill>
                  <a:schemeClr val="accent6">
                    <a:lumMod val="75000"/>
                  </a:schemeClr>
                </a:solidFill>
                <a:latin typeface="Corbel" pitchFamily="34" charset="0"/>
              </a:rPr>
              <a:t>HttpResponse</a:t>
            </a:r>
            <a:endParaRPr lang="en-IN" sz="2000" b="1" dirty="0">
              <a:solidFill>
                <a:schemeClr val="accent6">
                  <a:lumMod val="75000"/>
                </a:schemeClr>
              </a:solidFill>
              <a:latin typeface="Corbel" pitchFamily="34" charset="0"/>
            </a:endParaRPr>
          </a:p>
          <a:p>
            <a:pPr>
              <a:buNone/>
            </a:pPr>
            <a:r>
              <a:rPr lang="en-IN" sz="2000" b="1" dirty="0" err="1">
                <a:solidFill>
                  <a:srgbClr val="002060"/>
                </a:solidFill>
                <a:latin typeface="Corbel" pitchFamily="34" charset="0"/>
              </a:rPr>
              <a:t>trackme</a:t>
            </a:r>
            <a:r>
              <a:rPr lang="en-IN" sz="2000" b="1" dirty="0">
                <a:solidFill>
                  <a:srgbClr val="002060"/>
                </a:solidFill>
                <a:latin typeface="Corbel" pitchFamily="34" charset="0"/>
              </a:rPr>
              <a:t>=True</a:t>
            </a:r>
          </a:p>
          <a:p>
            <a:pPr>
              <a:buNone/>
            </a:pPr>
            <a:r>
              <a:rPr lang="en-IN" sz="2000" b="1" i="1" dirty="0">
                <a:solidFill>
                  <a:schemeClr val="accent6">
                    <a:lumMod val="75000"/>
                  </a:schemeClr>
                </a:solidFill>
                <a:latin typeface="Corbel" pitchFamily="34" charset="0"/>
              </a:rPr>
              <a:t>def</a:t>
            </a:r>
            <a:r>
              <a:rPr lang="en-IN" sz="2000" b="1" dirty="0">
                <a:solidFill>
                  <a:schemeClr val="accent6">
                    <a:lumMod val="75000"/>
                  </a:schemeClr>
                </a:solidFill>
                <a:latin typeface="Corbel" pitchFamily="34" charset="0"/>
              </a:rPr>
              <a:t> </a:t>
            </a:r>
            <a:r>
              <a:rPr lang="en-IN" sz="2000" b="1" dirty="0" err="1">
                <a:solidFill>
                  <a:schemeClr val="accent6">
                    <a:lumMod val="75000"/>
                  </a:schemeClr>
                </a:solidFill>
                <a:latin typeface="Corbel" pitchFamily="34" charset="0"/>
              </a:rPr>
              <a:t>visitcounter</a:t>
            </a:r>
            <a:r>
              <a:rPr lang="en-IN" sz="2000" b="1" dirty="0">
                <a:solidFill>
                  <a:schemeClr val="accent6">
                    <a:lumMod val="75000"/>
                  </a:schemeClr>
                </a:solidFill>
                <a:latin typeface="Corbel" pitchFamily="34" charset="0"/>
              </a:rPr>
              <a:t>(</a:t>
            </a:r>
            <a:r>
              <a:rPr lang="en-IN" sz="2000" b="1" i="1" dirty="0">
                <a:solidFill>
                  <a:schemeClr val="accent6">
                    <a:lumMod val="75000"/>
                  </a:schemeClr>
                </a:solidFill>
                <a:latin typeface="Corbel" pitchFamily="34" charset="0"/>
              </a:rPr>
              <a:t>request</a:t>
            </a:r>
            <a:r>
              <a:rPr lang="en-IN" sz="2000" b="1" dirty="0">
                <a:solidFill>
                  <a:schemeClr val="accent6">
                    <a:lumMod val="75000"/>
                  </a:schemeClr>
                </a:solidFill>
                <a:latin typeface="Corbel" pitchFamily="34" charset="0"/>
              </a:rPr>
              <a:t>):</a:t>
            </a:r>
          </a:p>
          <a:p>
            <a:pPr>
              <a:buNone/>
            </a:pPr>
            <a:r>
              <a:rPr lang="en-IN" sz="2000" b="1" dirty="0">
                <a:solidFill>
                  <a:schemeClr val="accent6">
                    <a:lumMod val="75000"/>
                  </a:schemeClr>
                </a:solidFill>
                <a:latin typeface="Corbel" pitchFamily="34" charset="0"/>
              </a:rPr>
              <a:t>    </a:t>
            </a:r>
            <a:r>
              <a:rPr lang="en-IN" sz="2000" b="1" dirty="0">
                <a:solidFill>
                  <a:srgbClr val="002060"/>
                </a:solidFill>
                <a:latin typeface="Corbel" pitchFamily="34" charset="0"/>
              </a:rPr>
              <a:t>if </a:t>
            </a:r>
            <a:r>
              <a:rPr lang="en-IN" sz="2000" b="1" dirty="0" err="1">
                <a:solidFill>
                  <a:srgbClr val="002060"/>
                </a:solidFill>
                <a:latin typeface="Corbel" pitchFamily="34" charset="0"/>
              </a:rPr>
              <a:t>trackme</a:t>
            </a:r>
            <a:r>
              <a:rPr lang="en-IN" sz="2000" b="1" dirty="0">
                <a:solidFill>
                  <a:srgbClr val="002060"/>
                </a:solidFill>
                <a:latin typeface="Corbel" pitchFamily="34" charset="0"/>
              </a:rPr>
              <a:t>==True:</a:t>
            </a:r>
          </a:p>
          <a:p>
            <a:pPr>
              <a:buNone/>
            </a:pPr>
            <a:r>
              <a:rPr lang="en-IN" sz="2000" b="1" dirty="0">
                <a:solidFill>
                  <a:schemeClr val="accent6">
                    <a:lumMod val="75000"/>
                  </a:schemeClr>
                </a:solidFill>
                <a:latin typeface="Corbel" pitchFamily="34" charset="0"/>
              </a:rPr>
              <a:t>        visits=</a:t>
            </a:r>
            <a:r>
              <a:rPr lang="en-IN" sz="2000" b="1" dirty="0" err="1">
                <a:solidFill>
                  <a:schemeClr val="accent6">
                    <a:lumMod val="75000"/>
                  </a:schemeClr>
                </a:solidFill>
                <a:latin typeface="Corbel" pitchFamily="34" charset="0"/>
              </a:rPr>
              <a:t>request.COOKIES.get</a:t>
            </a:r>
            <a:r>
              <a:rPr lang="en-IN" sz="2000" b="1" dirty="0">
                <a:solidFill>
                  <a:schemeClr val="accent6">
                    <a:lumMod val="75000"/>
                  </a:schemeClr>
                </a:solidFill>
                <a:latin typeface="Corbel" pitchFamily="34" charset="0"/>
              </a:rPr>
              <a:t>('</a:t>
            </a:r>
            <a:r>
              <a:rPr lang="en-IN" sz="2000" b="1" dirty="0" err="1">
                <a:solidFill>
                  <a:schemeClr val="accent6">
                    <a:lumMod val="75000"/>
                  </a:schemeClr>
                </a:solidFill>
                <a:latin typeface="Corbel" pitchFamily="34" charset="0"/>
              </a:rPr>
              <a:t>visitcount</a:t>
            </a:r>
            <a:r>
              <a:rPr lang="en-IN" sz="2000" b="1" dirty="0">
                <a:solidFill>
                  <a:schemeClr val="accent6">
                    <a:lumMod val="75000"/>
                  </a:schemeClr>
                </a:solidFill>
                <a:latin typeface="Corbel" pitchFamily="34" charset="0"/>
              </a:rPr>
              <a:t>')</a:t>
            </a:r>
          </a:p>
          <a:p>
            <a:pPr>
              <a:buNone/>
            </a:pPr>
            <a:r>
              <a:rPr lang="en-IN" sz="2000" b="1" dirty="0">
                <a:solidFill>
                  <a:schemeClr val="accent6">
                    <a:lumMod val="75000"/>
                  </a:schemeClr>
                </a:solidFill>
                <a:latin typeface="Corbel" pitchFamily="34" charset="0"/>
              </a:rPr>
              <a:t>        if visits == None:</a:t>
            </a:r>
          </a:p>
          <a:p>
            <a:pPr>
              <a:buNone/>
            </a:pPr>
            <a:r>
              <a:rPr lang="en-IN" sz="2000" b="1" dirty="0">
                <a:solidFill>
                  <a:schemeClr val="accent6">
                    <a:lumMod val="75000"/>
                  </a:schemeClr>
                </a:solidFill>
                <a:latin typeface="Corbel" pitchFamily="34" charset="0"/>
              </a:rPr>
              <a:t>            visits = 1</a:t>
            </a:r>
          </a:p>
          <a:p>
            <a:pPr>
              <a:buNone/>
            </a:pPr>
            <a:r>
              <a:rPr lang="en-IN" sz="2000" b="1" dirty="0">
                <a:solidFill>
                  <a:schemeClr val="accent6">
                    <a:lumMod val="75000"/>
                  </a:schemeClr>
                </a:solidFill>
                <a:latin typeface="Corbel" pitchFamily="34" charset="0"/>
              </a:rPr>
              <a:t>        else:</a:t>
            </a:r>
          </a:p>
          <a:p>
            <a:pPr>
              <a:buNone/>
            </a:pPr>
            <a:r>
              <a:rPr lang="en-IN" sz="2000" b="1" dirty="0">
                <a:solidFill>
                  <a:schemeClr val="accent6">
                    <a:lumMod val="75000"/>
                  </a:schemeClr>
                </a:solidFill>
                <a:latin typeface="Corbel" pitchFamily="34" charset="0"/>
              </a:rPr>
              <a:t>            visits = </a:t>
            </a:r>
            <a:r>
              <a:rPr lang="en-IN" sz="2000" b="1" i="1" dirty="0" err="1">
                <a:solidFill>
                  <a:schemeClr val="accent6">
                    <a:lumMod val="75000"/>
                  </a:schemeClr>
                </a:solidFill>
                <a:latin typeface="Corbel" pitchFamily="34" charset="0"/>
              </a:rPr>
              <a:t>int</a:t>
            </a:r>
            <a:r>
              <a:rPr lang="en-IN" sz="2000" b="1" dirty="0">
                <a:solidFill>
                  <a:schemeClr val="accent6">
                    <a:lumMod val="75000"/>
                  </a:schemeClr>
                </a:solidFill>
                <a:latin typeface="Corbel" pitchFamily="34" charset="0"/>
              </a:rPr>
              <a:t>(visits)+1</a:t>
            </a:r>
          </a:p>
          <a:p>
            <a:pPr>
              <a:buNone/>
            </a:pPr>
            <a:r>
              <a:rPr lang="en-IN" sz="2000" b="1" dirty="0">
                <a:solidFill>
                  <a:schemeClr val="accent6">
                    <a:lumMod val="75000"/>
                  </a:schemeClr>
                </a:solidFill>
                <a:latin typeface="Corbel" pitchFamily="34" charset="0"/>
              </a:rPr>
              <a:t>    </a:t>
            </a:r>
          </a:p>
          <a:p>
            <a:pPr>
              <a:buNone/>
            </a:pPr>
            <a:r>
              <a:rPr lang="en-IN" sz="2000" b="1" dirty="0">
                <a:solidFill>
                  <a:schemeClr val="accent6">
                    <a:lumMod val="75000"/>
                  </a:schemeClr>
                </a:solidFill>
                <a:latin typeface="Corbel" pitchFamily="34" charset="0"/>
              </a:rPr>
              <a:t>        response = render(</a:t>
            </a:r>
            <a:r>
              <a:rPr lang="en-IN" sz="2000" b="1" dirty="0" err="1">
                <a:solidFill>
                  <a:schemeClr val="accent6">
                    <a:lumMod val="75000"/>
                  </a:schemeClr>
                </a:solidFill>
                <a:latin typeface="Corbel" pitchFamily="34" charset="0"/>
              </a:rPr>
              <a:t>request,'visitcountapp</a:t>
            </a:r>
            <a:r>
              <a:rPr lang="en-IN" sz="2000" b="1" dirty="0">
                <a:solidFill>
                  <a:schemeClr val="accent6">
                    <a:lumMod val="75000"/>
                  </a:schemeClr>
                </a:solidFill>
                <a:latin typeface="Corbel" pitchFamily="34" charset="0"/>
              </a:rPr>
              <a:t>/showvisitcount.html',{'</a:t>
            </a:r>
            <a:r>
              <a:rPr lang="en-IN" sz="2000" b="1" dirty="0" err="1">
                <a:solidFill>
                  <a:schemeClr val="accent6">
                    <a:lumMod val="75000"/>
                  </a:schemeClr>
                </a:solidFill>
                <a:latin typeface="Corbel" pitchFamily="34" charset="0"/>
              </a:rPr>
              <a:t>visits':visits</a:t>
            </a:r>
            <a:r>
              <a:rPr lang="en-IN" sz="2000" b="1" dirty="0">
                <a:solidFill>
                  <a:schemeClr val="accent6">
                    <a:lumMod val="75000"/>
                  </a:schemeClr>
                </a:solidFill>
                <a:latin typeface="Corbel" pitchFamily="34" charset="0"/>
              </a:rPr>
              <a:t>})</a:t>
            </a:r>
          </a:p>
          <a:p>
            <a:pPr>
              <a:buNone/>
            </a:pPr>
            <a:r>
              <a:rPr lang="en-IN" sz="2000" b="1" dirty="0">
                <a:solidFill>
                  <a:schemeClr val="accent6">
                    <a:lumMod val="75000"/>
                  </a:schemeClr>
                </a:solidFill>
                <a:latin typeface="Corbel" pitchFamily="34" charset="0"/>
              </a:rPr>
              <a:t>        </a:t>
            </a:r>
            <a:r>
              <a:rPr lang="en-IN" sz="2000" b="1" dirty="0" err="1">
                <a:solidFill>
                  <a:schemeClr val="accent6">
                    <a:lumMod val="75000"/>
                  </a:schemeClr>
                </a:solidFill>
                <a:latin typeface="Corbel" pitchFamily="34" charset="0"/>
              </a:rPr>
              <a:t>response.set_cookie</a:t>
            </a:r>
            <a:r>
              <a:rPr lang="en-IN" sz="2000" b="1" dirty="0">
                <a:solidFill>
                  <a:schemeClr val="accent6">
                    <a:lumMod val="75000"/>
                  </a:schemeClr>
                </a:solidFill>
                <a:latin typeface="Corbel" pitchFamily="34" charset="0"/>
              </a:rPr>
              <a:t>('</a:t>
            </a:r>
            <a:r>
              <a:rPr lang="en-IN" sz="2000" b="1" dirty="0" err="1">
                <a:solidFill>
                  <a:schemeClr val="accent6">
                    <a:lumMod val="75000"/>
                  </a:schemeClr>
                </a:solidFill>
                <a:latin typeface="Corbel" pitchFamily="34" charset="0"/>
              </a:rPr>
              <a:t>visitcount</a:t>
            </a:r>
            <a:r>
              <a:rPr lang="en-IN" sz="2000" b="1" dirty="0">
                <a:solidFill>
                  <a:schemeClr val="accent6">
                    <a:lumMod val="75000"/>
                  </a:schemeClr>
                </a:solidFill>
                <a:latin typeface="Corbel" pitchFamily="34" charset="0"/>
              </a:rPr>
              <a:t>', </a:t>
            </a:r>
            <a:r>
              <a:rPr lang="en-IN" sz="2000" b="1" i="1" dirty="0" err="1">
                <a:solidFill>
                  <a:schemeClr val="accent6">
                    <a:lumMod val="75000"/>
                  </a:schemeClr>
                </a:solidFill>
                <a:latin typeface="Corbel" pitchFamily="34" charset="0"/>
              </a:rPr>
              <a:t>str</a:t>
            </a:r>
            <a:r>
              <a:rPr lang="en-IN" sz="2000" b="1" dirty="0">
                <a:solidFill>
                  <a:schemeClr val="accent6">
                    <a:lumMod val="75000"/>
                  </a:schemeClr>
                </a:solidFill>
                <a:latin typeface="Corbel" pitchFamily="34" charset="0"/>
              </a:rPr>
              <a:t>(visits))</a:t>
            </a:r>
          </a:p>
          <a:p>
            <a:pPr>
              <a:buNone/>
            </a:pPr>
            <a:r>
              <a:rPr lang="en-IN" sz="2000" b="1" dirty="0">
                <a:solidFill>
                  <a:schemeClr val="accent6">
                    <a:lumMod val="75000"/>
                  </a:schemeClr>
                </a:solidFill>
                <a:latin typeface="Corbel" pitchFamily="34" charset="0"/>
              </a:rPr>
              <a:t>        </a:t>
            </a:r>
          </a:p>
          <a:p>
            <a:pPr>
              <a:buNone/>
            </a:pPr>
            <a:r>
              <a:rPr lang="en-IN" sz="2000" b="1" dirty="0">
                <a:solidFill>
                  <a:schemeClr val="accent6">
                    <a:lumMod val="75000"/>
                  </a:schemeClr>
                </a:solidFill>
                <a:latin typeface="Corbel" pitchFamily="34" charset="0"/>
              </a:rPr>
              <a:t>   </a:t>
            </a:r>
            <a:r>
              <a:rPr lang="en-IN" sz="2000" b="1" dirty="0">
                <a:solidFill>
                  <a:srgbClr val="002060"/>
                </a:solidFill>
                <a:latin typeface="Corbel" pitchFamily="34" charset="0"/>
              </a:rPr>
              <a:t> else:</a:t>
            </a:r>
          </a:p>
          <a:p>
            <a:pPr>
              <a:buNone/>
            </a:pPr>
            <a:r>
              <a:rPr lang="en-IN" sz="2000" b="1" dirty="0">
                <a:solidFill>
                  <a:srgbClr val="002060"/>
                </a:solidFill>
                <a:latin typeface="Corbel" pitchFamily="34" charset="0"/>
              </a:rPr>
              <a:t>        response = render(</a:t>
            </a:r>
            <a:r>
              <a:rPr lang="en-IN" sz="2000" b="1" dirty="0" err="1">
                <a:solidFill>
                  <a:srgbClr val="002060"/>
                </a:solidFill>
                <a:latin typeface="Corbel" pitchFamily="34" charset="0"/>
              </a:rPr>
              <a:t>request,'visitcountapp</a:t>
            </a:r>
            <a:r>
              <a:rPr lang="en-IN" sz="2000" b="1" dirty="0">
                <a:solidFill>
                  <a:srgbClr val="002060"/>
                </a:solidFill>
                <a:latin typeface="Corbel" pitchFamily="34" charset="0"/>
              </a:rPr>
              <a:t>/showvisitcount.html',{'visits':0})</a:t>
            </a:r>
          </a:p>
          <a:p>
            <a:pPr>
              <a:buNone/>
            </a:pPr>
            <a:r>
              <a:rPr lang="en-IN" sz="2000" b="1" dirty="0">
                <a:solidFill>
                  <a:schemeClr val="accent6">
                    <a:lumMod val="75000"/>
                  </a:schemeClr>
                </a:solidFill>
                <a:latin typeface="Corbel" pitchFamily="34" charset="0"/>
              </a:rPr>
              <a:t>    return response</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views.py</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rmAutofit/>
          </a:bodyPr>
          <a:lstStyle/>
          <a:p>
            <a:pPr>
              <a:buNone/>
            </a:pPr>
            <a:r>
              <a:rPr lang="en-IN" sz="2000" b="1" i="1" dirty="0">
                <a:solidFill>
                  <a:schemeClr val="accent6">
                    <a:lumMod val="75000"/>
                  </a:schemeClr>
                </a:solidFill>
                <a:latin typeface="Corbel" pitchFamily="34" charset="0"/>
              </a:rPr>
              <a:t>def</a:t>
            </a:r>
            <a:r>
              <a:rPr lang="en-IN" sz="2000" b="1" dirty="0">
                <a:solidFill>
                  <a:schemeClr val="accent6">
                    <a:lumMod val="75000"/>
                  </a:schemeClr>
                </a:solidFill>
                <a:latin typeface="Corbel" pitchFamily="34" charset="0"/>
              </a:rPr>
              <a:t> </a:t>
            </a:r>
            <a:r>
              <a:rPr lang="en-IN" sz="2000" b="1" dirty="0" err="1">
                <a:solidFill>
                  <a:schemeClr val="accent6">
                    <a:lumMod val="75000"/>
                  </a:schemeClr>
                </a:solidFill>
                <a:latin typeface="Corbel" pitchFamily="34" charset="0"/>
              </a:rPr>
              <a:t>stoptracking</a:t>
            </a:r>
            <a:r>
              <a:rPr lang="en-IN" sz="2000" b="1" dirty="0">
                <a:solidFill>
                  <a:schemeClr val="accent6">
                    <a:lumMod val="75000"/>
                  </a:schemeClr>
                </a:solidFill>
                <a:latin typeface="Corbel" pitchFamily="34" charset="0"/>
              </a:rPr>
              <a:t>(</a:t>
            </a:r>
            <a:r>
              <a:rPr lang="en-IN" sz="2000" b="1" i="1" dirty="0">
                <a:solidFill>
                  <a:schemeClr val="accent6">
                    <a:lumMod val="75000"/>
                  </a:schemeClr>
                </a:solidFill>
                <a:latin typeface="Corbel" pitchFamily="34" charset="0"/>
              </a:rPr>
              <a:t>request</a:t>
            </a:r>
            <a:r>
              <a:rPr lang="en-IN" sz="2000" b="1" dirty="0">
                <a:solidFill>
                  <a:schemeClr val="accent6">
                    <a:lumMod val="75000"/>
                  </a:schemeClr>
                </a:solidFill>
                <a:latin typeface="Corbel" pitchFamily="34" charset="0"/>
              </a:rPr>
              <a:t>):</a:t>
            </a:r>
          </a:p>
          <a:p>
            <a:pPr>
              <a:buNone/>
            </a:pPr>
            <a:r>
              <a:rPr lang="en-IN" sz="2000" b="1" dirty="0">
                <a:solidFill>
                  <a:schemeClr val="accent6">
                    <a:lumMod val="75000"/>
                  </a:schemeClr>
                </a:solidFill>
                <a:latin typeface="Corbel" pitchFamily="34" charset="0"/>
              </a:rPr>
              <a:t>    </a:t>
            </a:r>
            <a:r>
              <a:rPr lang="en-IN" sz="2000" b="1" dirty="0">
                <a:solidFill>
                  <a:srgbClr val="002060"/>
                </a:solidFill>
                <a:latin typeface="Corbel" pitchFamily="34" charset="0"/>
              </a:rPr>
              <a:t>if </a:t>
            </a:r>
            <a:r>
              <a:rPr lang="en-IN" sz="2000" b="1" dirty="0" err="1">
                <a:solidFill>
                  <a:srgbClr val="002060"/>
                </a:solidFill>
                <a:latin typeface="Corbel" pitchFamily="34" charset="0"/>
              </a:rPr>
              <a:t>request.COOKIES.get</a:t>
            </a:r>
            <a:r>
              <a:rPr lang="en-IN" sz="2000" b="1" dirty="0">
                <a:solidFill>
                  <a:srgbClr val="002060"/>
                </a:solidFill>
                <a:latin typeface="Corbel" pitchFamily="34" charset="0"/>
              </a:rPr>
              <a:t>('</a:t>
            </a:r>
            <a:r>
              <a:rPr lang="en-IN" sz="2000" b="1" dirty="0" err="1">
                <a:solidFill>
                  <a:srgbClr val="002060"/>
                </a:solidFill>
                <a:latin typeface="Corbel" pitchFamily="34" charset="0"/>
              </a:rPr>
              <a:t>visitcount</a:t>
            </a:r>
            <a:r>
              <a:rPr lang="en-IN" sz="2000" b="1" dirty="0">
                <a:solidFill>
                  <a:srgbClr val="002060"/>
                </a:solidFill>
                <a:latin typeface="Corbel" pitchFamily="34" charset="0"/>
              </a:rPr>
              <a:t>'):</a:t>
            </a:r>
          </a:p>
          <a:p>
            <a:pPr>
              <a:buNone/>
            </a:pPr>
            <a:r>
              <a:rPr lang="en-IN" sz="2000" b="1" dirty="0">
                <a:solidFill>
                  <a:srgbClr val="002060"/>
                </a:solidFill>
                <a:latin typeface="Corbel" pitchFamily="34" charset="0"/>
              </a:rPr>
              <a:t>       response = render(request, '</a:t>
            </a:r>
            <a:r>
              <a:rPr lang="en-IN" sz="2000" b="1" dirty="0" err="1">
                <a:solidFill>
                  <a:srgbClr val="002060"/>
                </a:solidFill>
                <a:latin typeface="Corbel" pitchFamily="34" charset="0"/>
              </a:rPr>
              <a:t>visitcountapp</a:t>
            </a:r>
            <a:r>
              <a:rPr lang="en-IN" sz="2000" b="1" dirty="0">
                <a:solidFill>
                  <a:srgbClr val="002060"/>
                </a:solidFill>
                <a:latin typeface="Corbel" pitchFamily="34" charset="0"/>
              </a:rPr>
              <a:t>/stoptracking.html')</a:t>
            </a:r>
          </a:p>
          <a:p>
            <a:pPr>
              <a:buNone/>
            </a:pPr>
            <a:r>
              <a:rPr lang="en-IN" sz="2000" b="1" dirty="0">
                <a:solidFill>
                  <a:srgbClr val="002060"/>
                </a:solidFill>
                <a:latin typeface="Corbel" pitchFamily="34" charset="0"/>
              </a:rPr>
              <a:t>       </a:t>
            </a:r>
            <a:r>
              <a:rPr lang="en-IN" sz="2000" b="1" dirty="0" err="1">
                <a:solidFill>
                  <a:srgbClr val="002060"/>
                </a:solidFill>
                <a:latin typeface="Corbel" pitchFamily="34" charset="0"/>
              </a:rPr>
              <a:t>response.delete_cookie</a:t>
            </a:r>
            <a:r>
              <a:rPr lang="en-IN" sz="2000" b="1" dirty="0">
                <a:solidFill>
                  <a:srgbClr val="002060"/>
                </a:solidFill>
                <a:latin typeface="Corbel" pitchFamily="34" charset="0"/>
              </a:rPr>
              <a:t>('</a:t>
            </a:r>
            <a:r>
              <a:rPr lang="en-IN" sz="2000" b="1" dirty="0" err="1">
                <a:solidFill>
                  <a:srgbClr val="002060"/>
                </a:solidFill>
                <a:latin typeface="Corbel" pitchFamily="34" charset="0"/>
              </a:rPr>
              <a:t>visitcount</a:t>
            </a:r>
            <a:r>
              <a:rPr lang="en-IN" sz="2000" b="1" dirty="0">
                <a:solidFill>
                  <a:srgbClr val="002060"/>
                </a:solidFill>
                <a:latin typeface="Corbel" pitchFamily="34" charset="0"/>
              </a:rPr>
              <a:t>')</a:t>
            </a:r>
          </a:p>
          <a:p>
            <a:pPr>
              <a:buNone/>
            </a:pPr>
            <a:r>
              <a:rPr lang="en-IN" sz="2000" b="1" dirty="0">
                <a:solidFill>
                  <a:srgbClr val="002060"/>
                </a:solidFill>
                <a:latin typeface="Corbel" pitchFamily="34" charset="0"/>
              </a:rPr>
              <a:t>       global </a:t>
            </a:r>
            <a:r>
              <a:rPr lang="en-IN" sz="2000" b="1" dirty="0" err="1">
                <a:solidFill>
                  <a:srgbClr val="002060"/>
                </a:solidFill>
                <a:latin typeface="Corbel" pitchFamily="34" charset="0"/>
              </a:rPr>
              <a:t>trackme</a:t>
            </a:r>
            <a:endParaRPr lang="en-IN" sz="2000" b="1" dirty="0">
              <a:solidFill>
                <a:srgbClr val="002060"/>
              </a:solidFill>
              <a:latin typeface="Corbel" pitchFamily="34" charset="0"/>
            </a:endParaRPr>
          </a:p>
          <a:p>
            <a:pPr>
              <a:buNone/>
            </a:pPr>
            <a:r>
              <a:rPr lang="en-IN" sz="2000" b="1" dirty="0">
                <a:solidFill>
                  <a:srgbClr val="002060"/>
                </a:solidFill>
                <a:latin typeface="Corbel" pitchFamily="34" charset="0"/>
              </a:rPr>
              <a:t>       </a:t>
            </a:r>
            <a:r>
              <a:rPr lang="en-IN" sz="2000" b="1" dirty="0" err="1">
                <a:solidFill>
                  <a:srgbClr val="002060"/>
                </a:solidFill>
                <a:latin typeface="Corbel" pitchFamily="34" charset="0"/>
              </a:rPr>
              <a:t>trackme</a:t>
            </a:r>
            <a:r>
              <a:rPr lang="en-IN" sz="2000" b="1" dirty="0">
                <a:solidFill>
                  <a:srgbClr val="002060"/>
                </a:solidFill>
                <a:latin typeface="Corbel" pitchFamily="34" charset="0"/>
              </a:rPr>
              <a:t> = False</a:t>
            </a:r>
          </a:p>
          <a:p>
            <a:pPr>
              <a:buNone/>
            </a:pPr>
            <a:r>
              <a:rPr lang="en-IN" sz="2000" b="1" dirty="0">
                <a:solidFill>
                  <a:srgbClr val="002060"/>
                </a:solidFill>
                <a:latin typeface="Corbel" pitchFamily="34" charset="0"/>
              </a:rPr>
              <a:t>       return response</a:t>
            </a:r>
          </a:p>
          <a:p>
            <a:pPr>
              <a:buNone/>
            </a:pPr>
            <a:r>
              <a:rPr lang="en-IN" sz="2000" b="1" dirty="0">
                <a:solidFill>
                  <a:srgbClr val="002060"/>
                </a:solidFill>
                <a:latin typeface="Corbel" pitchFamily="34" charset="0"/>
              </a:rPr>
              <a:t>    else:</a:t>
            </a:r>
          </a:p>
          <a:p>
            <a:pPr>
              <a:buNone/>
            </a:pPr>
            <a:r>
              <a:rPr lang="en-IN" sz="2000" b="1" dirty="0">
                <a:solidFill>
                  <a:srgbClr val="002060"/>
                </a:solidFill>
                <a:latin typeface="Corbel" pitchFamily="34" charset="0"/>
              </a:rPr>
              <a:t>        return </a:t>
            </a:r>
            <a:r>
              <a:rPr lang="en-IN" sz="2000" b="1" dirty="0" err="1">
                <a:solidFill>
                  <a:srgbClr val="002060"/>
                </a:solidFill>
                <a:latin typeface="Corbel" pitchFamily="34" charset="0"/>
              </a:rPr>
              <a:t>HttpResponse</a:t>
            </a:r>
            <a:r>
              <a:rPr lang="en-IN" sz="2000" b="1" dirty="0">
                <a:solidFill>
                  <a:srgbClr val="002060"/>
                </a:solidFill>
                <a:latin typeface="Corbel" pitchFamily="34" charset="0"/>
              </a:rPr>
              <a:t>('No cookie set')</a:t>
            </a:r>
          </a:p>
          <a:p>
            <a:pPr>
              <a:buNone/>
            </a:pPr>
            <a:br>
              <a:rPr lang="en-IN" sz="2000" b="1" dirty="0">
                <a:solidFill>
                  <a:schemeClr val="accent6">
                    <a:lumMod val="75000"/>
                  </a:schemeClr>
                </a:solidFill>
                <a:latin typeface="Corbel" pitchFamily="34" charset="0"/>
              </a:rPr>
            </a:br>
            <a:endParaRPr lang="en-IN" sz="2000" b="1" dirty="0">
              <a:solidFill>
                <a:schemeClr val="accent6">
                  <a:lumMod val="75000"/>
                </a:schemeClr>
              </a:solidFill>
              <a:latin typeface="Corbel" pitchFamily="34" charset="0"/>
            </a:endParaRPr>
          </a:p>
          <a:p>
            <a:pPr>
              <a:buNone/>
            </a:pPr>
            <a:endParaRPr lang="en-IN" sz="2400" b="1" dirty="0">
              <a:solidFill>
                <a:schemeClr val="accent6">
                  <a:lumMod val="75000"/>
                </a:schemeClr>
              </a:solidFill>
              <a:latin typeface="Corbel" pitchFamily="34" charset="0"/>
            </a:endParaRPr>
          </a:p>
          <a:p>
            <a:pPr>
              <a:buNone/>
            </a:pPr>
            <a:endParaRPr lang="en-IN" sz="2400" b="1" dirty="0">
              <a:solidFill>
                <a:srgbClr val="7030A0"/>
              </a:solidFill>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stoptracking.html</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Autofit/>
          </a:bodyPr>
          <a:lstStyle/>
          <a:p>
            <a:pPr>
              <a:buNone/>
            </a:pPr>
            <a:r>
              <a:rPr lang="en-IN" sz="1800" b="1" dirty="0">
                <a:solidFill>
                  <a:schemeClr val="accent6">
                    <a:lumMod val="75000"/>
                  </a:schemeClr>
                </a:solidFill>
                <a:latin typeface="Corbel" pitchFamily="34" charset="0"/>
              </a:rPr>
              <a:t>&lt;!DOCTYPE html&gt;</a:t>
            </a:r>
          </a:p>
          <a:p>
            <a:pPr>
              <a:buNone/>
            </a:pPr>
            <a:r>
              <a:rPr lang="en-IN" sz="1800" b="1" dirty="0">
                <a:solidFill>
                  <a:schemeClr val="accent6">
                    <a:lumMod val="75000"/>
                  </a:schemeClr>
                </a:solidFill>
                <a:latin typeface="Corbel" pitchFamily="34" charset="0"/>
              </a:rPr>
              <a:t>&lt;html </a:t>
            </a:r>
            <a:r>
              <a:rPr lang="en-IN" sz="1800" b="1" dirty="0" err="1">
                <a:solidFill>
                  <a:schemeClr val="accent6">
                    <a:lumMod val="75000"/>
                  </a:schemeClr>
                </a:solidFill>
                <a:latin typeface="Corbel" pitchFamily="34" charset="0"/>
              </a:rPr>
              <a:t>lang</a:t>
            </a:r>
            <a:r>
              <a:rPr lang="en-IN" sz="1800" b="1" dirty="0">
                <a:solidFill>
                  <a:schemeClr val="accent6">
                    <a:lumMod val="75000"/>
                  </a:schemeClr>
                </a:solidFill>
                <a:latin typeface="Corbel" pitchFamily="34" charset="0"/>
              </a:rPr>
              <a:t>="en"&gt;</a:t>
            </a:r>
          </a:p>
          <a:p>
            <a:pPr>
              <a:buNone/>
            </a:pPr>
            <a:r>
              <a:rPr lang="en-IN" sz="1800" b="1" dirty="0">
                <a:solidFill>
                  <a:schemeClr val="accent6">
                    <a:lumMod val="75000"/>
                  </a:schemeClr>
                </a:solidFill>
                <a:latin typeface="Corbel" pitchFamily="34" charset="0"/>
              </a:rPr>
              <a:t>&lt;head&gt;</a:t>
            </a:r>
          </a:p>
          <a:p>
            <a:pPr>
              <a:buNone/>
            </a:pPr>
            <a:r>
              <a:rPr lang="en-IN" sz="1800" b="1" dirty="0">
                <a:solidFill>
                  <a:schemeClr val="accent6">
                    <a:lumMod val="75000"/>
                  </a:schemeClr>
                </a:solidFill>
                <a:latin typeface="Corbel" pitchFamily="34" charset="0"/>
              </a:rPr>
              <a:t>    &lt;meta </a:t>
            </a:r>
            <a:r>
              <a:rPr lang="en-IN" sz="1800" b="1" dirty="0" err="1">
                <a:solidFill>
                  <a:schemeClr val="accent6">
                    <a:lumMod val="75000"/>
                  </a:schemeClr>
                </a:solidFill>
                <a:latin typeface="Corbel" pitchFamily="34" charset="0"/>
              </a:rPr>
              <a:t>charset</a:t>
            </a:r>
            <a:r>
              <a:rPr lang="en-IN" sz="1800" b="1" dirty="0">
                <a:solidFill>
                  <a:schemeClr val="accent6">
                    <a:lumMod val="75000"/>
                  </a:schemeClr>
                </a:solidFill>
                <a:latin typeface="Corbel" pitchFamily="34" charset="0"/>
              </a:rPr>
              <a:t>="UTF-8"&gt;</a:t>
            </a:r>
          </a:p>
          <a:p>
            <a:pPr>
              <a:buNone/>
            </a:pPr>
            <a:r>
              <a:rPr lang="en-IN" sz="1800" b="1" dirty="0">
                <a:solidFill>
                  <a:schemeClr val="accent6">
                    <a:lumMod val="75000"/>
                  </a:schemeClr>
                </a:solidFill>
                <a:latin typeface="Corbel" pitchFamily="34" charset="0"/>
              </a:rPr>
              <a:t>    &lt;meta name="viewport" content="width=device-width, initial-scale=1.0"&gt;</a:t>
            </a:r>
          </a:p>
          <a:p>
            <a:pPr>
              <a:buNone/>
            </a:pPr>
            <a:r>
              <a:rPr lang="en-IN" sz="1800" b="1" dirty="0">
                <a:solidFill>
                  <a:schemeClr val="accent6">
                    <a:lumMod val="75000"/>
                  </a:schemeClr>
                </a:solidFill>
                <a:latin typeface="Corbel" pitchFamily="34" charset="0"/>
              </a:rPr>
              <a:t>    &lt;title&gt;Visit Counter&lt;/title&gt;</a:t>
            </a:r>
          </a:p>
          <a:p>
            <a:pPr>
              <a:buNone/>
            </a:pPr>
            <a:r>
              <a:rPr lang="en-IN" sz="1800" b="1" dirty="0">
                <a:solidFill>
                  <a:schemeClr val="accent6">
                    <a:lumMod val="75000"/>
                  </a:schemeClr>
                </a:solidFill>
                <a:latin typeface="Corbel" pitchFamily="34" charset="0"/>
              </a:rPr>
              <a:t>&lt;/head&gt;</a:t>
            </a:r>
          </a:p>
          <a:p>
            <a:pPr>
              <a:buNone/>
            </a:pPr>
            <a:r>
              <a:rPr lang="en-IN" sz="1800" b="1" dirty="0">
                <a:solidFill>
                  <a:schemeClr val="accent6">
                    <a:lumMod val="75000"/>
                  </a:schemeClr>
                </a:solidFill>
                <a:latin typeface="Corbel" pitchFamily="34" charset="0"/>
              </a:rPr>
              <a:t>&lt;body&gt;</a:t>
            </a:r>
          </a:p>
          <a:p>
            <a:pPr>
              <a:buNone/>
            </a:pPr>
            <a:r>
              <a:rPr lang="en-IN" sz="1800" b="1" dirty="0">
                <a:solidFill>
                  <a:schemeClr val="accent6">
                    <a:lumMod val="75000"/>
                  </a:schemeClr>
                </a:solidFill>
                <a:latin typeface="Corbel" pitchFamily="34" charset="0"/>
              </a:rPr>
              <a:t>    &lt;h2&gt;Cookies Cleared!&lt;/h2&gt;</a:t>
            </a:r>
          </a:p>
          <a:p>
            <a:pPr>
              <a:buNone/>
            </a:pPr>
            <a:r>
              <a:rPr lang="en-IN" sz="1800" b="1" dirty="0">
                <a:solidFill>
                  <a:schemeClr val="accent6">
                    <a:lumMod val="75000"/>
                  </a:schemeClr>
                </a:solidFill>
                <a:latin typeface="Corbel" pitchFamily="34" charset="0"/>
              </a:rPr>
              <a:t>    &lt;h3&gt; We respect your privacy and have stopped tracking you!&lt;/h3&gt;</a:t>
            </a:r>
          </a:p>
          <a:p>
            <a:pPr>
              <a:buNone/>
            </a:pPr>
            <a:r>
              <a:rPr lang="en-IN" sz="1800" b="1" dirty="0">
                <a:solidFill>
                  <a:schemeClr val="accent6">
                    <a:lumMod val="75000"/>
                  </a:schemeClr>
                </a:solidFill>
                <a:latin typeface="Corbel" pitchFamily="34" charset="0"/>
              </a:rPr>
              <a:t>&lt;/body&gt;</a:t>
            </a:r>
          </a:p>
          <a:p>
            <a:pPr>
              <a:buNone/>
            </a:pPr>
            <a:r>
              <a:rPr lang="en-IN" sz="1800" b="1" dirty="0">
                <a:solidFill>
                  <a:schemeClr val="accent6">
                    <a:lumMod val="75000"/>
                  </a:schemeClr>
                </a:solidFill>
                <a:latin typeface="Corbel" pitchFamily="34" charset="0"/>
              </a:rPr>
              <a:t>&lt;/html&gt;</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showvisitcount.html</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Autofit/>
          </a:bodyPr>
          <a:lstStyle/>
          <a:p>
            <a:pPr>
              <a:buNone/>
            </a:pPr>
            <a:r>
              <a:rPr lang="en-IN" sz="1400" b="1" dirty="0">
                <a:solidFill>
                  <a:schemeClr val="accent6">
                    <a:lumMod val="75000"/>
                  </a:schemeClr>
                </a:solidFill>
                <a:latin typeface="Corbel" pitchFamily="34" charset="0"/>
              </a:rPr>
              <a:t>&lt;!DOCTYPE html&gt;</a:t>
            </a:r>
          </a:p>
          <a:p>
            <a:pPr>
              <a:buNone/>
            </a:pPr>
            <a:r>
              <a:rPr lang="en-IN" sz="1400" b="1" dirty="0">
                <a:solidFill>
                  <a:schemeClr val="accent6">
                    <a:lumMod val="75000"/>
                  </a:schemeClr>
                </a:solidFill>
                <a:latin typeface="Corbel" pitchFamily="34" charset="0"/>
              </a:rPr>
              <a:t>&lt;html </a:t>
            </a:r>
            <a:r>
              <a:rPr lang="en-IN" sz="1400" b="1" dirty="0" err="1">
                <a:solidFill>
                  <a:schemeClr val="accent6">
                    <a:lumMod val="75000"/>
                  </a:schemeClr>
                </a:solidFill>
                <a:latin typeface="Corbel" pitchFamily="34" charset="0"/>
              </a:rPr>
              <a:t>lang</a:t>
            </a:r>
            <a:r>
              <a:rPr lang="en-IN" sz="1400" b="1" dirty="0">
                <a:solidFill>
                  <a:schemeClr val="accent6">
                    <a:lumMod val="75000"/>
                  </a:schemeClr>
                </a:solidFill>
                <a:latin typeface="Corbel" pitchFamily="34" charset="0"/>
              </a:rPr>
              <a:t>="en"&gt;</a:t>
            </a:r>
          </a:p>
          <a:p>
            <a:pPr>
              <a:buNone/>
            </a:pPr>
            <a:r>
              <a:rPr lang="en-IN" sz="1400" b="1" dirty="0">
                <a:solidFill>
                  <a:schemeClr val="accent6">
                    <a:lumMod val="75000"/>
                  </a:schemeClr>
                </a:solidFill>
                <a:latin typeface="Corbel" pitchFamily="34" charset="0"/>
              </a:rPr>
              <a:t>&lt;head&gt;</a:t>
            </a:r>
          </a:p>
          <a:p>
            <a:pPr>
              <a:buNone/>
            </a:pPr>
            <a:r>
              <a:rPr lang="en-IN" sz="1400" b="1" dirty="0">
                <a:solidFill>
                  <a:schemeClr val="accent6">
                    <a:lumMod val="75000"/>
                  </a:schemeClr>
                </a:solidFill>
                <a:latin typeface="Corbel" pitchFamily="34" charset="0"/>
              </a:rPr>
              <a:t>    &lt;meta </a:t>
            </a:r>
            <a:r>
              <a:rPr lang="en-IN" sz="1400" b="1" dirty="0" err="1">
                <a:solidFill>
                  <a:schemeClr val="accent6">
                    <a:lumMod val="75000"/>
                  </a:schemeClr>
                </a:solidFill>
                <a:latin typeface="Corbel" pitchFamily="34" charset="0"/>
              </a:rPr>
              <a:t>charset</a:t>
            </a:r>
            <a:r>
              <a:rPr lang="en-IN" sz="1400" b="1" dirty="0">
                <a:solidFill>
                  <a:schemeClr val="accent6">
                    <a:lumMod val="75000"/>
                  </a:schemeClr>
                </a:solidFill>
                <a:latin typeface="Corbel" pitchFamily="34" charset="0"/>
              </a:rPr>
              <a:t>="UTF-8"&gt;</a:t>
            </a:r>
          </a:p>
          <a:p>
            <a:pPr>
              <a:buNone/>
            </a:pPr>
            <a:r>
              <a:rPr lang="en-IN" sz="1400" b="1" dirty="0">
                <a:solidFill>
                  <a:schemeClr val="accent6">
                    <a:lumMod val="75000"/>
                  </a:schemeClr>
                </a:solidFill>
                <a:latin typeface="Corbel" pitchFamily="34" charset="0"/>
              </a:rPr>
              <a:t>    &lt;meta name="viewport" content="width=device-width, initial-scale=1.0"&gt;</a:t>
            </a:r>
          </a:p>
          <a:p>
            <a:pPr>
              <a:buNone/>
            </a:pPr>
            <a:r>
              <a:rPr lang="en-IN" sz="1400" b="1" dirty="0">
                <a:solidFill>
                  <a:schemeClr val="accent6">
                    <a:lumMod val="75000"/>
                  </a:schemeClr>
                </a:solidFill>
                <a:latin typeface="Corbel" pitchFamily="34" charset="0"/>
              </a:rPr>
              <a:t>    &lt;title&gt;Visit Counter&lt;/title&gt;</a:t>
            </a:r>
          </a:p>
          <a:p>
            <a:pPr>
              <a:buNone/>
            </a:pPr>
            <a:r>
              <a:rPr lang="en-IN" sz="1400" b="1" dirty="0">
                <a:solidFill>
                  <a:schemeClr val="accent6">
                    <a:lumMod val="75000"/>
                  </a:schemeClr>
                </a:solidFill>
                <a:latin typeface="Corbel" pitchFamily="34" charset="0"/>
              </a:rPr>
              <a:t>&lt;/head&gt;</a:t>
            </a:r>
          </a:p>
          <a:p>
            <a:pPr>
              <a:buNone/>
            </a:pPr>
            <a:r>
              <a:rPr lang="en-IN" sz="1400" b="1" dirty="0">
                <a:solidFill>
                  <a:schemeClr val="accent6">
                    <a:lumMod val="75000"/>
                  </a:schemeClr>
                </a:solidFill>
                <a:latin typeface="Corbel" pitchFamily="34" charset="0"/>
              </a:rPr>
              <a:t>&lt;body&gt;</a:t>
            </a:r>
          </a:p>
          <a:p>
            <a:pPr>
              <a:buNone/>
            </a:pPr>
            <a:r>
              <a:rPr lang="en-IN" sz="1400" b="1" dirty="0">
                <a:solidFill>
                  <a:schemeClr val="accent6">
                    <a:lumMod val="75000"/>
                  </a:schemeClr>
                </a:solidFill>
                <a:latin typeface="Corbel" pitchFamily="34" charset="0"/>
              </a:rPr>
              <a:t>    &lt;h2&gt;Visit Counter&lt;/h2&gt;</a:t>
            </a:r>
          </a:p>
          <a:p>
            <a:pPr>
              <a:buNone/>
            </a:pPr>
            <a:r>
              <a:rPr lang="en-IN" sz="1400" b="1" dirty="0">
                <a:solidFill>
                  <a:schemeClr val="accent6">
                    <a:lumMod val="75000"/>
                  </a:schemeClr>
                </a:solidFill>
                <a:latin typeface="Corbel" pitchFamily="34" charset="0"/>
              </a:rPr>
              <a:t> </a:t>
            </a:r>
            <a:r>
              <a:rPr lang="en-IN" sz="1400" b="1" i="1" dirty="0">
                <a:solidFill>
                  <a:srgbClr val="002060"/>
                </a:solidFill>
                <a:latin typeface="Corbel" pitchFamily="34" charset="0"/>
              </a:rPr>
              <a:t>{% if visits %}</a:t>
            </a:r>
            <a:endParaRPr lang="en-IN" sz="1400" b="1" dirty="0">
              <a:solidFill>
                <a:srgbClr val="002060"/>
              </a:solidFill>
              <a:latin typeface="Corbel" pitchFamily="34" charset="0"/>
            </a:endParaRPr>
          </a:p>
          <a:p>
            <a:pPr>
              <a:buNone/>
            </a:pPr>
            <a:r>
              <a:rPr lang="en-IN" sz="1400" b="1" dirty="0">
                <a:solidFill>
                  <a:schemeClr val="accent6">
                    <a:lumMod val="75000"/>
                  </a:schemeClr>
                </a:solidFill>
                <a:latin typeface="Corbel" pitchFamily="34" charset="0"/>
              </a:rPr>
              <a:t>    </a:t>
            </a:r>
            <a:r>
              <a:rPr lang="en-IN" sz="1400" b="1" i="1" dirty="0">
                <a:solidFill>
                  <a:schemeClr val="accent6">
                    <a:lumMod val="75000"/>
                  </a:schemeClr>
                </a:solidFill>
                <a:latin typeface="Corbel" pitchFamily="34" charset="0"/>
              </a:rPr>
              <a:t>{% if visits == 1 %}</a:t>
            </a:r>
            <a:endParaRPr lang="en-IN" sz="1400" b="1" dirty="0">
              <a:solidFill>
                <a:schemeClr val="accent6">
                  <a:lumMod val="75000"/>
                </a:schemeClr>
              </a:solidFill>
              <a:latin typeface="Corbel" pitchFamily="34" charset="0"/>
            </a:endParaRPr>
          </a:p>
          <a:p>
            <a:pPr>
              <a:buNone/>
            </a:pPr>
            <a:r>
              <a:rPr lang="en-IN" sz="1400" b="1" dirty="0">
                <a:solidFill>
                  <a:schemeClr val="accent6">
                    <a:lumMod val="75000"/>
                  </a:schemeClr>
                </a:solidFill>
                <a:latin typeface="Corbel" pitchFamily="34" charset="0"/>
              </a:rPr>
              <a:t>        &lt;h3&gt;Welcome Newcomer!&lt;/h3&gt;</a:t>
            </a:r>
          </a:p>
          <a:p>
            <a:pPr>
              <a:buNone/>
            </a:pPr>
            <a:r>
              <a:rPr lang="en-IN" sz="1400" b="1" dirty="0">
                <a:solidFill>
                  <a:schemeClr val="accent6">
                    <a:lumMod val="75000"/>
                  </a:schemeClr>
                </a:solidFill>
                <a:latin typeface="Corbel" pitchFamily="34" charset="0"/>
              </a:rPr>
              <a:t>        &lt;h4&gt;Hope to see you again!&lt;/h4&gt;</a:t>
            </a:r>
          </a:p>
          <a:p>
            <a:pPr>
              <a:buNone/>
            </a:pPr>
            <a:r>
              <a:rPr lang="en-IN" sz="1400" b="1" dirty="0">
                <a:solidFill>
                  <a:schemeClr val="accent6">
                    <a:lumMod val="75000"/>
                  </a:schemeClr>
                </a:solidFill>
                <a:latin typeface="Corbel" pitchFamily="34" charset="0"/>
              </a:rPr>
              <a:t>    </a:t>
            </a:r>
            <a:r>
              <a:rPr lang="en-IN" sz="1400" b="1" i="1" dirty="0">
                <a:solidFill>
                  <a:schemeClr val="accent6">
                    <a:lumMod val="75000"/>
                  </a:schemeClr>
                </a:solidFill>
                <a:latin typeface="Corbel" pitchFamily="34" charset="0"/>
              </a:rPr>
              <a:t>{% else %}</a:t>
            </a:r>
            <a:endParaRPr lang="en-IN" sz="1400" b="1" dirty="0">
              <a:solidFill>
                <a:schemeClr val="accent6">
                  <a:lumMod val="75000"/>
                </a:schemeClr>
              </a:solidFill>
              <a:latin typeface="Corbel" pitchFamily="34" charset="0"/>
            </a:endParaRPr>
          </a:p>
          <a:p>
            <a:pPr>
              <a:buNone/>
            </a:pPr>
            <a:r>
              <a:rPr lang="en-IN" sz="1400" b="1" dirty="0">
                <a:solidFill>
                  <a:schemeClr val="accent6">
                    <a:lumMod val="75000"/>
                  </a:schemeClr>
                </a:solidFill>
                <a:latin typeface="Corbel" pitchFamily="34" charset="0"/>
              </a:rPr>
              <a:t>        &lt;h3&gt;Welcome Back!&lt;/h3&gt;</a:t>
            </a:r>
          </a:p>
          <a:p>
            <a:pPr>
              <a:buNone/>
            </a:pPr>
            <a:r>
              <a:rPr lang="en-IN" sz="1400" b="1" dirty="0">
                <a:solidFill>
                  <a:schemeClr val="accent6">
                    <a:lumMod val="75000"/>
                  </a:schemeClr>
                </a:solidFill>
                <a:latin typeface="Corbel" pitchFamily="34" charset="0"/>
              </a:rPr>
              <a:t>        &lt;h4&gt;It seems you are enjoying surfing!&lt;/h4&gt;</a:t>
            </a:r>
          </a:p>
          <a:p>
            <a:pPr>
              <a:buNone/>
            </a:pPr>
            <a:r>
              <a:rPr lang="en-IN" sz="1400" b="1" dirty="0">
                <a:solidFill>
                  <a:schemeClr val="accent6">
                    <a:lumMod val="75000"/>
                  </a:schemeClr>
                </a:solidFill>
                <a:latin typeface="Corbel" pitchFamily="34" charset="0"/>
              </a:rPr>
              <a:t>    </a:t>
            </a:r>
            <a:r>
              <a:rPr lang="en-IN" sz="1400" b="1" i="1" dirty="0">
                <a:solidFill>
                  <a:schemeClr val="accent6">
                    <a:lumMod val="75000"/>
                  </a:schemeClr>
                </a:solidFill>
                <a:latin typeface="Corbel" pitchFamily="34" charset="0"/>
              </a:rPr>
              <a:t>{% </a:t>
            </a:r>
            <a:r>
              <a:rPr lang="en-IN" sz="1400" b="1" i="1" dirty="0" err="1">
                <a:solidFill>
                  <a:schemeClr val="accent6">
                    <a:lumMod val="75000"/>
                  </a:schemeClr>
                </a:solidFill>
                <a:latin typeface="Corbel" pitchFamily="34" charset="0"/>
              </a:rPr>
              <a:t>endif</a:t>
            </a:r>
            <a:r>
              <a:rPr lang="en-IN" sz="1400" b="1" i="1" dirty="0">
                <a:solidFill>
                  <a:schemeClr val="accent6">
                    <a:lumMod val="75000"/>
                  </a:schemeClr>
                </a:solidFill>
                <a:latin typeface="Corbel" pitchFamily="34" charset="0"/>
              </a:rPr>
              <a:t> %}</a:t>
            </a:r>
            <a:endParaRPr lang="en-IN" sz="1400" b="1" dirty="0">
              <a:solidFill>
                <a:schemeClr val="accent6">
                  <a:lumMod val="75000"/>
                </a:schemeClr>
              </a:solidFill>
              <a:latin typeface="Corbel" pitchFamily="34" charset="0"/>
            </a:endParaRPr>
          </a:p>
          <a:p>
            <a:pPr>
              <a:buNone/>
            </a:pPr>
            <a:r>
              <a:rPr lang="en-IN" sz="1400" b="1" dirty="0">
                <a:solidFill>
                  <a:schemeClr val="accent6">
                    <a:lumMod val="75000"/>
                  </a:schemeClr>
                </a:solidFill>
                <a:latin typeface="Corbel" pitchFamily="34" charset="0"/>
              </a:rPr>
              <a:t>    &lt;p&gt;This is your visit no </a:t>
            </a:r>
            <a:r>
              <a:rPr lang="en-IN" sz="1400" b="1" i="1" dirty="0">
                <a:solidFill>
                  <a:schemeClr val="accent6">
                    <a:lumMod val="75000"/>
                  </a:schemeClr>
                </a:solidFill>
                <a:latin typeface="Corbel" pitchFamily="34" charset="0"/>
              </a:rPr>
              <a:t>{{ visits }}</a:t>
            </a:r>
            <a:r>
              <a:rPr lang="en-IN" sz="1400" b="1" dirty="0">
                <a:solidFill>
                  <a:schemeClr val="accent6">
                    <a:lumMod val="75000"/>
                  </a:schemeClr>
                </a:solidFill>
                <a:latin typeface="Corbel" pitchFamily="34" charset="0"/>
              </a:rPr>
              <a:t>&lt;/p&gt;</a:t>
            </a:r>
          </a:p>
          <a:p>
            <a:pPr>
              <a:buNone/>
            </a:pPr>
            <a:r>
              <a:rPr lang="en-IN" sz="1400" dirty="0"/>
              <a:t>   </a:t>
            </a:r>
            <a:r>
              <a:rPr lang="en-IN" sz="1400" b="1" dirty="0">
                <a:solidFill>
                  <a:srgbClr val="002060"/>
                </a:solidFill>
                <a:latin typeface="Corbel" pitchFamily="34" charset="0"/>
              </a:rPr>
              <a:t>&lt;h3&gt; Please &lt;a </a:t>
            </a:r>
            <a:r>
              <a:rPr lang="en-IN" sz="1400" b="1" dirty="0" err="1">
                <a:solidFill>
                  <a:srgbClr val="002060"/>
                </a:solidFill>
                <a:latin typeface="Corbel" pitchFamily="34" charset="0"/>
              </a:rPr>
              <a:t>href</a:t>
            </a:r>
            <a:r>
              <a:rPr lang="en-IN" sz="1400" b="1" dirty="0">
                <a:solidFill>
                  <a:srgbClr val="002060"/>
                </a:solidFill>
                <a:latin typeface="Corbel" pitchFamily="34" charset="0"/>
              </a:rPr>
              <a:t>='/stop'&gt;stop &lt;/a&gt; tracking me!&lt;/h3&gt;</a:t>
            </a:r>
          </a:p>
          <a:p>
            <a:pPr>
              <a:buNone/>
            </a:pPr>
            <a:endParaRPr lang="en-IN" sz="1400" b="1" dirty="0">
              <a:solidFill>
                <a:schemeClr val="accent6">
                  <a:lumMod val="75000"/>
                </a:schemeClr>
              </a:solidFill>
              <a:latin typeface="Corbel" pitchFamily="34" charset="0"/>
            </a:endParaRPr>
          </a:p>
          <a:p>
            <a:endParaRPr lang="en-IN" sz="1400" b="1" dirty="0">
              <a:solidFill>
                <a:schemeClr val="accent6">
                  <a:lumMod val="75000"/>
                </a:schemeClr>
              </a:solidFill>
              <a:latin typeface="Corbel" pitchFamily="34" charset="0"/>
            </a:endParaRP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357166"/>
            <a:ext cx="8534400" cy="758952"/>
          </a:xfrm>
        </p:spPr>
        <p:txBody>
          <a:bodyPr>
            <a:noAutofit/>
          </a:bodyPr>
          <a:lstStyle/>
          <a:p>
            <a:r>
              <a:rPr lang="en-US" sz="3200" b="1" dirty="0">
                <a:latin typeface="Corbel" pitchFamily="34" charset="0"/>
              </a:rPr>
              <a:t>showvisitcount.html</a:t>
            </a:r>
          </a:p>
        </p:txBody>
      </p:sp>
      <p:pic>
        <p:nvPicPr>
          <p:cNvPr id="5"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sz="quarter" idx="1"/>
          </p:nvPr>
        </p:nvSpPr>
        <p:spPr/>
        <p:txBody>
          <a:bodyPr>
            <a:noAutofit/>
          </a:bodyPr>
          <a:lstStyle/>
          <a:p>
            <a:pPr>
              <a:buNone/>
            </a:pPr>
            <a:r>
              <a:rPr lang="en-IN" sz="2000" b="1" dirty="0">
                <a:solidFill>
                  <a:srgbClr val="002060"/>
                </a:solidFill>
                <a:latin typeface="Corbel" pitchFamily="34" charset="0"/>
              </a:rPr>
              <a:t> </a:t>
            </a:r>
            <a:r>
              <a:rPr lang="en-IN" sz="2000" b="1" i="1" dirty="0">
                <a:solidFill>
                  <a:srgbClr val="002060"/>
                </a:solidFill>
                <a:latin typeface="Corbel" pitchFamily="34" charset="0"/>
              </a:rPr>
              <a:t>{% else %}</a:t>
            </a:r>
            <a:endParaRPr lang="en-IN" sz="2000" b="1" dirty="0">
              <a:solidFill>
                <a:srgbClr val="002060"/>
              </a:solidFill>
              <a:latin typeface="Corbel" pitchFamily="34" charset="0"/>
            </a:endParaRPr>
          </a:p>
          <a:p>
            <a:pPr>
              <a:buNone/>
            </a:pPr>
            <a:r>
              <a:rPr lang="en-IN" sz="2000" b="1" dirty="0">
                <a:solidFill>
                  <a:srgbClr val="002060"/>
                </a:solidFill>
                <a:latin typeface="Corbel" pitchFamily="34" charset="0"/>
              </a:rPr>
              <a:t>       &lt;h3&gt;</a:t>
            </a:r>
            <a:r>
              <a:rPr lang="en-IN" sz="2000" b="1">
                <a:solidFill>
                  <a:srgbClr val="002060"/>
                </a:solidFill>
                <a:latin typeface="Corbel" pitchFamily="34" charset="0"/>
              </a:rPr>
              <a:t> Welcome</a:t>
            </a:r>
            <a:r>
              <a:rPr lang="en-IN" sz="2000" b="1" dirty="0">
                <a:solidFill>
                  <a:srgbClr val="002060"/>
                </a:solidFill>
                <a:latin typeface="Corbel" pitchFamily="34" charset="0"/>
              </a:rPr>
              <a:t> To Our Site&lt;/h3&gt;</a:t>
            </a:r>
          </a:p>
          <a:p>
            <a:pPr>
              <a:buNone/>
            </a:pPr>
            <a:r>
              <a:rPr lang="en-IN" sz="2000" b="1" dirty="0">
                <a:solidFill>
                  <a:srgbClr val="002060"/>
                </a:solidFill>
                <a:latin typeface="Corbel" pitchFamily="34" charset="0"/>
              </a:rPr>
              <a:t>       &lt;h4&gt;Be assured! We are not tracking you!&lt;/h4&gt;</a:t>
            </a:r>
          </a:p>
          <a:p>
            <a:pPr>
              <a:buNone/>
            </a:pPr>
            <a:r>
              <a:rPr lang="en-IN" sz="2000" b="1" i="1" dirty="0">
                <a:solidFill>
                  <a:srgbClr val="002060"/>
                </a:solidFill>
                <a:latin typeface="Corbel" pitchFamily="34" charset="0"/>
              </a:rPr>
              <a:t>{% </a:t>
            </a:r>
            <a:r>
              <a:rPr lang="en-IN" sz="2000" b="1" i="1" dirty="0" err="1">
                <a:solidFill>
                  <a:srgbClr val="002060"/>
                </a:solidFill>
                <a:latin typeface="Corbel" pitchFamily="34" charset="0"/>
              </a:rPr>
              <a:t>endif</a:t>
            </a:r>
            <a:r>
              <a:rPr lang="en-IN" sz="2000" b="1" i="1" dirty="0">
                <a:solidFill>
                  <a:srgbClr val="002060"/>
                </a:solidFill>
                <a:latin typeface="Corbel" pitchFamily="34" charset="0"/>
              </a:rPr>
              <a:t> %}</a:t>
            </a:r>
            <a:endParaRPr lang="en-IN" sz="2000" b="1" dirty="0">
              <a:solidFill>
                <a:srgbClr val="002060"/>
              </a:solidFill>
              <a:latin typeface="Corbel" pitchFamily="34" charset="0"/>
            </a:endParaRPr>
          </a:p>
          <a:p>
            <a:pPr>
              <a:buNone/>
            </a:pPr>
            <a:r>
              <a:rPr lang="en-IN" sz="2000" b="1" dirty="0">
                <a:solidFill>
                  <a:srgbClr val="002060"/>
                </a:solidFill>
                <a:latin typeface="Corbel" pitchFamily="34" charset="0"/>
              </a:rPr>
              <a:t>&lt;/body&gt;</a:t>
            </a:r>
          </a:p>
          <a:p>
            <a:pPr>
              <a:buNone/>
            </a:pPr>
            <a:r>
              <a:rPr lang="en-IN" sz="2000" b="1" dirty="0">
                <a:solidFill>
                  <a:srgbClr val="002060"/>
                </a:solidFill>
                <a:latin typeface="Corbel" pitchFamily="34" charset="0"/>
              </a:rPr>
              <a:t>&lt;/html&gt;</a:t>
            </a:r>
          </a:p>
        </p:txBody>
      </p:sp>
      <p:pic>
        <p:nvPicPr>
          <p:cNvPr id="8"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r>
              <a:rPr lang="en-US" sz="2400" dirty="0">
                <a:latin typeface="Corbel" pitchFamily="34" charset="0"/>
              </a:rPr>
              <a:t>Thus if the </a:t>
            </a:r>
            <a:r>
              <a:rPr lang="en-US" sz="2400" b="1" dirty="0">
                <a:solidFill>
                  <a:srgbClr val="C00000"/>
                </a:solidFill>
                <a:latin typeface="Corbel" pitchFamily="34" charset="0"/>
              </a:rPr>
              <a:t>same user </a:t>
            </a:r>
            <a:r>
              <a:rPr lang="en-US" sz="2400" dirty="0">
                <a:latin typeface="Corbel" pitchFamily="34" charset="0"/>
              </a:rPr>
              <a:t>makes </a:t>
            </a:r>
            <a:r>
              <a:rPr lang="en-US" sz="2400" b="1" dirty="0">
                <a:solidFill>
                  <a:srgbClr val="0070C0"/>
                </a:solidFill>
                <a:latin typeface="Corbel" pitchFamily="34" charset="0"/>
              </a:rPr>
              <a:t>another request </a:t>
            </a:r>
            <a:r>
              <a:rPr lang="en-US" sz="2400" dirty="0">
                <a:latin typeface="Corbel" pitchFamily="34" charset="0"/>
              </a:rPr>
              <a:t>then the </a:t>
            </a:r>
            <a:r>
              <a:rPr lang="en-US" sz="2400" b="1" dirty="0">
                <a:solidFill>
                  <a:srgbClr val="7030A0"/>
                </a:solidFill>
                <a:latin typeface="Corbel" pitchFamily="34" charset="0"/>
              </a:rPr>
              <a:t>server will not consider it </a:t>
            </a:r>
            <a:r>
              <a:rPr lang="en-US" sz="2400" dirty="0">
                <a:latin typeface="Corbel" pitchFamily="34" charset="0"/>
              </a:rPr>
              <a:t>to be the </a:t>
            </a:r>
            <a:r>
              <a:rPr lang="en-US" sz="2400" b="1" u="sng" dirty="0">
                <a:solidFill>
                  <a:schemeClr val="accent6">
                    <a:lumMod val="50000"/>
                  </a:schemeClr>
                </a:solidFill>
                <a:latin typeface="Corbel" pitchFamily="34" charset="0"/>
              </a:rPr>
              <a:t>second request </a:t>
            </a:r>
            <a:r>
              <a:rPr lang="en-US" sz="2400" dirty="0">
                <a:latin typeface="Corbel" pitchFamily="34" charset="0"/>
              </a:rPr>
              <a:t>by the </a:t>
            </a:r>
            <a:r>
              <a:rPr lang="en-US" sz="2400" b="1" dirty="0">
                <a:solidFill>
                  <a:srgbClr val="0070C0"/>
                </a:solidFill>
                <a:latin typeface="Corbel" pitchFamily="34" charset="0"/>
              </a:rPr>
              <a:t>client</a:t>
            </a:r>
            <a:r>
              <a:rPr lang="en-US" sz="2400" dirty="0">
                <a:latin typeface="Corbel" pitchFamily="34" charset="0"/>
              </a:rPr>
              <a:t> in </a:t>
            </a:r>
            <a:r>
              <a:rPr lang="en-US" sz="2400" b="1" dirty="0">
                <a:solidFill>
                  <a:schemeClr val="accent1"/>
                </a:solidFill>
                <a:latin typeface="Corbel" pitchFamily="34" charset="0"/>
              </a:rPr>
              <a:t>continuation</a:t>
            </a:r>
            <a:r>
              <a:rPr lang="en-US" sz="2400" dirty="0">
                <a:latin typeface="Corbel" pitchFamily="34" charset="0"/>
              </a:rPr>
              <a:t> rather the </a:t>
            </a:r>
            <a:r>
              <a:rPr lang="en-US" sz="2400" b="1" dirty="0">
                <a:solidFill>
                  <a:srgbClr val="00B050"/>
                </a:solidFill>
                <a:latin typeface="Corbel" pitchFamily="34" charset="0"/>
              </a:rPr>
              <a:t>server</a:t>
            </a:r>
            <a:r>
              <a:rPr lang="en-US" sz="2400" dirty="0">
                <a:latin typeface="Corbel" pitchFamily="34" charset="0"/>
              </a:rPr>
              <a:t> will </a:t>
            </a:r>
            <a:r>
              <a:rPr lang="en-US" sz="2400" b="1" dirty="0">
                <a:solidFill>
                  <a:srgbClr val="0070C0"/>
                </a:solidFill>
                <a:latin typeface="Corbel" pitchFamily="34" charset="0"/>
              </a:rPr>
              <a:t>again assume </a:t>
            </a:r>
            <a:r>
              <a:rPr lang="en-US" sz="2400" dirty="0">
                <a:latin typeface="Corbel" pitchFamily="34" charset="0"/>
              </a:rPr>
              <a:t>the </a:t>
            </a:r>
            <a:r>
              <a:rPr lang="en-US" sz="2400" b="1" dirty="0">
                <a:solidFill>
                  <a:srgbClr val="C00000"/>
                </a:solidFill>
                <a:latin typeface="Corbel" pitchFamily="34" charset="0"/>
              </a:rPr>
              <a:t>same client </a:t>
            </a:r>
            <a:r>
              <a:rPr lang="en-US" sz="2400" dirty="0">
                <a:latin typeface="Corbel" pitchFamily="34" charset="0"/>
              </a:rPr>
              <a:t>to be a </a:t>
            </a:r>
            <a:r>
              <a:rPr lang="en-US" sz="2400" b="1" dirty="0">
                <a:solidFill>
                  <a:srgbClr val="00B050"/>
                </a:solidFill>
                <a:latin typeface="Corbel" pitchFamily="34" charset="0"/>
              </a:rPr>
              <a:t>new user</a:t>
            </a:r>
            <a:r>
              <a:rPr lang="en-US" sz="2400" dirty="0">
                <a:latin typeface="Corbel" pitchFamily="34" charset="0"/>
              </a:rPr>
              <a:t>.</a:t>
            </a:r>
          </a:p>
          <a:p>
            <a:endParaRPr lang="en-US" dirty="0"/>
          </a:p>
          <a:p>
            <a:pPr>
              <a:buNone/>
            </a:pPr>
            <a:endParaRPr lang="en-US" dirty="0"/>
          </a:p>
        </p:txBody>
      </p:sp>
      <p:sp>
        <p:nvSpPr>
          <p:cNvPr id="8" name="Title 7"/>
          <p:cNvSpPr>
            <a:spLocks noGrp="1"/>
          </p:cNvSpPr>
          <p:nvPr>
            <p:ph type="title"/>
          </p:nvPr>
        </p:nvSpPr>
        <p:spPr>
          <a:xfrm>
            <a:off x="357158" y="285728"/>
            <a:ext cx="8534400" cy="758952"/>
          </a:xfrm>
        </p:spPr>
        <p:txBody>
          <a:bodyPr/>
          <a:lstStyle/>
          <a:p>
            <a:r>
              <a:rPr lang="en-US" b="1" dirty="0">
                <a:latin typeface="Corbel" pitchFamily="34" charset="0"/>
              </a:rPr>
              <a:t>Session Tracking</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pPr>
              <a:buNone/>
            </a:pPr>
            <a:endParaRPr lang="en-US" dirty="0"/>
          </a:p>
          <a:p>
            <a:pPr>
              <a:buNone/>
            </a:pPr>
            <a:endParaRPr lang="en-US" dirty="0"/>
          </a:p>
        </p:txBody>
      </p:sp>
      <p:sp>
        <p:nvSpPr>
          <p:cNvPr id="8" name="Title 7"/>
          <p:cNvSpPr>
            <a:spLocks noGrp="1"/>
          </p:cNvSpPr>
          <p:nvPr>
            <p:ph type="title"/>
          </p:nvPr>
        </p:nvSpPr>
        <p:spPr/>
        <p:txBody>
          <a:bodyPr/>
          <a:lstStyle/>
          <a:p>
            <a:r>
              <a:rPr lang="en-US" b="1" dirty="0">
                <a:latin typeface="Corbel" pitchFamily="34" charset="0"/>
              </a:rPr>
              <a:t>Session Tracking</a:t>
            </a:r>
            <a:endParaRPr lang="en-IN" dirty="0">
              <a:latin typeface="Corbel" pitchFamily="34" charset="0"/>
            </a:endParaRPr>
          </a:p>
        </p:txBody>
      </p:sp>
      <p:pic>
        <p:nvPicPr>
          <p:cNvPr id="9" name="Picture 8" descr="http.png"/>
          <p:cNvPicPr>
            <a:picLocks noChangeAspect="1"/>
          </p:cNvPicPr>
          <p:nvPr/>
        </p:nvPicPr>
        <p:blipFill>
          <a:blip r:embed="rId2"/>
          <a:stretch>
            <a:fillRect/>
          </a:stretch>
        </p:blipFill>
        <p:spPr>
          <a:xfrm>
            <a:off x="142844" y="1428736"/>
            <a:ext cx="8858312" cy="5286412"/>
          </a:xfrm>
          <a:prstGeom prst="rect">
            <a:avLst/>
          </a:prstGeom>
        </p:spPr>
      </p:pic>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r>
              <a:rPr lang="en-US" sz="2400" dirty="0">
                <a:latin typeface="Corbel" pitchFamily="34" charset="0"/>
              </a:rPr>
              <a:t>In </a:t>
            </a:r>
            <a:r>
              <a:rPr lang="en-US" sz="2400" b="1" dirty="0">
                <a:solidFill>
                  <a:srgbClr val="0070C0"/>
                </a:solidFill>
                <a:latin typeface="Corbel" pitchFamily="34" charset="0"/>
              </a:rPr>
              <a:t>most of the cases </a:t>
            </a:r>
            <a:r>
              <a:rPr lang="en-US" sz="2400" dirty="0">
                <a:latin typeface="Corbel" pitchFamily="34" charset="0"/>
              </a:rPr>
              <a:t>this </a:t>
            </a:r>
            <a:r>
              <a:rPr lang="en-US" sz="2400" b="1" dirty="0">
                <a:solidFill>
                  <a:srgbClr val="C00000"/>
                </a:solidFill>
                <a:latin typeface="Corbel" pitchFamily="34" charset="0"/>
              </a:rPr>
              <a:t>stateless nature </a:t>
            </a:r>
            <a:r>
              <a:rPr lang="en-US" sz="2400" dirty="0">
                <a:latin typeface="Corbel" pitchFamily="34" charset="0"/>
              </a:rPr>
              <a:t>of </a:t>
            </a:r>
            <a:r>
              <a:rPr lang="en-US" sz="2400" b="1" dirty="0">
                <a:solidFill>
                  <a:srgbClr val="7030A0"/>
                </a:solidFill>
                <a:latin typeface="Corbel" pitchFamily="34" charset="0"/>
              </a:rPr>
              <a:t>http</a:t>
            </a:r>
            <a:r>
              <a:rPr lang="en-US" sz="2400" dirty="0">
                <a:latin typeface="Corbel" pitchFamily="34" charset="0"/>
              </a:rPr>
              <a:t> will not be a </a:t>
            </a:r>
            <a:r>
              <a:rPr lang="en-US" sz="2400" b="1" dirty="0">
                <a:solidFill>
                  <a:srgbClr val="00B050"/>
                </a:solidFill>
                <a:latin typeface="Corbel" pitchFamily="34" charset="0"/>
              </a:rPr>
              <a:t>problem</a:t>
            </a:r>
            <a:r>
              <a:rPr lang="en-US" sz="2400" dirty="0">
                <a:latin typeface="Corbel" pitchFamily="34" charset="0"/>
              </a:rPr>
              <a:t>. </a:t>
            </a:r>
          </a:p>
          <a:p>
            <a:endParaRPr lang="en-US" sz="2400" dirty="0">
              <a:latin typeface="Corbel" pitchFamily="34" charset="0"/>
            </a:endParaRPr>
          </a:p>
          <a:p>
            <a:endParaRPr lang="en-US" sz="2400" dirty="0">
              <a:latin typeface="Corbel" pitchFamily="34" charset="0"/>
            </a:endParaRPr>
          </a:p>
          <a:p>
            <a:r>
              <a:rPr lang="en-US" sz="2400" dirty="0">
                <a:latin typeface="Corbel" pitchFamily="34" charset="0"/>
              </a:rPr>
              <a:t>But there are </a:t>
            </a:r>
            <a:r>
              <a:rPr lang="en-US" sz="2400" b="1" dirty="0">
                <a:solidFill>
                  <a:srgbClr val="0070C0"/>
                </a:solidFill>
                <a:latin typeface="Corbel" pitchFamily="34" charset="0"/>
              </a:rPr>
              <a:t>certain scenario </a:t>
            </a:r>
            <a:r>
              <a:rPr lang="en-US" sz="2400" dirty="0">
                <a:latin typeface="Corbel" pitchFamily="34" charset="0"/>
              </a:rPr>
              <a:t>which </a:t>
            </a:r>
            <a:r>
              <a:rPr lang="en-US" sz="2400" b="1" dirty="0">
                <a:solidFill>
                  <a:schemeClr val="accent1"/>
                </a:solidFill>
                <a:latin typeface="Corbel" pitchFamily="34" charset="0"/>
              </a:rPr>
              <a:t>require that </a:t>
            </a:r>
            <a:r>
              <a:rPr lang="en-US" sz="2400" dirty="0">
                <a:latin typeface="Corbel" pitchFamily="34" charset="0"/>
              </a:rPr>
              <a:t>the server </a:t>
            </a:r>
            <a:r>
              <a:rPr lang="en-US" sz="2400" b="1" dirty="0">
                <a:solidFill>
                  <a:srgbClr val="002060"/>
                </a:solidFill>
                <a:latin typeface="Corbel" pitchFamily="34" charset="0"/>
              </a:rPr>
              <a:t>should be able to identify </a:t>
            </a:r>
            <a:r>
              <a:rPr lang="en-US" sz="2400" dirty="0">
                <a:latin typeface="Corbel" pitchFamily="34" charset="0"/>
              </a:rPr>
              <a:t>the client and </a:t>
            </a:r>
            <a:r>
              <a:rPr lang="en-US" sz="2400" b="1" dirty="0">
                <a:solidFill>
                  <a:srgbClr val="00B050"/>
                </a:solidFill>
                <a:latin typeface="Corbel" pitchFamily="34" charset="0"/>
              </a:rPr>
              <a:t>associate him with previous request</a:t>
            </a:r>
            <a:r>
              <a:rPr lang="en-US" sz="2400" dirty="0">
                <a:latin typeface="Corbel" pitchFamily="34" charset="0"/>
              </a:rPr>
              <a:t>.</a:t>
            </a:r>
          </a:p>
          <a:p>
            <a:endParaRPr lang="en-US" dirty="0"/>
          </a:p>
          <a:p>
            <a:endParaRPr lang="en-US" dirty="0"/>
          </a:p>
        </p:txBody>
      </p:sp>
      <p:sp>
        <p:nvSpPr>
          <p:cNvPr id="8" name="Title 7"/>
          <p:cNvSpPr>
            <a:spLocks noGrp="1"/>
          </p:cNvSpPr>
          <p:nvPr>
            <p:ph type="title"/>
          </p:nvPr>
        </p:nvSpPr>
        <p:spPr/>
        <p:txBody>
          <a:bodyPr>
            <a:noAutofit/>
          </a:bodyPr>
          <a:lstStyle/>
          <a:p>
            <a:r>
              <a:rPr lang="en-US" sz="2800" b="1" dirty="0">
                <a:latin typeface="Corbel" pitchFamily="34" charset="0"/>
              </a:rPr>
              <a:t>What Is The Problem </a:t>
            </a:r>
            <a:br>
              <a:rPr lang="en-US" sz="2800" b="1" dirty="0">
                <a:latin typeface="Corbel" pitchFamily="34" charset="0"/>
              </a:rPr>
            </a:br>
            <a:r>
              <a:rPr lang="en-US" sz="2800" b="1" dirty="0">
                <a:latin typeface="Corbel" pitchFamily="34" charset="0"/>
              </a:rPr>
              <a:t>In Being Stateless ?</a:t>
            </a:r>
            <a:endParaRPr lang="en-IN" sz="28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Autofit/>
          </a:bodyPr>
          <a:lstStyle/>
          <a:p>
            <a:r>
              <a:rPr lang="en-IN" sz="2400" dirty="0">
                <a:latin typeface="Corbel" pitchFamily="34" charset="0"/>
              </a:rPr>
              <a:t>In a </a:t>
            </a:r>
            <a:r>
              <a:rPr lang="en-IN" sz="2400" b="1" dirty="0">
                <a:solidFill>
                  <a:srgbClr val="002060"/>
                </a:solidFill>
                <a:latin typeface="Corbel" pitchFamily="34" charset="0"/>
              </a:rPr>
              <a:t>shopping cart application </a:t>
            </a:r>
            <a:r>
              <a:rPr lang="en-IN" sz="2400" dirty="0">
                <a:latin typeface="Corbel" pitchFamily="34" charset="0"/>
              </a:rPr>
              <a:t>a client keeps on </a:t>
            </a:r>
            <a:r>
              <a:rPr lang="en-IN" sz="2400" b="1" dirty="0">
                <a:solidFill>
                  <a:srgbClr val="7030A0"/>
                </a:solidFill>
                <a:latin typeface="Corbel" pitchFamily="34" charset="0"/>
              </a:rPr>
              <a:t>adding items </a:t>
            </a:r>
            <a:r>
              <a:rPr lang="en-IN" sz="2400" dirty="0">
                <a:latin typeface="Corbel" pitchFamily="34" charset="0"/>
              </a:rPr>
              <a:t>into his </a:t>
            </a:r>
            <a:r>
              <a:rPr lang="en-IN" sz="2400" b="1" dirty="0">
                <a:solidFill>
                  <a:srgbClr val="C00000"/>
                </a:solidFill>
                <a:latin typeface="Corbel" pitchFamily="34" charset="0"/>
              </a:rPr>
              <a:t>cart</a:t>
            </a:r>
            <a:r>
              <a:rPr lang="en-IN" sz="2400" dirty="0">
                <a:latin typeface="Corbel" pitchFamily="34" charset="0"/>
              </a:rPr>
              <a:t> using </a:t>
            </a:r>
            <a:r>
              <a:rPr lang="en-IN" sz="2400" b="1" dirty="0">
                <a:solidFill>
                  <a:srgbClr val="0070C0"/>
                </a:solidFill>
                <a:latin typeface="Corbel" pitchFamily="34" charset="0"/>
              </a:rPr>
              <a:t>multiple requests</a:t>
            </a:r>
            <a:r>
              <a:rPr lang="en-IN" sz="2400" dirty="0">
                <a:latin typeface="Corbel" pitchFamily="34" charset="0"/>
              </a:rPr>
              <a:t>. </a:t>
            </a:r>
          </a:p>
          <a:p>
            <a:endParaRPr lang="en-IN" sz="2400" dirty="0">
              <a:latin typeface="Corbel" pitchFamily="34" charset="0"/>
            </a:endParaRPr>
          </a:p>
          <a:p>
            <a:endParaRPr lang="en-IN" sz="2400" dirty="0">
              <a:latin typeface="Corbel" pitchFamily="34" charset="0"/>
            </a:endParaRPr>
          </a:p>
          <a:p>
            <a:r>
              <a:rPr lang="en-IN" sz="2400" dirty="0">
                <a:latin typeface="Corbel" pitchFamily="34" charset="0"/>
              </a:rPr>
              <a:t>Whenever a </a:t>
            </a:r>
            <a:r>
              <a:rPr lang="en-IN" sz="2400" b="1" dirty="0">
                <a:solidFill>
                  <a:srgbClr val="00B050"/>
                </a:solidFill>
                <a:latin typeface="Corbel" pitchFamily="34" charset="0"/>
              </a:rPr>
              <a:t>request</a:t>
            </a:r>
            <a:r>
              <a:rPr lang="en-IN" sz="2400" dirty="0">
                <a:latin typeface="Corbel" pitchFamily="34" charset="0"/>
              </a:rPr>
              <a:t> is made, the </a:t>
            </a:r>
            <a:r>
              <a:rPr lang="en-IN" sz="2400" b="1" dirty="0">
                <a:solidFill>
                  <a:srgbClr val="C00000"/>
                </a:solidFill>
                <a:latin typeface="Corbel" pitchFamily="34" charset="0"/>
              </a:rPr>
              <a:t>server</a:t>
            </a:r>
            <a:r>
              <a:rPr lang="en-IN" sz="2400" dirty="0">
                <a:latin typeface="Corbel" pitchFamily="34" charset="0"/>
              </a:rPr>
              <a:t> should </a:t>
            </a:r>
            <a:r>
              <a:rPr lang="en-IN" sz="2400" b="1" dirty="0">
                <a:solidFill>
                  <a:srgbClr val="7030A0"/>
                </a:solidFill>
                <a:latin typeface="Corbel" pitchFamily="34" charset="0"/>
              </a:rPr>
              <a:t>identify</a:t>
            </a:r>
            <a:r>
              <a:rPr lang="en-IN" sz="2400" dirty="0">
                <a:latin typeface="Corbel" pitchFamily="34" charset="0"/>
              </a:rPr>
              <a:t> in which </a:t>
            </a:r>
            <a:r>
              <a:rPr lang="en-IN" sz="2400" b="1" dirty="0">
                <a:solidFill>
                  <a:srgbClr val="7030A0"/>
                </a:solidFill>
                <a:latin typeface="Corbel" pitchFamily="34" charset="0"/>
              </a:rPr>
              <a:t>client's cart</a:t>
            </a:r>
            <a:r>
              <a:rPr lang="en-IN" sz="2400" dirty="0">
                <a:latin typeface="Corbel" pitchFamily="34" charset="0"/>
              </a:rPr>
              <a:t> the item is to be </a:t>
            </a:r>
            <a:r>
              <a:rPr lang="en-IN" sz="2400" b="1" dirty="0">
                <a:solidFill>
                  <a:schemeClr val="accent1"/>
                </a:solidFill>
                <a:latin typeface="Corbel" pitchFamily="34" charset="0"/>
              </a:rPr>
              <a:t>added</a:t>
            </a:r>
            <a:r>
              <a:rPr lang="en-IN" sz="2400" dirty="0">
                <a:latin typeface="Corbel" pitchFamily="34" charset="0"/>
              </a:rPr>
              <a:t>. </a:t>
            </a:r>
          </a:p>
          <a:p>
            <a:endParaRPr lang="en-IN" sz="2400" dirty="0">
              <a:latin typeface="Corbel" pitchFamily="34" charset="0"/>
            </a:endParaRPr>
          </a:p>
          <a:p>
            <a:endParaRPr lang="en-IN" sz="2400" dirty="0">
              <a:latin typeface="Corbel" pitchFamily="34" charset="0"/>
            </a:endParaRPr>
          </a:p>
          <a:p>
            <a:r>
              <a:rPr lang="en-IN" sz="2400" dirty="0">
                <a:latin typeface="Corbel" pitchFamily="34" charset="0"/>
              </a:rPr>
              <a:t>So in this </a:t>
            </a:r>
            <a:r>
              <a:rPr lang="en-IN" sz="2400" b="1" dirty="0">
                <a:solidFill>
                  <a:srgbClr val="0070C0"/>
                </a:solidFill>
                <a:latin typeface="Corbel" pitchFamily="34" charset="0"/>
              </a:rPr>
              <a:t>scenario</a:t>
            </a:r>
            <a:r>
              <a:rPr lang="en-IN" sz="2400" dirty="0">
                <a:latin typeface="Corbel" pitchFamily="34" charset="0"/>
              </a:rPr>
              <a:t>, there is a certain need for </a:t>
            </a:r>
            <a:r>
              <a:rPr lang="en-IN" sz="2400" b="1" dirty="0">
                <a:solidFill>
                  <a:srgbClr val="7030A0"/>
                </a:solidFill>
                <a:latin typeface="Corbel" pitchFamily="34" charset="0"/>
              </a:rPr>
              <a:t>session tracking</a:t>
            </a:r>
            <a:r>
              <a:rPr lang="en-IN" sz="2400" dirty="0">
                <a:latin typeface="Corbel" pitchFamily="34" charset="0"/>
              </a:rPr>
              <a:t>.</a:t>
            </a:r>
          </a:p>
          <a:p>
            <a:endParaRPr lang="en-IN" sz="2400" dirty="0">
              <a:latin typeface="Corbel" pitchFamily="34" charset="0"/>
            </a:endParaRPr>
          </a:p>
        </p:txBody>
      </p:sp>
      <p:sp>
        <p:nvSpPr>
          <p:cNvPr id="9" name="Title 7"/>
          <p:cNvSpPr>
            <a:spLocks noGrp="1"/>
          </p:cNvSpPr>
          <p:nvPr>
            <p:ph type="title"/>
          </p:nvPr>
        </p:nvSpPr>
        <p:spPr/>
        <p:txBody>
          <a:bodyPr>
            <a:noAutofit/>
          </a:bodyPr>
          <a:lstStyle/>
          <a:p>
            <a:r>
              <a:rPr lang="en-US" sz="2600" b="1" dirty="0">
                <a:latin typeface="Corbel" pitchFamily="34" charset="0"/>
              </a:rPr>
              <a:t>Examples Where </a:t>
            </a:r>
            <a:br>
              <a:rPr lang="en-US" sz="2600" b="1" dirty="0">
                <a:latin typeface="Corbel" pitchFamily="34" charset="0"/>
              </a:rPr>
            </a:br>
            <a:r>
              <a:rPr lang="en-US" sz="2600" b="1" dirty="0">
                <a:latin typeface="Corbel" pitchFamily="34" charset="0"/>
              </a:rPr>
              <a:t>Session Tracking Is Used</a:t>
            </a:r>
            <a:endParaRPr lang="en-IN" sz="2600" dirty="0">
              <a:latin typeface="Corbel" pitchFamily="34"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354065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Autofit/>
          </a:bodyPr>
          <a:lstStyle/>
          <a:p>
            <a:r>
              <a:rPr lang="en-IN" sz="2400" dirty="0">
                <a:latin typeface="Corbel" pitchFamily="34" charset="0"/>
              </a:rPr>
              <a:t>If a </a:t>
            </a:r>
            <a:r>
              <a:rPr lang="en-IN" sz="2400" b="1" dirty="0">
                <a:solidFill>
                  <a:srgbClr val="7030A0"/>
                </a:solidFill>
                <a:latin typeface="Corbel" pitchFamily="34" charset="0"/>
              </a:rPr>
              <a:t>user</a:t>
            </a:r>
            <a:r>
              <a:rPr lang="en-IN" sz="2400" dirty="0">
                <a:latin typeface="Corbel" pitchFamily="34" charset="0"/>
              </a:rPr>
              <a:t> has </a:t>
            </a:r>
            <a:r>
              <a:rPr lang="en-IN" sz="2400" b="1" dirty="0">
                <a:solidFill>
                  <a:schemeClr val="accent1"/>
                </a:solidFill>
                <a:latin typeface="Corbel" pitchFamily="34" charset="0"/>
              </a:rPr>
              <a:t>logged into </a:t>
            </a:r>
            <a:r>
              <a:rPr lang="en-IN" sz="2400" dirty="0">
                <a:latin typeface="Corbel" pitchFamily="34" charset="0"/>
              </a:rPr>
              <a:t>his </a:t>
            </a:r>
            <a:r>
              <a:rPr lang="en-IN" sz="2400" b="1" dirty="0">
                <a:solidFill>
                  <a:srgbClr val="002060"/>
                </a:solidFill>
                <a:latin typeface="Corbel" pitchFamily="34" charset="0"/>
              </a:rPr>
              <a:t>Bank Account </a:t>
            </a:r>
            <a:r>
              <a:rPr lang="en-IN" sz="2400" dirty="0">
                <a:latin typeface="Corbel" pitchFamily="34" charset="0"/>
              </a:rPr>
              <a:t>and after </a:t>
            </a:r>
            <a:r>
              <a:rPr lang="en-IN" sz="2400" b="1" dirty="0">
                <a:solidFill>
                  <a:srgbClr val="00B050"/>
                </a:solidFill>
                <a:latin typeface="Corbel" pitchFamily="34" charset="0"/>
              </a:rPr>
              <a:t>successful login </a:t>
            </a:r>
            <a:r>
              <a:rPr lang="en-IN" sz="2400" dirty="0">
                <a:latin typeface="Corbel" pitchFamily="34" charset="0"/>
              </a:rPr>
              <a:t>if he wishes to go to the </a:t>
            </a:r>
            <a:r>
              <a:rPr lang="en-IN" sz="2400" b="1" dirty="0">
                <a:solidFill>
                  <a:srgbClr val="C00000"/>
                </a:solidFill>
                <a:latin typeface="Corbel" pitchFamily="34" charset="0"/>
              </a:rPr>
              <a:t>Funds Transfer page </a:t>
            </a:r>
            <a:r>
              <a:rPr lang="en-IN" sz="2400" dirty="0">
                <a:latin typeface="Corbel" pitchFamily="34" charset="0"/>
              </a:rPr>
              <a:t>then he would be </a:t>
            </a:r>
            <a:r>
              <a:rPr lang="en-IN" sz="2400" b="1" dirty="0">
                <a:solidFill>
                  <a:srgbClr val="7030A0"/>
                </a:solidFill>
                <a:latin typeface="Corbel" pitchFamily="34" charset="0"/>
              </a:rPr>
              <a:t>required</a:t>
            </a:r>
            <a:r>
              <a:rPr lang="en-IN" sz="2400" dirty="0">
                <a:latin typeface="Corbel" pitchFamily="34" charset="0"/>
              </a:rPr>
              <a:t> to login again as </a:t>
            </a:r>
            <a:r>
              <a:rPr lang="en-IN" sz="2400" b="1" dirty="0">
                <a:solidFill>
                  <a:srgbClr val="002060"/>
                </a:solidFill>
                <a:latin typeface="Corbel" pitchFamily="34" charset="0"/>
              </a:rPr>
              <a:t>Funds Transfer </a:t>
            </a:r>
            <a:r>
              <a:rPr lang="en-IN" sz="2400" dirty="0">
                <a:latin typeface="Corbel" pitchFamily="34" charset="0"/>
              </a:rPr>
              <a:t>would be a </a:t>
            </a:r>
            <a:r>
              <a:rPr lang="en-IN" sz="2400" b="1" dirty="0">
                <a:solidFill>
                  <a:srgbClr val="00B050"/>
                </a:solidFill>
                <a:latin typeface="Corbel" pitchFamily="34" charset="0"/>
              </a:rPr>
              <a:t>login-protected page </a:t>
            </a:r>
            <a:r>
              <a:rPr lang="en-IN" sz="2400" dirty="0">
                <a:latin typeface="Corbel" pitchFamily="34" charset="0"/>
              </a:rPr>
              <a:t>and the </a:t>
            </a:r>
            <a:r>
              <a:rPr lang="en-IN" sz="2400" b="1" dirty="0">
                <a:solidFill>
                  <a:schemeClr val="accent1"/>
                </a:solidFill>
                <a:latin typeface="Corbel" pitchFamily="34" charset="0"/>
              </a:rPr>
              <a:t>Web Server </a:t>
            </a:r>
            <a:r>
              <a:rPr lang="en-IN" sz="2400" dirty="0">
                <a:latin typeface="Corbel" pitchFamily="34" charset="0"/>
              </a:rPr>
              <a:t>doesn't have any </a:t>
            </a:r>
            <a:r>
              <a:rPr lang="en-IN" sz="2400" b="1" dirty="0">
                <a:solidFill>
                  <a:srgbClr val="0070C0"/>
                </a:solidFill>
                <a:latin typeface="Corbel" pitchFamily="34" charset="0"/>
              </a:rPr>
              <a:t>built-in support </a:t>
            </a:r>
            <a:r>
              <a:rPr lang="en-IN" sz="2400" dirty="0">
                <a:latin typeface="Corbel" pitchFamily="34" charset="0"/>
              </a:rPr>
              <a:t>for </a:t>
            </a:r>
            <a:r>
              <a:rPr lang="en-IN" sz="2400" b="1" dirty="0">
                <a:solidFill>
                  <a:srgbClr val="7030A0"/>
                </a:solidFill>
                <a:latin typeface="Corbel" pitchFamily="34" charset="0"/>
              </a:rPr>
              <a:t>recognizing</a:t>
            </a:r>
            <a:r>
              <a:rPr lang="en-IN" sz="2400" dirty="0">
                <a:latin typeface="Corbel" pitchFamily="34" charset="0"/>
              </a:rPr>
              <a:t> if the client </a:t>
            </a:r>
            <a:r>
              <a:rPr lang="en-IN" sz="2400" b="1" dirty="0">
                <a:solidFill>
                  <a:srgbClr val="00B050"/>
                </a:solidFill>
                <a:latin typeface="Corbel" pitchFamily="34" charset="0"/>
              </a:rPr>
              <a:t>requesting </a:t>
            </a:r>
            <a:r>
              <a:rPr lang="en-IN" sz="2400" dirty="0">
                <a:latin typeface="Corbel" pitchFamily="34" charset="0"/>
              </a:rPr>
              <a:t>this page is the one who is </a:t>
            </a:r>
            <a:r>
              <a:rPr lang="en-IN" sz="2400" b="1" dirty="0">
                <a:solidFill>
                  <a:schemeClr val="accent1"/>
                </a:solidFill>
                <a:latin typeface="Corbel" pitchFamily="34" charset="0"/>
              </a:rPr>
              <a:t>already logged in </a:t>
            </a:r>
            <a:r>
              <a:rPr lang="en-IN" sz="2400" dirty="0">
                <a:latin typeface="Corbel" pitchFamily="34" charset="0"/>
              </a:rPr>
              <a:t>or if it's coming from a </a:t>
            </a:r>
            <a:r>
              <a:rPr lang="en-IN" sz="2400" b="1" dirty="0">
                <a:solidFill>
                  <a:srgbClr val="7030A0"/>
                </a:solidFill>
                <a:latin typeface="Corbel" pitchFamily="34" charset="0"/>
              </a:rPr>
              <a:t>new client</a:t>
            </a:r>
            <a:r>
              <a:rPr lang="en-IN" sz="2400" dirty="0">
                <a:latin typeface="Corbel" pitchFamily="34" charset="0"/>
              </a:rPr>
              <a:t>.</a:t>
            </a:r>
            <a:endParaRPr lang="en-US" sz="2400" dirty="0">
              <a:latin typeface="Corbel" pitchFamily="34" charset="0"/>
            </a:endParaRPr>
          </a:p>
        </p:txBody>
      </p:sp>
      <p:sp>
        <p:nvSpPr>
          <p:cNvPr id="9" name="Title 7"/>
          <p:cNvSpPr>
            <a:spLocks noGrp="1"/>
          </p:cNvSpPr>
          <p:nvPr>
            <p:ph type="title"/>
          </p:nvPr>
        </p:nvSpPr>
        <p:spPr/>
        <p:txBody>
          <a:bodyPr>
            <a:noAutofit/>
          </a:bodyPr>
          <a:lstStyle/>
          <a:p>
            <a:r>
              <a:rPr lang="en-US" sz="2600" b="1" dirty="0">
                <a:latin typeface="Corbel" pitchFamily="34" charset="0"/>
              </a:rPr>
              <a:t>Examples Where </a:t>
            </a:r>
            <a:br>
              <a:rPr lang="en-US" sz="2600" b="1" dirty="0">
                <a:latin typeface="Corbel" pitchFamily="34" charset="0"/>
              </a:rPr>
            </a:br>
            <a:r>
              <a:rPr lang="en-US" sz="2600" b="1" dirty="0">
                <a:latin typeface="Corbel" pitchFamily="34" charset="0"/>
              </a:rPr>
              <a:t>Session Tracking Is Used</a:t>
            </a:r>
            <a:endParaRPr lang="en-IN" sz="2600" dirty="0">
              <a:latin typeface="Corbel" pitchFamily="34"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44" y="428604"/>
            <a:ext cx="8534400" cy="758952"/>
          </a:xfrm>
        </p:spPr>
        <p:txBody>
          <a:bodyPr>
            <a:normAutofit/>
          </a:bodyPr>
          <a:lstStyle/>
          <a:p>
            <a:r>
              <a:rPr lang="en-US" sz="3200" b="1" dirty="0">
                <a:latin typeface="Corbel" pitchFamily="34" charset="0"/>
              </a:rPr>
              <a:t>So, What Is A Session ?</a:t>
            </a:r>
          </a:p>
        </p:txBody>
      </p:sp>
      <p:sp>
        <p:nvSpPr>
          <p:cNvPr id="7" name="Content Placeholder 6"/>
          <p:cNvSpPr>
            <a:spLocks noGrp="1"/>
          </p:cNvSpPr>
          <p:nvPr>
            <p:ph sz="quarter" idx="1"/>
          </p:nvPr>
        </p:nvSpPr>
        <p:spPr/>
        <p:txBody>
          <a:bodyPr>
            <a:normAutofit/>
          </a:bodyPr>
          <a:lstStyle/>
          <a:p>
            <a:r>
              <a:rPr lang="en-US" sz="2400" dirty="0">
                <a:latin typeface="Corbel" pitchFamily="34" charset="0"/>
              </a:rPr>
              <a:t>The term </a:t>
            </a:r>
            <a:r>
              <a:rPr lang="en-US" sz="2400" b="1" dirty="0">
                <a:solidFill>
                  <a:srgbClr val="C00000"/>
                </a:solidFill>
                <a:latin typeface="Corbel" pitchFamily="34" charset="0"/>
              </a:rPr>
              <a:t>session</a:t>
            </a:r>
            <a:r>
              <a:rPr lang="en-US" sz="2400" dirty="0">
                <a:latin typeface="Corbel" pitchFamily="34" charset="0"/>
              </a:rPr>
              <a:t> means the </a:t>
            </a:r>
            <a:r>
              <a:rPr lang="en-US" sz="2400" b="1" dirty="0">
                <a:solidFill>
                  <a:srgbClr val="00B050"/>
                </a:solidFill>
                <a:latin typeface="Corbel" pitchFamily="34" charset="0"/>
              </a:rPr>
              <a:t>time period </a:t>
            </a:r>
            <a:r>
              <a:rPr lang="en-US" sz="2400" dirty="0">
                <a:latin typeface="Corbel" pitchFamily="34" charset="0"/>
              </a:rPr>
              <a:t>the user has </a:t>
            </a:r>
            <a:r>
              <a:rPr lang="en-US" sz="2400" b="1" dirty="0">
                <a:solidFill>
                  <a:srgbClr val="7030A0"/>
                </a:solidFill>
                <a:latin typeface="Corbel" pitchFamily="34" charset="0"/>
              </a:rPr>
              <a:t>spent</a:t>
            </a:r>
            <a:r>
              <a:rPr lang="en-US" sz="2400" dirty="0">
                <a:latin typeface="Corbel" pitchFamily="34" charset="0"/>
              </a:rPr>
              <a:t> while </a:t>
            </a:r>
            <a:r>
              <a:rPr lang="en-US" sz="2400" b="1" dirty="0">
                <a:solidFill>
                  <a:srgbClr val="0070C0"/>
                </a:solidFill>
                <a:latin typeface="Corbel" pitchFamily="34" charset="0"/>
              </a:rPr>
              <a:t>navigating a website </a:t>
            </a:r>
            <a:r>
              <a:rPr lang="en-US" sz="2400" dirty="0">
                <a:latin typeface="Corbel" pitchFamily="34" charset="0"/>
              </a:rPr>
              <a:t>and if the site keeps track of all his activities then it is called </a:t>
            </a:r>
            <a:r>
              <a:rPr lang="en-US" sz="2400" b="1" dirty="0">
                <a:solidFill>
                  <a:srgbClr val="7030A0"/>
                </a:solidFill>
                <a:latin typeface="Corbel" pitchFamily="34" charset="0"/>
              </a:rPr>
              <a:t>session tracking</a:t>
            </a:r>
            <a:r>
              <a:rPr lang="en-US" sz="2400" dirty="0">
                <a:latin typeface="Corbel" pitchFamily="34" charset="0"/>
              </a:rPr>
              <a:t>.</a:t>
            </a:r>
          </a:p>
          <a:p>
            <a:endParaRPr lang="en-US" sz="2400" dirty="0">
              <a:latin typeface="Corbel" pitchFamily="34" charset="0"/>
            </a:endParaRPr>
          </a:p>
          <a:p>
            <a:r>
              <a:rPr lang="en-US" sz="2400" dirty="0">
                <a:latin typeface="Corbel" pitchFamily="34" charset="0"/>
              </a:rPr>
              <a:t>Thus in short we can say the </a:t>
            </a:r>
            <a:r>
              <a:rPr lang="en-US" sz="2400" b="1" dirty="0">
                <a:solidFill>
                  <a:srgbClr val="0070C0"/>
                </a:solidFill>
                <a:latin typeface="Corbel" pitchFamily="34" charset="0"/>
              </a:rPr>
              <a:t>session tracking </a:t>
            </a:r>
            <a:r>
              <a:rPr lang="en-US" sz="2400" dirty="0">
                <a:latin typeface="Corbel" pitchFamily="34" charset="0"/>
              </a:rPr>
              <a:t>means</a:t>
            </a:r>
            <a:r>
              <a:rPr lang="en-US" sz="2400" dirty="0">
                <a:solidFill>
                  <a:srgbClr val="FF0000"/>
                </a:solidFill>
                <a:latin typeface="Corbel" pitchFamily="34" charset="0"/>
              </a:rPr>
              <a:t> </a:t>
            </a:r>
            <a:r>
              <a:rPr lang="en-US" sz="2400" b="1" dirty="0">
                <a:solidFill>
                  <a:srgbClr val="C00000"/>
                </a:solidFill>
                <a:latin typeface="Corbel" pitchFamily="34" charset="0"/>
              </a:rPr>
              <a:t>creating a log of user activities.</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9324</TotalTime>
  <Words>2075</Words>
  <Application>Microsoft Office PowerPoint</Application>
  <PresentationFormat>On-screen Show (4:3)</PresentationFormat>
  <Paragraphs>224</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Corbel</vt:lpstr>
      <vt:lpstr>Georgia</vt:lpstr>
      <vt:lpstr>Wingdings</vt:lpstr>
      <vt:lpstr>Wingdings 2</vt:lpstr>
      <vt:lpstr>Civic</vt:lpstr>
      <vt:lpstr>PowerPoint Presentation</vt:lpstr>
      <vt:lpstr>Today’s Agenda</vt:lpstr>
      <vt:lpstr>Session Tracking</vt:lpstr>
      <vt:lpstr>Session Tracking</vt:lpstr>
      <vt:lpstr>Session Tracking</vt:lpstr>
      <vt:lpstr>What Is The Problem  In Being Stateless ?</vt:lpstr>
      <vt:lpstr>Examples Where  Session Tracking Is Used</vt:lpstr>
      <vt:lpstr>Examples Where  Session Tracking Is Used</vt:lpstr>
      <vt:lpstr>So, What Is A Session ?</vt:lpstr>
      <vt:lpstr>How Django Supports  Session Tracking ?</vt:lpstr>
      <vt:lpstr>Cookies</vt:lpstr>
      <vt:lpstr>Cookies</vt:lpstr>
      <vt:lpstr>Purpose Of Cookies</vt:lpstr>
      <vt:lpstr>Creating Cookies In Django</vt:lpstr>
      <vt:lpstr>Reading Cookies In Django</vt:lpstr>
      <vt:lpstr>An Important Point</vt:lpstr>
      <vt:lpstr>Example</vt:lpstr>
      <vt:lpstr>Output</vt:lpstr>
      <vt:lpstr>Output</vt:lpstr>
      <vt:lpstr>Exercise</vt:lpstr>
      <vt:lpstr>views.py</vt:lpstr>
      <vt:lpstr>showvisitcount.html</vt:lpstr>
      <vt:lpstr>Output</vt:lpstr>
      <vt:lpstr>Output</vt:lpstr>
      <vt:lpstr>Deleting Cookies In Django</vt:lpstr>
      <vt:lpstr>Exercise</vt:lpstr>
      <vt:lpstr>Output</vt:lpstr>
      <vt:lpstr>Output</vt:lpstr>
      <vt:lpstr>Output</vt:lpstr>
      <vt:lpstr>Output</vt:lpstr>
      <vt:lpstr>views.py</vt:lpstr>
      <vt:lpstr>views.py</vt:lpstr>
      <vt:lpstr>stoptracking.html</vt:lpstr>
      <vt:lpstr>showvisitcount.html</vt:lpstr>
      <vt:lpstr>showvisitcount.html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 kapoor</cp:lastModifiedBy>
  <cp:revision>779</cp:revision>
  <dcterms:created xsi:type="dcterms:W3CDTF">2015-12-21T13:46:48Z</dcterms:created>
  <dcterms:modified xsi:type="dcterms:W3CDTF">2021-05-29T07:44:15Z</dcterms:modified>
</cp:coreProperties>
</file>