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257" r:id="rId3"/>
    <p:sldId id="1085" r:id="rId4"/>
    <p:sldId id="1132" r:id="rId5"/>
    <p:sldId id="1145" r:id="rId6"/>
    <p:sldId id="1086" r:id="rId7"/>
    <p:sldId id="1133" r:id="rId8"/>
    <p:sldId id="1134" r:id="rId9"/>
    <p:sldId id="1135" r:id="rId10"/>
    <p:sldId id="1122" r:id="rId11"/>
    <p:sldId id="1136" r:id="rId12"/>
    <p:sldId id="1123" r:id="rId13"/>
    <p:sldId id="1137" r:id="rId14"/>
    <p:sldId id="1138" r:id="rId15"/>
    <p:sldId id="1139" r:id="rId16"/>
    <p:sldId id="1140" r:id="rId17"/>
    <p:sldId id="1088" r:id="rId18"/>
    <p:sldId id="1141" r:id="rId19"/>
    <p:sldId id="1142" r:id="rId20"/>
    <p:sldId id="1143" r:id="rId21"/>
    <p:sldId id="1144" r:id="rId22"/>
    <p:sldId id="1146"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19" autoAdjust="0"/>
    <p:restoredTop sz="94660"/>
  </p:normalViewPr>
  <p:slideViewPr>
    <p:cSldViewPr>
      <p:cViewPr varScale="1">
        <p:scale>
          <a:sx n="82" d="100"/>
          <a:sy n="82" d="100"/>
        </p:scale>
        <p:origin x="1498" y="5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ma Computer Academy" userId="08476b32c11f4418" providerId="LiveId" clId="{52ECB648-A50E-4251-95FE-56F51818069D}"/>
    <pc:docChg chg="modSld">
      <pc:chgData name="Sharma Computer Academy" userId="08476b32c11f4418" providerId="LiveId" clId="{52ECB648-A50E-4251-95FE-56F51818069D}" dt="2021-06-05T20:34:53.799" v="4"/>
      <pc:docMkLst>
        <pc:docMk/>
      </pc:docMkLst>
      <pc:sldChg chg="modAnim">
        <pc:chgData name="Sharma Computer Academy" userId="08476b32c11f4418" providerId="LiveId" clId="{52ECB648-A50E-4251-95FE-56F51818069D}" dt="2021-06-05T20:34:25.655" v="1"/>
        <pc:sldMkLst>
          <pc:docMk/>
          <pc:sldMk cId="854704725" sldId="1085"/>
        </pc:sldMkLst>
      </pc:sldChg>
      <pc:sldChg chg="modAnim">
        <pc:chgData name="Sharma Computer Academy" userId="08476b32c11f4418" providerId="LiveId" clId="{52ECB648-A50E-4251-95FE-56F51818069D}" dt="2021-06-05T20:34:53.799" v="4"/>
        <pc:sldMkLst>
          <pc:docMk/>
          <pc:sldMk cId="854704725" sldId="113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FB2C2-0ABF-4F02-9FE0-4420834939DC}" type="datetimeFigureOut">
              <a:rPr lang="en-IN" smtClean="0"/>
              <a:pPr/>
              <a:t>06-06-2021</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D43F23-A588-4969-966A-E9DF4EC0B4F5}" type="slidenum">
              <a:rPr lang="en-IN" smtClean="0"/>
              <a:pPr/>
              <a:t>‹#›</a:t>
            </a:fld>
            <a:endParaRPr lang="en-IN"/>
          </a:p>
        </p:txBody>
      </p:sp>
    </p:spTree>
    <p:extLst>
      <p:ext uri="{BB962C8B-B14F-4D97-AF65-F5344CB8AC3E}">
        <p14:creationId xmlns:p14="http://schemas.microsoft.com/office/powerpoint/2010/main" val="11317941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17" name="Footer Placeholder 16"/>
          <p:cNvSpPr>
            <a:spLocks noGrp="1"/>
          </p:cNvSpPr>
          <p:nvPr>
            <p:ph type="ftr" sz="quarter" idx="11"/>
          </p:nvPr>
        </p:nvSpPr>
        <p:spPr/>
        <p:txBody>
          <a:bodyPr/>
          <a:lstStyle/>
          <a:p>
            <a:endParaRPr lang="en-IN"/>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B12EF78-02D0-46CF-AA89-A273392819FA}"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7B12EF78-02D0-46CF-AA89-A273392819FA}" type="slidenum">
              <a:rPr lang="en-IN" smtClean="0"/>
              <a:pPr/>
              <a:t>‹#›</a:t>
            </a:fld>
            <a:endParaRPr lang="en-IN"/>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5" name="Footer Placeholder 4"/>
          <p:cNvSpPr>
            <a:spLocks noGrp="1"/>
          </p:cNvSpPr>
          <p:nvPr>
            <p:ph type="ftr" sz="quarter" idx="11"/>
          </p:nvPr>
        </p:nvSpPr>
        <p:spPr/>
        <p:txBody>
          <a:bodyPr/>
          <a:lstStyle/>
          <a:p>
            <a:endParaRPr lang="en-IN"/>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4361688" y="1026372"/>
            <a:ext cx="457200" cy="441325"/>
          </a:xfrm>
        </p:spPr>
        <p:txBody>
          <a:bodyPr/>
          <a:lstStyle/>
          <a:p>
            <a:fld id="{7B12EF78-02D0-46CF-AA89-A273392819FA}" type="slidenum">
              <a:rPr lang="en-IN" smtClean="0"/>
              <a:pPr/>
              <a:t>‹#›</a:t>
            </a:fld>
            <a:endParaRPr lang="en-IN"/>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IN"/>
          </a:p>
        </p:txBody>
      </p:sp>
      <p:sp>
        <p:nvSpPr>
          <p:cNvPr id="4" name="Date Placeholder 3"/>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7635705C-4C03-4584-B2FF-9C9C53911B04}" type="datetimeFigureOut">
              <a:rPr lang="en-IN" smtClean="0"/>
              <a:pPr/>
              <a:t>06-06-2021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B12EF78-02D0-46CF-AA89-A273392819FA}" type="slidenum">
              <a:rPr lang="en-IN" smtClean="0"/>
              <a:pPr/>
              <a:t>‹#›</a:t>
            </a:fld>
            <a:endParaRPr lang="en-IN"/>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8" name="Footer Placeholder 7"/>
          <p:cNvSpPr>
            <a:spLocks noGrp="1"/>
          </p:cNvSpPr>
          <p:nvPr>
            <p:ph type="ftr" sz="quarter" idx="11"/>
          </p:nvPr>
        </p:nvSpPr>
        <p:spPr>
          <a:xfrm>
            <a:off x="304800" y="6409944"/>
            <a:ext cx="3581400" cy="365760"/>
          </a:xfrm>
        </p:spPr>
        <p:txBody>
          <a:bodyPr/>
          <a:lstStyle/>
          <a:p>
            <a:endParaRPr lang="en-IN"/>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7B12EF78-02D0-46CF-AA89-A273392819FA}" type="slidenum">
              <a:rPr lang="en-IN" smtClean="0"/>
              <a:pPr/>
              <a:t>‹#›</a:t>
            </a:fld>
            <a:endParaRPr lang="en-IN"/>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a:xfrm>
            <a:off x="4343400" y="1036020"/>
            <a:ext cx="457200" cy="441325"/>
          </a:xfrm>
        </p:spPr>
        <p:txBody>
          <a:bodyPr/>
          <a:lstStyle/>
          <a:p>
            <a:fld id="{7B12EF78-02D0-46CF-AA89-A273392819FA}"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7B12EF78-02D0-46CF-AA89-A273392819FA}"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7B12EF78-02D0-46CF-AA89-A273392819FA}" type="slidenum">
              <a:rPr lang="en-IN" smtClean="0"/>
              <a:pPr/>
              <a:t>‹#›</a:t>
            </a:fld>
            <a:endParaRPr lang="en-IN"/>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7635705C-4C03-4584-B2FF-9C9C53911B04}" type="datetimeFigureOut">
              <a:rPr lang="en-IN" smtClean="0"/>
              <a:pPr/>
              <a:t>06-06-2021</a:t>
            </a:fld>
            <a:endParaRPr lang="en-IN"/>
          </a:p>
        </p:txBody>
      </p:sp>
      <p:sp>
        <p:nvSpPr>
          <p:cNvPr id="6" name="Footer Placeholder 5"/>
          <p:cNvSpPr>
            <a:spLocks noGrp="1"/>
          </p:cNvSpPr>
          <p:nvPr>
            <p:ph type="ftr" sz="quarter" idx="11"/>
          </p:nvPr>
        </p:nvSpPr>
        <p:spPr>
          <a:xfrm>
            <a:off x="301752" y="6410848"/>
            <a:ext cx="3383280" cy="365760"/>
          </a:xfrm>
        </p:spPr>
        <p:txBody>
          <a:bodyPr/>
          <a:lstStyle/>
          <a:p>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7B12EF78-02D0-46CF-AA89-A273392819FA}" type="slidenum">
              <a:rPr lang="en-IN" smtClean="0"/>
              <a:pPr/>
              <a:t>‹#›</a:t>
            </a:fld>
            <a:endParaRPr lang="en-IN"/>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635705C-4C03-4584-B2FF-9C9C53911B04}" type="datetimeFigureOut">
              <a:rPr lang="en-IN" smtClean="0"/>
              <a:pPr/>
              <a:t>06-06-2021</a:t>
            </a:fld>
            <a:endParaRPr lang="en-IN"/>
          </a:p>
        </p:txBody>
      </p:sp>
      <p:sp>
        <p:nvSpPr>
          <p:cNvPr id="6" name="Footer Placeholder 5"/>
          <p:cNvSpPr>
            <a:spLocks noGrp="1"/>
          </p:cNvSpPr>
          <p:nvPr>
            <p:ph type="ftr" sz="quarter" idx="11"/>
          </p:nvPr>
        </p:nvSpPr>
        <p:spPr>
          <a:xfrm>
            <a:off x="301752" y="6410848"/>
            <a:ext cx="3584448" cy="365760"/>
          </a:xfrm>
        </p:spPr>
        <p:txBody>
          <a:bodyPr/>
          <a:lstStyle/>
          <a:p>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7635705C-4C03-4584-B2FF-9C9C53911B04}" type="datetimeFigureOut">
              <a:rPr lang="en-IN" smtClean="0"/>
              <a:pPr/>
              <a:t>06-06-2021</a:t>
            </a:fld>
            <a:endParaRPr lang="en-IN"/>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IN"/>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7B12EF78-02D0-46CF-AA89-A273392819FA}" type="slidenum">
              <a:rPr lang="en-IN" smtClean="0"/>
              <a:pPr/>
              <a:t>‹#›</a:t>
            </a:fld>
            <a:endParaRPr lang="en-IN"/>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714348" y="3286124"/>
            <a:ext cx="7715304" cy="1752600"/>
          </a:xfrm>
        </p:spPr>
        <p:txBody>
          <a:bodyPr>
            <a:normAutofit fontScale="85000" lnSpcReduction="10000"/>
          </a:bodyPr>
          <a:lstStyle/>
          <a:p>
            <a:r>
              <a:rPr lang="en-US" sz="4400" dirty="0">
                <a:solidFill>
                  <a:srgbClr val="002060"/>
                </a:solidFill>
                <a:latin typeface="Corbel" pitchFamily="34" charset="0"/>
              </a:rPr>
              <a:t>FULL STACK WEB DEVELOPMENT WITH DJANGO</a:t>
            </a:r>
          </a:p>
          <a:p>
            <a:r>
              <a:rPr lang="en-US" sz="4400" dirty="0">
                <a:solidFill>
                  <a:srgbClr val="FF0000"/>
                </a:solidFill>
                <a:latin typeface="Corbel" pitchFamily="34" charset="0"/>
              </a:rPr>
              <a:t>Lecture 36</a:t>
            </a:r>
          </a:p>
        </p:txBody>
      </p:sp>
      <p:pic>
        <p:nvPicPr>
          <p:cNvPr id="1026" name="Picture 2"/>
          <p:cNvPicPr>
            <a:picLocks noChangeAspect="1" noChangeArrowheads="1"/>
          </p:cNvPicPr>
          <p:nvPr/>
        </p:nvPicPr>
        <p:blipFill>
          <a:blip r:embed="rId2"/>
          <a:stretch>
            <a:fillRect/>
          </a:stretch>
        </p:blipFill>
        <p:spPr bwMode="auto">
          <a:xfrm>
            <a:off x="6672716" y="357166"/>
            <a:ext cx="2085111" cy="1500197"/>
          </a:xfrm>
          <a:prstGeom prst="rect">
            <a:avLst/>
          </a:prstGeom>
          <a:noFill/>
          <a:ln w="9525">
            <a:noFill/>
            <a:miter lim="800000"/>
            <a:headEnd/>
            <a:tailEnd/>
          </a:ln>
        </p:spPr>
      </p:pic>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6645" y="189349"/>
            <a:ext cx="2545155" cy="1223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As usual </a:t>
            </a:r>
            <a:r>
              <a:rPr lang="en-IN" sz="2400" dirty="0">
                <a:latin typeface="Corbel" pitchFamily="34" charset="0"/>
              </a:rPr>
              <a:t>we will </a:t>
            </a:r>
            <a:r>
              <a:rPr lang="en-IN" sz="2400" b="1" dirty="0">
                <a:solidFill>
                  <a:srgbClr val="7030A0"/>
                </a:solidFill>
                <a:latin typeface="Corbel" pitchFamily="34" charset="0"/>
              </a:rPr>
              <a:t>design</a:t>
            </a:r>
            <a:r>
              <a:rPr lang="en-IN" sz="2400" dirty="0">
                <a:latin typeface="Corbel" pitchFamily="34" charset="0"/>
              </a:rPr>
              <a:t> a </a:t>
            </a:r>
            <a:r>
              <a:rPr lang="en-IN" sz="2400" b="1" dirty="0">
                <a:solidFill>
                  <a:srgbClr val="C00000"/>
                </a:solidFill>
                <a:latin typeface="Corbel" pitchFamily="34" charset="0"/>
              </a:rPr>
              <a:t>project</a:t>
            </a:r>
            <a:r>
              <a:rPr lang="en-IN" sz="2400" dirty="0">
                <a:latin typeface="Corbel" pitchFamily="34" charset="0"/>
              </a:rPr>
              <a:t> followed by an </a:t>
            </a:r>
            <a:r>
              <a:rPr lang="en-IN" sz="2400" b="1" dirty="0">
                <a:solidFill>
                  <a:srgbClr val="00B050"/>
                </a:solidFill>
                <a:latin typeface="Corbel" pitchFamily="34" charset="0"/>
              </a:rPr>
              <a:t>app</a:t>
            </a:r>
            <a:r>
              <a:rPr lang="en-IN" sz="2400" dirty="0">
                <a:latin typeface="Corbel" pitchFamily="34" charset="0"/>
              </a:rPr>
              <a:t> called </a:t>
            </a:r>
            <a:r>
              <a:rPr lang="en-IN" sz="2400" b="1" dirty="0" err="1">
                <a:solidFill>
                  <a:srgbClr val="7030A0"/>
                </a:solidFill>
                <a:latin typeface="Corbel" pitchFamily="34" charset="0"/>
              </a:rPr>
              <a:t>sessionapp</a:t>
            </a:r>
            <a:r>
              <a:rPr lang="en-IN" sz="2400" b="1" dirty="0">
                <a:solidFill>
                  <a:srgbClr val="7030A0"/>
                </a:solidFill>
                <a:latin typeface="Corbel" pitchFamily="34" charset="0"/>
              </a:rPr>
              <a:t>.</a:t>
            </a:r>
          </a:p>
          <a:p>
            <a:endParaRPr lang="en-US" sz="2400" b="1" dirty="0">
              <a:solidFill>
                <a:schemeClr val="accent1">
                  <a:lumMod val="50000"/>
                </a:schemeClr>
              </a:solidFill>
              <a:latin typeface="Corbel" pitchFamily="34" charset="0"/>
            </a:endParaRPr>
          </a:p>
          <a:p>
            <a:endParaRPr lang="en-US" sz="2400" b="1" dirty="0">
              <a:solidFill>
                <a:schemeClr val="accent1">
                  <a:lumMod val="50000"/>
                </a:schemeClr>
              </a:solidFill>
              <a:latin typeface="Corbel" pitchFamily="34" charset="0"/>
            </a:endParaRPr>
          </a:p>
          <a:p>
            <a:endParaRPr lang="en-US" sz="2400" b="1" dirty="0">
              <a:solidFill>
                <a:schemeClr val="accent1">
                  <a:lumMod val="50000"/>
                </a:schemeClr>
              </a:solidFill>
              <a:latin typeface="Corbel" pitchFamily="34" charset="0"/>
            </a:endParaRPr>
          </a:p>
          <a:p>
            <a:r>
              <a:rPr lang="en-US" sz="2400" b="1" dirty="0">
                <a:solidFill>
                  <a:srgbClr val="0070C0"/>
                </a:solidFill>
                <a:latin typeface="Corbel" pitchFamily="34" charset="0"/>
              </a:rPr>
              <a:t>After designing </a:t>
            </a:r>
            <a:r>
              <a:rPr lang="en-US" sz="2400" dirty="0">
                <a:latin typeface="Corbel" pitchFamily="34" charset="0"/>
              </a:rPr>
              <a:t>these </a:t>
            </a:r>
            <a:r>
              <a:rPr lang="en-US" sz="2400" b="1" dirty="0">
                <a:solidFill>
                  <a:srgbClr val="7030A0"/>
                </a:solidFill>
                <a:latin typeface="Corbel" pitchFamily="34" charset="0"/>
              </a:rPr>
              <a:t>essential components </a:t>
            </a:r>
            <a:r>
              <a:rPr lang="en-US" sz="2400" dirty="0">
                <a:latin typeface="Corbel" pitchFamily="34" charset="0"/>
              </a:rPr>
              <a:t>, there is </a:t>
            </a:r>
            <a:r>
              <a:rPr lang="en-US" sz="2400" b="1" dirty="0">
                <a:solidFill>
                  <a:srgbClr val="C00000"/>
                </a:solidFill>
                <a:latin typeface="Corbel" pitchFamily="34" charset="0"/>
              </a:rPr>
              <a:t>another task</a:t>
            </a:r>
            <a:r>
              <a:rPr lang="en-US" sz="2400" dirty="0">
                <a:latin typeface="Corbel" pitchFamily="34" charset="0"/>
              </a:rPr>
              <a:t> we have to do!</a:t>
            </a:r>
          </a:p>
          <a:p>
            <a:endParaRPr lang="en-US" sz="2400" b="1" dirty="0">
              <a:solidFill>
                <a:schemeClr val="accent1">
                  <a:lumMod val="50000"/>
                </a:schemeClr>
              </a:solidFill>
              <a:latin typeface="Corbel" pitchFamily="34" charset="0"/>
            </a:endParaRPr>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Initial Setup</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US" sz="2400" b="1" dirty="0">
                <a:solidFill>
                  <a:srgbClr val="C00000"/>
                </a:solidFill>
                <a:latin typeface="Corbel" pitchFamily="34" charset="0"/>
              </a:rPr>
              <a:t>It is </a:t>
            </a:r>
            <a:r>
              <a:rPr lang="en-US" sz="2400" dirty="0">
                <a:latin typeface="Corbel" pitchFamily="34" charset="0"/>
              </a:rPr>
              <a:t>to </a:t>
            </a:r>
            <a:r>
              <a:rPr lang="en-US" sz="2400" b="1" dirty="0">
                <a:solidFill>
                  <a:srgbClr val="0070C0"/>
                </a:solidFill>
                <a:latin typeface="Corbel" pitchFamily="34" charset="0"/>
              </a:rPr>
              <a:t>perform migrations </a:t>
            </a:r>
            <a:r>
              <a:rPr lang="en-US" sz="2400" dirty="0">
                <a:latin typeface="Corbel" pitchFamily="34" charset="0"/>
              </a:rPr>
              <a:t>of </a:t>
            </a:r>
            <a:r>
              <a:rPr lang="en-US" sz="2400" b="1" dirty="0">
                <a:solidFill>
                  <a:srgbClr val="7030A0"/>
                </a:solidFill>
                <a:latin typeface="Corbel" pitchFamily="34" charset="0"/>
              </a:rPr>
              <a:t>default apps</a:t>
            </a:r>
          </a:p>
          <a:p>
            <a:endParaRPr lang="en-US" sz="2400" dirty="0">
              <a:latin typeface="Corbel" pitchFamily="34" charset="0"/>
            </a:endParaRPr>
          </a:p>
          <a:p>
            <a:endParaRPr lang="en-US" sz="2400" b="1" dirty="0">
              <a:solidFill>
                <a:srgbClr val="00B050"/>
              </a:solidFill>
              <a:latin typeface="Corbel" pitchFamily="34" charset="0"/>
            </a:endParaRPr>
          </a:p>
          <a:p>
            <a:r>
              <a:rPr lang="en-US" sz="2400" b="1" dirty="0">
                <a:solidFill>
                  <a:srgbClr val="00B050"/>
                </a:solidFill>
                <a:latin typeface="Corbel" pitchFamily="34" charset="0"/>
              </a:rPr>
              <a:t>This is because </a:t>
            </a:r>
            <a:r>
              <a:rPr lang="en-US" sz="2400" dirty="0">
                <a:latin typeface="Corbel" pitchFamily="34" charset="0"/>
              </a:rPr>
              <a:t>by default </a:t>
            </a:r>
            <a:r>
              <a:rPr lang="en-US" sz="2400" b="1" dirty="0" err="1">
                <a:solidFill>
                  <a:srgbClr val="C00000"/>
                </a:solidFill>
                <a:latin typeface="Corbel" pitchFamily="34" charset="0"/>
              </a:rPr>
              <a:t>Django</a:t>
            </a:r>
            <a:r>
              <a:rPr lang="en-US" sz="2400" dirty="0">
                <a:latin typeface="Corbel" pitchFamily="34" charset="0"/>
              </a:rPr>
              <a:t> stores </a:t>
            </a:r>
            <a:r>
              <a:rPr lang="en-US" sz="2400" b="1" dirty="0">
                <a:solidFill>
                  <a:srgbClr val="7030A0"/>
                </a:solidFill>
                <a:latin typeface="Corbel" pitchFamily="34" charset="0"/>
              </a:rPr>
              <a:t>session data </a:t>
            </a:r>
            <a:r>
              <a:rPr lang="en-US" sz="2400" dirty="0">
                <a:latin typeface="Corbel" pitchFamily="34" charset="0"/>
              </a:rPr>
              <a:t>in </a:t>
            </a:r>
            <a:r>
              <a:rPr lang="en-US" sz="2400" b="1" dirty="0">
                <a:solidFill>
                  <a:schemeClr val="accent6">
                    <a:lumMod val="75000"/>
                  </a:schemeClr>
                </a:solidFill>
                <a:latin typeface="Corbel" pitchFamily="34" charset="0"/>
              </a:rPr>
              <a:t>database</a:t>
            </a:r>
            <a:r>
              <a:rPr lang="en-US" sz="2400" dirty="0">
                <a:latin typeface="Corbel" pitchFamily="34" charset="0"/>
              </a:rPr>
              <a:t> and unless we </a:t>
            </a:r>
            <a:r>
              <a:rPr lang="en-US" sz="2400" b="1" dirty="0">
                <a:solidFill>
                  <a:srgbClr val="0070C0"/>
                </a:solidFill>
                <a:latin typeface="Corbel" pitchFamily="34" charset="0"/>
              </a:rPr>
              <a:t>migrate</a:t>
            </a:r>
            <a:r>
              <a:rPr lang="en-US" sz="2400" dirty="0">
                <a:latin typeface="Corbel" pitchFamily="34" charset="0"/>
              </a:rPr>
              <a:t> the </a:t>
            </a:r>
            <a:r>
              <a:rPr lang="en-US" sz="2400" b="1" dirty="0">
                <a:solidFill>
                  <a:srgbClr val="7030A0"/>
                </a:solidFill>
                <a:latin typeface="Corbel" pitchFamily="34" charset="0"/>
              </a:rPr>
              <a:t>default apps </a:t>
            </a:r>
            <a:r>
              <a:rPr lang="en-US" sz="2400" dirty="0">
                <a:latin typeface="Corbel" pitchFamily="34" charset="0"/>
              </a:rPr>
              <a:t>this </a:t>
            </a:r>
            <a:r>
              <a:rPr lang="en-US" sz="2400" b="1" dirty="0">
                <a:solidFill>
                  <a:schemeClr val="accent6">
                    <a:lumMod val="75000"/>
                  </a:schemeClr>
                </a:solidFill>
                <a:latin typeface="Corbel" pitchFamily="34" charset="0"/>
              </a:rPr>
              <a:t>database </a:t>
            </a:r>
            <a:r>
              <a:rPr lang="en-US" sz="2400" dirty="0">
                <a:latin typeface="Corbel" pitchFamily="34" charset="0"/>
              </a:rPr>
              <a:t>will </a:t>
            </a:r>
            <a:r>
              <a:rPr lang="en-US" sz="2400" b="1" dirty="0">
                <a:solidFill>
                  <a:srgbClr val="00B050"/>
                </a:solidFill>
                <a:latin typeface="Corbel" pitchFamily="34" charset="0"/>
              </a:rPr>
              <a:t>not be created </a:t>
            </a:r>
            <a:endParaRPr lang="en-US" b="1" dirty="0">
              <a:solidFill>
                <a:srgbClr val="00B050"/>
              </a:solidFill>
              <a:latin typeface="Corbel" pitchFamily="34" charset="0"/>
            </a:endParaRPr>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Initial Setup</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pPr>
              <a:buNone/>
            </a:pPr>
            <a:r>
              <a:rPr lang="en-IN" sz="2400" b="1" dirty="0">
                <a:solidFill>
                  <a:schemeClr val="accent6">
                    <a:lumMod val="75000"/>
                  </a:schemeClr>
                </a:solidFill>
                <a:latin typeface="Corbel" pitchFamily="34" charset="0"/>
              </a:rPr>
              <a:t>from </a:t>
            </a:r>
            <a:r>
              <a:rPr lang="en-IN" sz="2400" b="1" dirty="0" err="1">
                <a:solidFill>
                  <a:schemeClr val="accent6">
                    <a:lumMod val="75000"/>
                  </a:schemeClr>
                </a:solidFill>
                <a:latin typeface="Corbel" pitchFamily="34" charset="0"/>
              </a:rPr>
              <a:t>django</a:t>
            </a:r>
            <a:r>
              <a:rPr lang="en-IN" sz="2400" b="1" dirty="0">
                <a:solidFill>
                  <a:schemeClr val="accent6">
                    <a:lumMod val="75000"/>
                  </a:schemeClr>
                </a:solidFill>
                <a:latin typeface="Corbel" pitchFamily="34" charset="0"/>
              </a:rPr>
              <a:t> import forms</a:t>
            </a:r>
          </a:p>
          <a:p>
            <a:pPr>
              <a:buNone/>
            </a:pPr>
            <a:r>
              <a:rPr lang="en-IN" sz="2400" b="1" i="1" dirty="0">
                <a:solidFill>
                  <a:schemeClr val="accent6">
                    <a:lumMod val="75000"/>
                  </a:schemeClr>
                </a:solidFill>
                <a:latin typeface="Corbel" pitchFamily="34" charset="0"/>
              </a:rPr>
              <a:t>class</a:t>
            </a:r>
            <a:r>
              <a:rPr lang="en-IN" sz="2400" b="1" dirty="0">
                <a:solidFill>
                  <a:schemeClr val="accent6">
                    <a:lumMod val="75000"/>
                  </a:schemeClr>
                </a:solidFill>
                <a:latin typeface="Corbel" pitchFamily="34" charset="0"/>
              </a:rPr>
              <a:t> </a:t>
            </a:r>
            <a:r>
              <a:rPr lang="en-IN" sz="2400" b="1" u="sng" dirty="0" err="1">
                <a:solidFill>
                  <a:schemeClr val="accent6">
                    <a:lumMod val="75000"/>
                  </a:schemeClr>
                </a:solidFill>
                <a:latin typeface="Corbel" pitchFamily="34" charset="0"/>
              </a:rPr>
              <a:t>ShowForm</a:t>
            </a:r>
            <a:r>
              <a:rPr lang="en-IN" sz="2400" b="1" dirty="0">
                <a:solidFill>
                  <a:schemeClr val="accent6">
                    <a:lumMod val="75000"/>
                  </a:schemeClr>
                </a:solidFill>
                <a:latin typeface="Corbel" pitchFamily="34" charset="0"/>
              </a:rPr>
              <a:t>(</a:t>
            </a:r>
            <a:r>
              <a:rPr lang="en-IN" sz="2400" b="1" i="1" u="sng" dirty="0" err="1">
                <a:solidFill>
                  <a:schemeClr val="accent6">
                    <a:lumMod val="75000"/>
                  </a:schemeClr>
                </a:solidFill>
                <a:latin typeface="Corbel" pitchFamily="34" charset="0"/>
              </a:rPr>
              <a:t>forms.Form</a:t>
            </a:r>
            <a:r>
              <a:rPr lang="en-IN" sz="2400" b="1" dirty="0">
                <a:solidFill>
                  <a:schemeClr val="accent6">
                    <a:lumMod val="75000"/>
                  </a:schemeClr>
                </a:solidFill>
                <a:latin typeface="Corbel" pitchFamily="34" charset="0"/>
              </a:rPr>
              <a:t>):</a:t>
            </a:r>
          </a:p>
          <a:p>
            <a:pPr>
              <a:buNone/>
            </a:pPr>
            <a:r>
              <a:rPr lang="en-IN" sz="2400" b="1" dirty="0">
                <a:solidFill>
                  <a:schemeClr val="accent6">
                    <a:lumMod val="75000"/>
                  </a:schemeClr>
                </a:solidFill>
                <a:latin typeface="Corbel" pitchFamily="34" charset="0"/>
              </a:rPr>
              <a:t>    username = </a:t>
            </a:r>
            <a:r>
              <a:rPr lang="en-IN" sz="2400" b="1" dirty="0" err="1">
                <a:solidFill>
                  <a:schemeClr val="accent6">
                    <a:lumMod val="75000"/>
                  </a:schemeClr>
                </a:solidFill>
                <a:latin typeface="Corbel" pitchFamily="34" charset="0"/>
              </a:rPr>
              <a:t>forms.CharField</a:t>
            </a:r>
            <a:r>
              <a:rPr lang="en-IN" sz="2400" b="1" dirty="0">
                <a:solidFill>
                  <a:schemeClr val="accent6">
                    <a:lumMod val="75000"/>
                  </a:schemeClr>
                </a:solidFill>
                <a:latin typeface="Corbel" pitchFamily="34" charset="0"/>
              </a:rPr>
              <a:t>(</a:t>
            </a:r>
            <a:r>
              <a:rPr lang="en-IN" sz="2400" b="1" i="1" dirty="0">
                <a:solidFill>
                  <a:schemeClr val="accent6">
                    <a:lumMod val="75000"/>
                  </a:schemeClr>
                </a:solidFill>
                <a:latin typeface="Corbel" pitchFamily="34" charset="0"/>
              </a:rPr>
              <a:t>label</a:t>
            </a:r>
            <a:r>
              <a:rPr lang="en-IN" sz="2400" b="1" dirty="0">
                <a:solidFill>
                  <a:schemeClr val="accent6">
                    <a:lumMod val="75000"/>
                  </a:schemeClr>
                </a:solidFill>
                <a:latin typeface="Corbel" pitchFamily="34" charset="0"/>
              </a:rPr>
              <a:t>='Enter your name')</a:t>
            </a:r>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forms.py</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pPr>
              <a:buNone/>
            </a:pPr>
            <a:r>
              <a:rPr lang="en-IN" sz="2600" b="1" dirty="0">
                <a:solidFill>
                  <a:schemeClr val="accent6">
                    <a:lumMod val="75000"/>
                  </a:schemeClr>
                </a:solidFill>
                <a:latin typeface="Corbel" pitchFamily="34" charset="0"/>
              </a:rPr>
              <a:t>from </a:t>
            </a:r>
            <a:r>
              <a:rPr lang="en-IN" sz="2600" b="1" dirty="0" err="1">
                <a:solidFill>
                  <a:schemeClr val="accent6">
                    <a:lumMod val="75000"/>
                  </a:schemeClr>
                </a:solidFill>
                <a:latin typeface="Corbel" pitchFamily="34" charset="0"/>
              </a:rPr>
              <a:t>django.shortcuts</a:t>
            </a:r>
            <a:r>
              <a:rPr lang="en-IN" sz="2600" b="1" dirty="0">
                <a:solidFill>
                  <a:schemeClr val="accent6">
                    <a:lumMod val="75000"/>
                  </a:schemeClr>
                </a:solidFill>
                <a:latin typeface="Corbel" pitchFamily="34" charset="0"/>
              </a:rPr>
              <a:t> import render</a:t>
            </a:r>
          </a:p>
          <a:p>
            <a:pPr>
              <a:buNone/>
            </a:pPr>
            <a:r>
              <a:rPr lang="en-IN" sz="2600" b="1" dirty="0">
                <a:solidFill>
                  <a:schemeClr val="accent6">
                    <a:lumMod val="75000"/>
                  </a:schemeClr>
                </a:solidFill>
                <a:latin typeface="Corbel" pitchFamily="34" charset="0"/>
              </a:rPr>
              <a:t>from </a:t>
            </a:r>
            <a:r>
              <a:rPr lang="en-IN" sz="2600" b="1" dirty="0" err="1">
                <a:solidFill>
                  <a:schemeClr val="accent6">
                    <a:lumMod val="75000"/>
                  </a:schemeClr>
                </a:solidFill>
                <a:latin typeface="Corbel" pitchFamily="34" charset="0"/>
              </a:rPr>
              <a:t>sessionapp</a:t>
            </a:r>
            <a:r>
              <a:rPr lang="en-IN" sz="2600" b="1" dirty="0">
                <a:solidFill>
                  <a:schemeClr val="accent6">
                    <a:lumMod val="75000"/>
                  </a:schemeClr>
                </a:solidFill>
                <a:latin typeface="Corbel" pitchFamily="34" charset="0"/>
              </a:rPr>
              <a:t> import forms</a:t>
            </a:r>
          </a:p>
          <a:p>
            <a:pPr>
              <a:buNone/>
            </a:pPr>
            <a:r>
              <a:rPr lang="en-IN" sz="2600" b="1" dirty="0">
                <a:solidFill>
                  <a:schemeClr val="accent6">
                    <a:lumMod val="75000"/>
                  </a:schemeClr>
                </a:solidFill>
                <a:latin typeface="Corbel" pitchFamily="34" charset="0"/>
              </a:rPr>
              <a:t>from </a:t>
            </a:r>
            <a:r>
              <a:rPr lang="en-IN" sz="2600" b="1" dirty="0" err="1">
                <a:solidFill>
                  <a:schemeClr val="accent6">
                    <a:lumMod val="75000"/>
                  </a:schemeClr>
                </a:solidFill>
                <a:latin typeface="Corbel" pitchFamily="34" charset="0"/>
              </a:rPr>
              <a:t>datetime</a:t>
            </a:r>
            <a:r>
              <a:rPr lang="en-IN" sz="2600" b="1" dirty="0">
                <a:solidFill>
                  <a:schemeClr val="accent6">
                    <a:lumMod val="75000"/>
                  </a:schemeClr>
                </a:solidFill>
                <a:latin typeface="Corbel" pitchFamily="34" charset="0"/>
              </a:rPr>
              <a:t> import </a:t>
            </a:r>
            <a:r>
              <a:rPr lang="en-IN" sz="2600" b="1" dirty="0" err="1">
                <a:solidFill>
                  <a:schemeClr val="accent6">
                    <a:lumMod val="75000"/>
                  </a:schemeClr>
                </a:solidFill>
                <a:latin typeface="Corbel" pitchFamily="34" charset="0"/>
              </a:rPr>
              <a:t>datetime</a:t>
            </a:r>
            <a:endParaRPr lang="en-IN" sz="2600" b="1" dirty="0">
              <a:solidFill>
                <a:schemeClr val="accent6">
                  <a:lumMod val="75000"/>
                </a:schemeClr>
              </a:solidFill>
              <a:latin typeface="Corbel" pitchFamily="34" charset="0"/>
            </a:endParaRPr>
          </a:p>
          <a:p>
            <a:pPr>
              <a:buNone/>
            </a:pPr>
            <a:r>
              <a:rPr lang="en-IN" sz="2600" b="1" i="1" dirty="0">
                <a:solidFill>
                  <a:schemeClr val="accent6">
                    <a:lumMod val="75000"/>
                  </a:schemeClr>
                </a:solidFill>
                <a:latin typeface="Corbel" pitchFamily="34" charset="0"/>
              </a:rPr>
              <a:t>def</a:t>
            </a:r>
            <a:r>
              <a:rPr lang="en-IN" sz="2600" b="1" dirty="0">
                <a:solidFill>
                  <a:schemeClr val="accent6">
                    <a:lumMod val="75000"/>
                  </a:schemeClr>
                </a:solidFill>
                <a:latin typeface="Corbel" pitchFamily="34" charset="0"/>
              </a:rPr>
              <a:t> </a:t>
            </a:r>
            <a:r>
              <a:rPr lang="en-IN" sz="2600" b="1" dirty="0" err="1">
                <a:solidFill>
                  <a:schemeClr val="accent6">
                    <a:lumMod val="75000"/>
                  </a:schemeClr>
                </a:solidFill>
                <a:latin typeface="Corbel" pitchFamily="34" charset="0"/>
              </a:rPr>
              <a:t>showinputform</a:t>
            </a:r>
            <a:r>
              <a:rPr lang="en-IN" sz="2600" b="1" dirty="0">
                <a:solidFill>
                  <a:schemeClr val="accent6">
                    <a:lumMod val="75000"/>
                  </a:schemeClr>
                </a:solidFill>
                <a:latin typeface="Corbel" pitchFamily="34" charset="0"/>
              </a:rPr>
              <a:t>(</a:t>
            </a:r>
            <a:r>
              <a:rPr lang="en-IN" sz="2600" b="1" i="1" dirty="0">
                <a:solidFill>
                  <a:schemeClr val="accent6">
                    <a:lumMod val="75000"/>
                  </a:schemeClr>
                </a:solidFill>
                <a:latin typeface="Corbel" pitchFamily="34" charset="0"/>
              </a:rPr>
              <a:t>request</a:t>
            </a:r>
            <a:r>
              <a:rPr lang="en-IN" sz="2600" b="1" dirty="0">
                <a:solidFill>
                  <a:schemeClr val="accent6">
                    <a:lumMod val="75000"/>
                  </a:schemeClr>
                </a:solidFill>
                <a:latin typeface="Corbel" pitchFamily="34" charset="0"/>
              </a:rPr>
              <a:t>):</a:t>
            </a:r>
          </a:p>
          <a:p>
            <a:pPr>
              <a:buNone/>
            </a:pPr>
            <a:r>
              <a:rPr lang="en-IN" sz="2600" b="1" dirty="0">
                <a:solidFill>
                  <a:schemeClr val="accent6">
                    <a:lumMod val="75000"/>
                  </a:schemeClr>
                </a:solidFill>
                <a:latin typeface="Corbel" pitchFamily="34" charset="0"/>
              </a:rPr>
              <a:t>   </a:t>
            </a:r>
            <a:r>
              <a:rPr lang="en-IN" sz="2600" b="1" dirty="0">
                <a:solidFill>
                  <a:srgbClr val="002060"/>
                </a:solidFill>
                <a:latin typeface="Corbel" pitchFamily="34" charset="0"/>
              </a:rPr>
              <a:t> </a:t>
            </a:r>
            <a:r>
              <a:rPr lang="en-IN" sz="2600" b="1" dirty="0" err="1">
                <a:solidFill>
                  <a:srgbClr val="002060"/>
                </a:solidFill>
                <a:latin typeface="Corbel" pitchFamily="34" charset="0"/>
              </a:rPr>
              <a:t>accesstime</a:t>
            </a:r>
            <a:r>
              <a:rPr lang="en-IN" sz="2600" b="1" dirty="0">
                <a:solidFill>
                  <a:srgbClr val="002060"/>
                </a:solidFill>
                <a:latin typeface="Corbel" pitchFamily="34" charset="0"/>
              </a:rPr>
              <a:t>=</a:t>
            </a:r>
            <a:r>
              <a:rPr lang="en-IN" sz="2600" b="1" dirty="0" err="1">
                <a:solidFill>
                  <a:srgbClr val="002060"/>
                </a:solidFill>
                <a:latin typeface="Corbel" pitchFamily="34" charset="0"/>
              </a:rPr>
              <a:t>datetime.now</a:t>
            </a:r>
            <a:r>
              <a:rPr lang="en-IN" sz="2600" b="1" dirty="0">
                <a:solidFill>
                  <a:srgbClr val="002060"/>
                </a:solidFill>
                <a:latin typeface="Corbel" pitchFamily="34" charset="0"/>
              </a:rPr>
              <a:t>().</a:t>
            </a:r>
            <a:r>
              <a:rPr lang="en-IN" sz="2600" b="1" dirty="0" err="1">
                <a:solidFill>
                  <a:srgbClr val="002060"/>
                </a:solidFill>
                <a:latin typeface="Corbel" pitchFamily="34" charset="0"/>
              </a:rPr>
              <a:t>strftime</a:t>
            </a:r>
            <a:r>
              <a:rPr lang="en-IN" sz="2600" b="1" dirty="0">
                <a:solidFill>
                  <a:srgbClr val="002060"/>
                </a:solidFill>
                <a:latin typeface="Corbel" pitchFamily="34" charset="0"/>
              </a:rPr>
              <a:t>("%H:%M:%S")</a:t>
            </a:r>
          </a:p>
          <a:p>
            <a:pPr>
              <a:buNone/>
            </a:pPr>
            <a:r>
              <a:rPr lang="en-IN" sz="2600" b="1" dirty="0">
                <a:solidFill>
                  <a:srgbClr val="002060"/>
                </a:solidFill>
                <a:latin typeface="Corbel" pitchFamily="34" charset="0"/>
              </a:rPr>
              <a:t>    </a:t>
            </a:r>
            <a:r>
              <a:rPr lang="en-IN" sz="2600" b="1" dirty="0" err="1">
                <a:solidFill>
                  <a:srgbClr val="002060"/>
                </a:solidFill>
                <a:latin typeface="Corbel" pitchFamily="34" charset="0"/>
              </a:rPr>
              <a:t>request.session</a:t>
            </a:r>
            <a:r>
              <a:rPr lang="en-IN" sz="2600" b="1" dirty="0">
                <a:solidFill>
                  <a:srgbClr val="002060"/>
                </a:solidFill>
                <a:latin typeface="Corbel" pitchFamily="34" charset="0"/>
              </a:rPr>
              <a:t>['</a:t>
            </a:r>
            <a:r>
              <a:rPr lang="en-IN" sz="2600" b="1" dirty="0" err="1">
                <a:solidFill>
                  <a:srgbClr val="002060"/>
                </a:solidFill>
                <a:latin typeface="Corbel" pitchFamily="34" charset="0"/>
              </a:rPr>
              <a:t>accesstime</a:t>
            </a:r>
            <a:r>
              <a:rPr lang="en-IN" sz="2600" b="1" dirty="0">
                <a:solidFill>
                  <a:srgbClr val="002060"/>
                </a:solidFill>
                <a:latin typeface="Corbel" pitchFamily="34" charset="0"/>
              </a:rPr>
              <a:t>'] = </a:t>
            </a:r>
            <a:r>
              <a:rPr lang="en-IN" sz="2600" b="1" dirty="0" err="1">
                <a:solidFill>
                  <a:srgbClr val="002060"/>
                </a:solidFill>
                <a:latin typeface="Corbel" pitchFamily="34" charset="0"/>
              </a:rPr>
              <a:t>accesstime</a:t>
            </a:r>
            <a:endParaRPr lang="en-IN" sz="2600" b="1" dirty="0">
              <a:solidFill>
                <a:srgbClr val="002060"/>
              </a:solidFill>
              <a:latin typeface="Corbel" pitchFamily="34" charset="0"/>
            </a:endParaRPr>
          </a:p>
          <a:p>
            <a:pPr>
              <a:buNone/>
            </a:pPr>
            <a:r>
              <a:rPr lang="en-IN" sz="2600" b="1" dirty="0">
                <a:solidFill>
                  <a:schemeClr val="accent6">
                    <a:lumMod val="75000"/>
                  </a:schemeClr>
                </a:solidFill>
                <a:latin typeface="Corbel" pitchFamily="34" charset="0"/>
              </a:rPr>
              <a:t>    </a:t>
            </a:r>
            <a:r>
              <a:rPr lang="en-IN" sz="2600" b="1" dirty="0" err="1">
                <a:solidFill>
                  <a:schemeClr val="accent6">
                    <a:lumMod val="75000"/>
                  </a:schemeClr>
                </a:solidFill>
                <a:latin typeface="Corbel" pitchFamily="34" charset="0"/>
              </a:rPr>
              <a:t>frm</a:t>
            </a:r>
            <a:r>
              <a:rPr lang="en-IN" sz="2600" b="1" dirty="0">
                <a:solidFill>
                  <a:schemeClr val="accent6">
                    <a:lumMod val="75000"/>
                  </a:schemeClr>
                </a:solidFill>
                <a:latin typeface="Corbel" pitchFamily="34" charset="0"/>
              </a:rPr>
              <a:t> = </a:t>
            </a:r>
            <a:r>
              <a:rPr lang="en-IN" sz="2600" b="1" dirty="0" err="1">
                <a:solidFill>
                  <a:schemeClr val="accent6">
                    <a:lumMod val="75000"/>
                  </a:schemeClr>
                </a:solidFill>
                <a:latin typeface="Corbel" pitchFamily="34" charset="0"/>
              </a:rPr>
              <a:t>forms.ShowForm</a:t>
            </a:r>
            <a:r>
              <a:rPr lang="en-IN" sz="2600" b="1" dirty="0">
                <a:solidFill>
                  <a:schemeClr val="accent6">
                    <a:lumMod val="75000"/>
                  </a:schemeClr>
                </a:solidFill>
                <a:latin typeface="Corbel" pitchFamily="34" charset="0"/>
              </a:rPr>
              <a:t>()</a:t>
            </a:r>
          </a:p>
          <a:p>
            <a:pPr>
              <a:buNone/>
            </a:pPr>
            <a:r>
              <a:rPr lang="en-IN" sz="2600" b="1" dirty="0">
                <a:solidFill>
                  <a:schemeClr val="accent6">
                    <a:lumMod val="75000"/>
                  </a:schemeClr>
                </a:solidFill>
                <a:latin typeface="Corbel" pitchFamily="34" charset="0"/>
              </a:rPr>
              <a:t>    return render(request, '</a:t>
            </a:r>
            <a:r>
              <a:rPr lang="en-IN" sz="2600" b="1" dirty="0" err="1">
                <a:solidFill>
                  <a:schemeClr val="accent6">
                    <a:lumMod val="75000"/>
                  </a:schemeClr>
                </a:solidFill>
                <a:latin typeface="Corbel" pitchFamily="34" charset="0"/>
              </a:rPr>
              <a:t>sessionapp</a:t>
            </a:r>
            <a:r>
              <a:rPr lang="en-IN" sz="2600" b="1" dirty="0">
                <a:solidFill>
                  <a:schemeClr val="accent6">
                    <a:lumMod val="75000"/>
                  </a:schemeClr>
                </a:solidFill>
                <a:latin typeface="Corbel" pitchFamily="34" charset="0"/>
              </a:rPr>
              <a:t>/home.html', {'form': </a:t>
            </a:r>
            <a:r>
              <a:rPr lang="en-IN" sz="2600" b="1" dirty="0" err="1">
                <a:solidFill>
                  <a:schemeClr val="accent6">
                    <a:lumMod val="75000"/>
                  </a:schemeClr>
                </a:solidFill>
                <a:latin typeface="Corbel" pitchFamily="34" charset="0"/>
              </a:rPr>
              <a:t>frm</a:t>
            </a:r>
            <a:r>
              <a:rPr lang="en-IN" sz="2600" b="1" dirty="0">
                <a:solidFill>
                  <a:schemeClr val="accent6">
                    <a:lumMod val="75000"/>
                  </a:schemeClr>
                </a:solidFill>
                <a:latin typeface="Corbel" pitchFamily="34" charset="0"/>
              </a:rPr>
              <a:t>})</a:t>
            </a:r>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views.py</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pPr>
              <a:buNone/>
            </a:pPr>
            <a:r>
              <a:rPr lang="en-IN" sz="2600" b="1" i="1" dirty="0">
                <a:solidFill>
                  <a:schemeClr val="accent6">
                    <a:lumMod val="75000"/>
                  </a:schemeClr>
                </a:solidFill>
                <a:latin typeface="Corbel" pitchFamily="34" charset="0"/>
              </a:rPr>
              <a:t>def</a:t>
            </a:r>
            <a:r>
              <a:rPr lang="en-IN" sz="2600" b="1" dirty="0">
                <a:solidFill>
                  <a:schemeClr val="accent6">
                    <a:lumMod val="75000"/>
                  </a:schemeClr>
                </a:solidFill>
                <a:latin typeface="Corbel" pitchFamily="34" charset="0"/>
              </a:rPr>
              <a:t> </a:t>
            </a:r>
            <a:r>
              <a:rPr lang="en-IN" sz="2600" b="1" dirty="0" err="1">
                <a:solidFill>
                  <a:schemeClr val="accent6">
                    <a:lumMod val="75000"/>
                  </a:schemeClr>
                </a:solidFill>
                <a:latin typeface="Corbel" pitchFamily="34" charset="0"/>
              </a:rPr>
              <a:t>displayformdata</a:t>
            </a:r>
            <a:r>
              <a:rPr lang="en-IN" sz="2600" b="1" dirty="0">
                <a:solidFill>
                  <a:schemeClr val="accent6">
                    <a:lumMod val="75000"/>
                  </a:schemeClr>
                </a:solidFill>
                <a:latin typeface="Corbel" pitchFamily="34" charset="0"/>
              </a:rPr>
              <a:t>(</a:t>
            </a:r>
            <a:r>
              <a:rPr lang="en-IN" sz="2600" b="1" i="1" dirty="0">
                <a:solidFill>
                  <a:schemeClr val="accent6">
                    <a:lumMod val="75000"/>
                  </a:schemeClr>
                </a:solidFill>
                <a:latin typeface="Corbel" pitchFamily="34" charset="0"/>
              </a:rPr>
              <a:t>request</a:t>
            </a:r>
            <a:r>
              <a:rPr lang="en-IN" sz="2600" b="1" dirty="0">
                <a:solidFill>
                  <a:schemeClr val="accent6">
                    <a:lumMod val="75000"/>
                  </a:schemeClr>
                </a:solidFill>
                <a:latin typeface="Corbel" pitchFamily="34" charset="0"/>
              </a:rPr>
              <a:t>):</a:t>
            </a:r>
          </a:p>
          <a:p>
            <a:pPr>
              <a:buNone/>
            </a:pPr>
            <a:r>
              <a:rPr lang="en-IN" sz="2600" b="1" dirty="0">
                <a:solidFill>
                  <a:schemeClr val="accent6">
                    <a:lumMod val="75000"/>
                  </a:schemeClr>
                </a:solidFill>
                <a:latin typeface="Corbel" pitchFamily="34" charset="0"/>
              </a:rPr>
              <a:t>      </a:t>
            </a:r>
            <a:r>
              <a:rPr lang="en-IN" sz="2600" b="1" dirty="0" err="1">
                <a:solidFill>
                  <a:srgbClr val="002060"/>
                </a:solidFill>
                <a:latin typeface="Corbel" pitchFamily="34" charset="0"/>
              </a:rPr>
              <a:t>accesstime</a:t>
            </a:r>
            <a:r>
              <a:rPr lang="en-IN" sz="2600" b="1" dirty="0">
                <a:solidFill>
                  <a:srgbClr val="002060"/>
                </a:solidFill>
                <a:latin typeface="Corbel" pitchFamily="34" charset="0"/>
              </a:rPr>
              <a:t> = </a:t>
            </a:r>
            <a:r>
              <a:rPr lang="en-IN" sz="2600" b="1" dirty="0" err="1">
                <a:solidFill>
                  <a:srgbClr val="002060"/>
                </a:solidFill>
                <a:latin typeface="Corbel" pitchFamily="34" charset="0"/>
              </a:rPr>
              <a:t>request.session</a:t>
            </a:r>
            <a:r>
              <a:rPr lang="en-IN" sz="2600" b="1" dirty="0">
                <a:solidFill>
                  <a:srgbClr val="002060"/>
                </a:solidFill>
                <a:latin typeface="Corbel" pitchFamily="34" charset="0"/>
              </a:rPr>
              <a:t>['</a:t>
            </a:r>
            <a:r>
              <a:rPr lang="en-IN" sz="2600" b="1" dirty="0" err="1">
                <a:solidFill>
                  <a:srgbClr val="002060"/>
                </a:solidFill>
                <a:latin typeface="Corbel" pitchFamily="34" charset="0"/>
              </a:rPr>
              <a:t>accesstime</a:t>
            </a:r>
            <a:r>
              <a:rPr lang="en-IN" sz="2600" b="1" dirty="0">
                <a:solidFill>
                  <a:srgbClr val="002060"/>
                </a:solidFill>
                <a:latin typeface="Corbel" pitchFamily="34" charset="0"/>
              </a:rPr>
              <a:t>']</a:t>
            </a:r>
          </a:p>
          <a:p>
            <a:pPr>
              <a:buNone/>
            </a:pPr>
            <a:r>
              <a:rPr lang="en-IN" sz="2600" b="1" dirty="0">
                <a:solidFill>
                  <a:srgbClr val="002060"/>
                </a:solidFill>
                <a:latin typeface="Corbel" pitchFamily="34" charset="0"/>
              </a:rPr>
              <a:t>      username = </a:t>
            </a:r>
            <a:r>
              <a:rPr lang="en-IN" sz="2600" b="1" dirty="0" err="1">
                <a:solidFill>
                  <a:srgbClr val="002060"/>
                </a:solidFill>
                <a:latin typeface="Corbel" pitchFamily="34" charset="0"/>
              </a:rPr>
              <a:t>request.GET</a:t>
            </a:r>
            <a:r>
              <a:rPr lang="en-IN" sz="2600" b="1" dirty="0">
                <a:solidFill>
                  <a:srgbClr val="002060"/>
                </a:solidFill>
                <a:latin typeface="Corbel" pitchFamily="34" charset="0"/>
              </a:rPr>
              <a:t>['username']</a:t>
            </a:r>
          </a:p>
          <a:p>
            <a:pPr>
              <a:buNone/>
            </a:pPr>
            <a:r>
              <a:rPr lang="en-IN" sz="2600" b="1" dirty="0">
                <a:solidFill>
                  <a:schemeClr val="accent6">
                    <a:lumMod val="75000"/>
                  </a:schemeClr>
                </a:solidFill>
                <a:latin typeface="Corbel" pitchFamily="34" charset="0"/>
              </a:rPr>
              <a:t>      context={'</a:t>
            </a:r>
            <a:r>
              <a:rPr lang="en-IN" sz="2600" b="1" dirty="0" err="1">
                <a:solidFill>
                  <a:schemeClr val="accent6">
                    <a:lumMod val="75000"/>
                  </a:schemeClr>
                </a:solidFill>
                <a:latin typeface="Corbel" pitchFamily="34" charset="0"/>
              </a:rPr>
              <a:t>at':accesstime,'un':username</a:t>
            </a:r>
            <a:r>
              <a:rPr lang="en-IN" sz="2600" b="1" dirty="0">
                <a:solidFill>
                  <a:schemeClr val="accent6">
                    <a:lumMod val="75000"/>
                  </a:schemeClr>
                </a:solidFill>
                <a:latin typeface="Corbel" pitchFamily="34" charset="0"/>
              </a:rPr>
              <a:t>}</a:t>
            </a:r>
          </a:p>
          <a:p>
            <a:pPr>
              <a:buNone/>
            </a:pPr>
            <a:r>
              <a:rPr lang="en-IN" sz="2600" b="1" dirty="0">
                <a:solidFill>
                  <a:schemeClr val="accent6">
                    <a:lumMod val="75000"/>
                  </a:schemeClr>
                </a:solidFill>
                <a:latin typeface="Corbel" pitchFamily="34" charset="0"/>
              </a:rPr>
              <a:t>      return render(request, '</a:t>
            </a:r>
            <a:r>
              <a:rPr lang="en-IN" sz="2600" b="1" dirty="0" err="1">
                <a:solidFill>
                  <a:schemeClr val="accent6">
                    <a:lumMod val="75000"/>
                  </a:schemeClr>
                </a:solidFill>
                <a:latin typeface="Corbel" pitchFamily="34" charset="0"/>
              </a:rPr>
              <a:t>sessionapp</a:t>
            </a:r>
            <a:r>
              <a:rPr lang="en-IN" sz="2600" b="1" dirty="0">
                <a:solidFill>
                  <a:schemeClr val="accent6">
                    <a:lumMod val="75000"/>
                  </a:schemeClr>
                </a:solidFill>
                <a:latin typeface="Corbel" pitchFamily="34" charset="0"/>
              </a:rPr>
              <a:t>/response.html', context)</a:t>
            </a:r>
            <a:endParaRPr lang="en-IN" sz="2400" dirty="0"/>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views.py</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Autofit/>
          </a:bodyPr>
          <a:lstStyle/>
          <a:p>
            <a:pPr>
              <a:buNone/>
            </a:pPr>
            <a:r>
              <a:rPr lang="en-IN" sz="1600" b="1" dirty="0">
                <a:solidFill>
                  <a:schemeClr val="accent6">
                    <a:lumMod val="75000"/>
                  </a:schemeClr>
                </a:solidFill>
                <a:latin typeface="Corbel" pitchFamily="34" charset="0"/>
              </a:rPr>
              <a:t>&lt;!DOCTYPE html&gt;</a:t>
            </a:r>
          </a:p>
          <a:p>
            <a:pPr>
              <a:buNone/>
            </a:pPr>
            <a:r>
              <a:rPr lang="en-IN" sz="1600" b="1" dirty="0">
                <a:solidFill>
                  <a:schemeClr val="accent6">
                    <a:lumMod val="75000"/>
                  </a:schemeClr>
                </a:solidFill>
                <a:latin typeface="Corbel" pitchFamily="34" charset="0"/>
              </a:rPr>
              <a:t>&lt;html </a:t>
            </a:r>
            <a:r>
              <a:rPr lang="en-IN" sz="1600" b="1" dirty="0" err="1">
                <a:solidFill>
                  <a:schemeClr val="accent6">
                    <a:lumMod val="75000"/>
                  </a:schemeClr>
                </a:solidFill>
                <a:latin typeface="Corbel" pitchFamily="34" charset="0"/>
              </a:rPr>
              <a:t>lang</a:t>
            </a:r>
            <a:r>
              <a:rPr lang="en-IN" sz="1600" b="1" dirty="0">
                <a:solidFill>
                  <a:schemeClr val="accent6">
                    <a:lumMod val="75000"/>
                  </a:schemeClr>
                </a:solidFill>
                <a:latin typeface="Corbel" pitchFamily="34" charset="0"/>
              </a:rPr>
              <a:t>="en"&gt;</a:t>
            </a:r>
          </a:p>
          <a:p>
            <a:pPr>
              <a:buNone/>
            </a:pPr>
            <a:r>
              <a:rPr lang="en-IN" sz="1600" b="1" dirty="0">
                <a:solidFill>
                  <a:schemeClr val="accent6">
                    <a:lumMod val="75000"/>
                  </a:schemeClr>
                </a:solidFill>
                <a:latin typeface="Corbel" pitchFamily="34" charset="0"/>
              </a:rPr>
              <a:t>&lt;head&gt;</a:t>
            </a:r>
          </a:p>
          <a:p>
            <a:pPr>
              <a:buNone/>
            </a:pPr>
            <a:r>
              <a:rPr lang="en-IN" sz="1600" b="1" dirty="0">
                <a:solidFill>
                  <a:schemeClr val="accent6">
                    <a:lumMod val="75000"/>
                  </a:schemeClr>
                </a:solidFill>
                <a:latin typeface="Corbel" pitchFamily="34" charset="0"/>
              </a:rPr>
              <a:t>       &lt;title&gt;Show Form&lt;/title&gt;</a:t>
            </a:r>
          </a:p>
          <a:p>
            <a:pPr>
              <a:buNone/>
            </a:pPr>
            <a:r>
              <a:rPr lang="en-IN" sz="1600" b="1" dirty="0">
                <a:solidFill>
                  <a:schemeClr val="accent6">
                    <a:lumMod val="75000"/>
                  </a:schemeClr>
                </a:solidFill>
                <a:latin typeface="Corbel" pitchFamily="34" charset="0"/>
              </a:rPr>
              <a:t>&lt;/head&gt;</a:t>
            </a:r>
          </a:p>
          <a:p>
            <a:pPr>
              <a:buNone/>
            </a:pPr>
            <a:r>
              <a:rPr lang="en-IN" sz="1600" b="1" dirty="0">
                <a:solidFill>
                  <a:schemeClr val="accent6">
                    <a:lumMod val="75000"/>
                  </a:schemeClr>
                </a:solidFill>
                <a:latin typeface="Corbel" pitchFamily="34" charset="0"/>
              </a:rPr>
              <a:t>&lt;body&gt;</a:t>
            </a:r>
          </a:p>
          <a:p>
            <a:pPr>
              <a:buNone/>
            </a:pPr>
            <a:r>
              <a:rPr lang="en-IN" sz="1600" b="1" dirty="0">
                <a:solidFill>
                  <a:schemeClr val="accent6">
                    <a:lumMod val="75000"/>
                  </a:schemeClr>
                </a:solidFill>
                <a:latin typeface="Corbel" pitchFamily="34" charset="0"/>
              </a:rPr>
              <a:t>    &lt;h2&gt;Fill Form Data&lt;/h2&gt;</a:t>
            </a:r>
          </a:p>
          <a:p>
            <a:pPr>
              <a:buNone/>
            </a:pPr>
            <a:r>
              <a:rPr lang="en-IN" sz="1600" b="1" dirty="0">
                <a:solidFill>
                  <a:schemeClr val="accent6">
                    <a:lumMod val="75000"/>
                  </a:schemeClr>
                </a:solidFill>
                <a:latin typeface="Corbel" pitchFamily="34" charset="0"/>
              </a:rPr>
              <a:t>    </a:t>
            </a:r>
            <a:r>
              <a:rPr lang="en-IN" sz="1600" b="1" dirty="0">
                <a:solidFill>
                  <a:srgbClr val="002060"/>
                </a:solidFill>
                <a:latin typeface="Corbel" pitchFamily="34" charset="0"/>
              </a:rPr>
              <a:t>&lt;form action="/display/" method="get"&gt;</a:t>
            </a:r>
          </a:p>
          <a:p>
            <a:pPr>
              <a:buNone/>
            </a:pPr>
            <a:r>
              <a:rPr lang="en-IN" sz="1600" b="1" dirty="0">
                <a:solidFill>
                  <a:srgbClr val="002060"/>
                </a:solidFill>
                <a:latin typeface="Corbel" pitchFamily="34" charset="0"/>
              </a:rPr>
              <a:t>    &lt;table&gt;</a:t>
            </a:r>
          </a:p>
          <a:p>
            <a:pPr>
              <a:buNone/>
            </a:pPr>
            <a:r>
              <a:rPr lang="en-IN" sz="1600" b="1" dirty="0">
                <a:solidFill>
                  <a:schemeClr val="accent6">
                    <a:lumMod val="75000"/>
                  </a:schemeClr>
                </a:solidFill>
                <a:latin typeface="Corbel" pitchFamily="34" charset="0"/>
              </a:rPr>
              <a:t>          </a:t>
            </a:r>
            <a:r>
              <a:rPr lang="en-IN" sz="1600" b="1" dirty="0">
                <a:solidFill>
                  <a:srgbClr val="002060"/>
                </a:solidFill>
                <a:latin typeface="Corbel" pitchFamily="34" charset="0"/>
              </a:rPr>
              <a:t>  </a:t>
            </a:r>
            <a:r>
              <a:rPr lang="en-IN" sz="1600" b="1" i="1" dirty="0">
                <a:solidFill>
                  <a:srgbClr val="002060"/>
                </a:solidFill>
                <a:latin typeface="Corbel" pitchFamily="34" charset="0"/>
              </a:rPr>
              <a:t>{{ form }}</a:t>
            </a:r>
            <a:endParaRPr lang="en-IN" sz="1600" b="1" dirty="0">
              <a:solidFill>
                <a:srgbClr val="002060"/>
              </a:solidFill>
              <a:latin typeface="Corbel" pitchFamily="34" charset="0"/>
            </a:endParaRPr>
          </a:p>
          <a:p>
            <a:pPr>
              <a:buNone/>
            </a:pPr>
            <a:r>
              <a:rPr lang="en-IN" sz="1600" b="1" dirty="0">
                <a:solidFill>
                  <a:srgbClr val="002060"/>
                </a:solidFill>
                <a:latin typeface="Corbel" pitchFamily="34" charset="0"/>
              </a:rPr>
              <a:t>    &lt;/table&gt;</a:t>
            </a:r>
          </a:p>
          <a:p>
            <a:pPr>
              <a:buNone/>
            </a:pPr>
            <a:r>
              <a:rPr lang="en-IN" sz="1600" b="1" dirty="0">
                <a:solidFill>
                  <a:srgbClr val="002060"/>
                </a:solidFill>
                <a:latin typeface="Corbel" pitchFamily="34" charset="0"/>
              </a:rPr>
              <a:t>    &lt;input type="submit" value="Click Me"/&gt;</a:t>
            </a:r>
          </a:p>
          <a:p>
            <a:pPr>
              <a:buNone/>
            </a:pPr>
            <a:r>
              <a:rPr lang="en-IN" sz="1600" b="1" dirty="0">
                <a:solidFill>
                  <a:srgbClr val="002060"/>
                </a:solidFill>
                <a:latin typeface="Corbel" pitchFamily="34" charset="0"/>
              </a:rPr>
              <a:t>    &lt;/form&gt;</a:t>
            </a:r>
          </a:p>
          <a:p>
            <a:pPr>
              <a:buNone/>
            </a:pPr>
            <a:r>
              <a:rPr lang="en-IN" sz="1600" b="1" dirty="0">
                <a:solidFill>
                  <a:schemeClr val="accent6">
                    <a:lumMod val="75000"/>
                  </a:schemeClr>
                </a:solidFill>
                <a:latin typeface="Corbel" pitchFamily="34" charset="0"/>
              </a:rPr>
              <a:t>&lt;/body&gt;</a:t>
            </a:r>
          </a:p>
          <a:p>
            <a:pPr>
              <a:buNone/>
            </a:pPr>
            <a:r>
              <a:rPr lang="en-IN" sz="1600" b="1" dirty="0">
                <a:solidFill>
                  <a:schemeClr val="accent6">
                    <a:lumMod val="75000"/>
                  </a:schemeClr>
                </a:solidFill>
                <a:latin typeface="Corbel" pitchFamily="34" charset="0"/>
              </a:rPr>
              <a:t>&lt;/html&gt;</a:t>
            </a:r>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home.html</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Autofit/>
          </a:bodyPr>
          <a:lstStyle/>
          <a:p>
            <a:pPr>
              <a:buNone/>
            </a:pPr>
            <a:r>
              <a:rPr lang="en-IN" sz="1800" b="1" dirty="0">
                <a:solidFill>
                  <a:schemeClr val="accent6">
                    <a:lumMod val="75000"/>
                  </a:schemeClr>
                </a:solidFill>
                <a:latin typeface="Corbel" pitchFamily="34" charset="0"/>
              </a:rPr>
              <a:t>&lt;!DOCTYPE html&gt;</a:t>
            </a:r>
          </a:p>
          <a:p>
            <a:pPr>
              <a:buNone/>
            </a:pPr>
            <a:r>
              <a:rPr lang="en-IN" sz="1800" b="1" dirty="0">
                <a:solidFill>
                  <a:schemeClr val="accent6">
                    <a:lumMod val="75000"/>
                  </a:schemeClr>
                </a:solidFill>
                <a:latin typeface="Corbel" pitchFamily="34" charset="0"/>
              </a:rPr>
              <a:t>&lt;html </a:t>
            </a:r>
            <a:r>
              <a:rPr lang="en-IN" sz="1800" b="1" dirty="0" err="1">
                <a:solidFill>
                  <a:schemeClr val="accent6">
                    <a:lumMod val="75000"/>
                  </a:schemeClr>
                </a:solidFill>
                <a:latin typeface="Corbel" pitchFamily="34" charset="0"/>
              </a:rPr>
              <a:t>lang</a:t>
            </a:r>
            <a:r>
              <a:rPr lang="en-IN" sz="1800" b="1" dirty="0">
                <a:solidFill>
                  <a:schemeClr val="accent6">
                    <a:lumMod val="75000"/>
                  </a:schemeClr>
                </a:solidFill>
                <a:latin typeface="Corbel" pitchFamily="34" charset="0"/>
              </a:rPr>
              <a:t>="en"&gt;</a:t>
            </a:r>
          </a:p>
          <a:p>
            <a:pPr>
              <a:buNone/>
            </a:pPr>
            <a:r>
              <a:rPr lang="en-IN" sz="1800" b="1" dirty="0">
                <a:solidFill>
                  <a:schemeClr val="accent6">
                    <a:lumMod val="75000"/>
                  </a:schemeClr>
                </a:solidFill>
                <a:latin typeface="Corbel" pitchFamily="34" charset="0"/>
              </a:rPr>
              <a:t>&lt;head&gt;</a:t>
            </a:r>
          </a:p>
          <a:p>
            <a:pPr>
              <a:buNone/>
            </a:pPr>
            <a:r>
              <a:rPr lang="en-IN" sz="1800" b="1" dirty="0">
                <a:solidFill>
                  <a:schemeClr val="accent6">
                    <a:lumMod val="75000"/>
                  </a:schemeClr>
                </a:solidFill>
                <a:latin typeface="Corbel" pitchFamily="34" charset="0"/>
              </a:rPr>
              <a:t>    &lt;meta </a:t>
            </a:r>
            <a:r>
              <a:rPr lang="en-IN" sz="1800" b="1" dirty="0" err="1">
                <a:solidFill>
                  <a:schemeClr val="accent6">
                    <a:lumMod val="75000"/>
                  </a:schemeClr>
                </a:solidFill>
                <a:latin typeface="Corbel" pitchFamily="34" charset="0"/>
              </a:rPr>
              <a:t>charset</a:t>
            </a:r>
            <a:r>
              <a:rPr lang="en-IN" sz="1800" b="1" dirty="0">
                <a:solidFill>
                  <a:schemeClr val="accent6">
                    <a:lumMod val="75000"/>
                  </a:schemeClr>
                </a:solidFill>
                <a:latin typeface="Corbel" pitchFamily="34" charset="0"/>
              </a:rPr>
              <a:t>="UTF-8"&gt;</a:t>
            </a:r>
          </a:p>
          <a:p>
            <a:pPr>
              <a:buNone/>
            </a:pPr>
            <a:r>
              <a:rPr lang="en-IN" sz="1800" b="1" dirty="0">
                <a:solidFill>
                  <a:schemeClr val="accent6">
                    <a:lumMod val="75000"/>
                  </a:schemeClr>
                </a:solidFill>
                <a:latin typeface="Corbel" pitchFamily="34" charset="0"/>
              </a:rPr>
              <a:t>    &lt;meta name="viewport" content="width=device-width, initial-scale=1.0"&gt;</a:t>
            </a:r>
          </a:p>
          <a:p>
            <a:pPr>
              <a:buNone/>
            </a:pPr>
            <a:r>
              <a:rPr lang="en-IN" sz="1800" b="1" dirty="0">
                <a:solidFill>
                  <a:schemeClr val="accent6">
                    <a:lumMod val="75000"/>
                  </a:schemeClr>
                </a:solidFill>
                <a:latin typeface="Corbel" pitchFamily="34" charset="0"/>
              </a:rPr>
              <a:t>    &lt;title&gt;Show Form&lt;/title&gt;</a:t>
            </a:r>
          </a:p>
          <a:p>
            <a:pPr>
              <a:buNone/>
            </a:pPr>
            <a:r>
              <a:rPr lang="en-IN" sz="1800" b="1" dirty="0">
                <a:solidFill>
                  <a:schemeClr val="accent6">
                    <a:lumMod val="75000"/>
                  </a:schemeClr>
                </a:solidFill>
                <a:latin typeface="Corbel" pitchFamily="34" charset="0"/>
              </a:rPr>
              <a:t>&lt;/head&gt;</a:t>
            </a:r>
          </a:p>
          <a:p>
            <a:pPr>
              <a:buNone/>
            </a:pPr>
            <a:r>
              <a:rPr lang="en-IN" sz="1800" b="1" dirty="0">
                <a:solidFill>
                  <a:schemeClr val="accent6">
                    <a:lumMod val="75000"/>
                  </a:schemeClr>
                </a:solidFill>
                <a:latin typeface="Corbel" pitchFamily="34" charset="0"/>
              </a:rPr>
              <a:t>&lt;body&gt;</a:t>
            </a:r>
          </a:p>
          <a:p>
            <a:pPr>
              <a:buNone/>
            </a:pPr>
            <a:r>
              <a:rPr lang="en-IN" sz="1800" b="1" dirty="0">
                <a:solidFill>
                  <a:schemeClr val="accent6">
                    <a:lumMod val="75000"/>
                  </a:schemeClr>
                </a:solidFill>
                <a:latin typeface="Corbel" pitchFamily="34" charset="0"/>
              </a:rPr>
              <a:t>    </a:t>
            </a:r>
          </a:p>
          <a:p>
            <a:pPr>
              <a:buNone/>
            </a:pPr>
            <a:r>
              <a:rPr lang="en-IN" sz="1800" b="1" dirty="0">
                <a:solidFill>
                  <a:schemeClr val="accent6">
                    <a:lumMod val="75000"/>
                  </a:schemeClr>
                </a:solidFill>
                <a:latin typeface="Corbel" pitchFamily="34" charset="0"/>
              </a:rPr>
              <a:t>    </a:t>
            </a:r>
            <a:r>
              <a:rPr lang="en-IN" sz="1800" b="1" dirty="0">
                <a:solidFill>
                  <a:srgbClr val="002060"/>
                </a:solidFill>
                <a:latin typeface="Corbel" pitchFamily="34" charset="0"/>
              </a:rPr>
              <a:t>Welcome &lt;strong&gt; </a:t>
            </a:r>
            <a:r>
              <a:rPr lang="en-IN" sz="1800" b="1" i="1" dirty="0">
                <a:solidFill>
                  <a:srgbClr val="002060"/>
                </a:solidFill>
                <a:latin typeface="Corbel" pitchFamily="34" charset="0"/>
              </a:rPr>
              <a:t>{{ un }}</a:t>
            </a:r>
            <a:r>
              <a:rPr lang="en-IN" sz="1800" b="1" dirty="0">
                <a:solidFill>
                  <a:srgbClr val="002060"/>
                </a:solidFill>
                <a:latin typeface="Corbel" pitchFamily="34" charset="0"/>
              </a:rPr>
              <a:t> &lt;/strong&gt; &lt;</a:t>
            </a:r>
            <a:r>
              <a:rPr lang="en-IN" sz="1800" b="1" dirty="0" err="1">
                <a:solidFill>
                  <a:srgbClr val="002060"/>
                </a:solidFill>
                <a:latin typeface="Corbel" pitchFamily="34" charset="0"/>
              </a:rPr>
              <a:t>br</a:t>
            </a:r>
            <a:r>
              <a:rPr lang="en-IN" sz="1800" b="1" dirty="0">
                <a:solidFill>
                  <a:srgbClr val="002060"/>
                </a:solidFill>
                <a:latin typeface="Corbel" pitchFamily="34" charset="0"/>
              </a:rPr>
              <a:t>&gt;</a:t>
            </a:r>
          </a:p>
          <a:p>
            <a:pPr>
              <a:buNone/>
            </a:pPr>
            <a:r>
              <a:rPr lang="en-IN" sz="1800" b="1" dirty="0">
                <a:solidFill>
                  <a:srgbClr val="002060"/>
                </a:solidFill>
                <a:latin typeface="Corbel" pitchFamily="34" charset="0"/>
              </a:rPr>
              <a:t>    You visited the home page at </a:t>
            </a:r>
            <a:r>
              <a:rPr lang="en-IN" sz="1800" b="1" i="1" dirty="0">
                <a:solidFill>
                  <a:srgbClr val="002060"/>
                </a:solidFill>
                <a:latin typeface="Corbel" pitchFamily="34" charset="0"/>
              </a:rPr>
              <a:t>{{ at }}</a:t>
            </a:r>
          </a:p>
          <a:p>
            <a:pPr>
              <a:buNone/>
            </a:pPr>
            <a:endParaRPr lang="en-IN" sz="1800" b="1" dirty="0">
              <a:solidFill>
                <a:schemeClr val="accent6">
                  <a:lumMod val="75000"/>
                </a:schemeClr>
              </a:solidFill>
              <a:latin typeface="Corbel" pitchFamily="34" charset="0"/>
            </a:endParaRPr>
          </a:p>
          <a:p>
            <a:pPr>
              <a:buNone/>
            </a:pPr>
            <a:r>
              <a:rPr lang="en-IN" sz="1800" b="1" dirty="0">
                <a:solidFill>
                  <a:schemeClr val="accent6">
                    <a:lumMod val="75000"/>
                  </a:schemeClr>
                </a:solidFill>
                <a:latin typeface="Corbel" pitchFamily="34" charset="0"/>
              </a:rPr>
              <a:t>&lt;/body&gt;</a:t>
            </a:r>
          </a:p>
          <a:p>
            <a:pPr>
              <a:buNone/>
            </a:pPr>
            <a:r>
              <a:rPr lang="en-IN" sz="1800" b="1" dirty="0">
                <a:solidFill>
                  <a:schemeClr val="accent6">
                    <a:lumMod val="75000"/>
                  </a:schemeClr>
                </a:solidFill>
                <a:latin typeface="Corbel" pitchFamily="34" charset="0"/>
              </a:rPr>
              <a:t>&lt;/html&gt;</a:t>
            </a:r>
          </a:p>
        </p:txBody>
      </p:sp>
      <p:sp>
        <p:nvSpPr>
          <p:cNvPr id="8" name="Title 7"/>
          <p:cNvSpPr>
            <a:spLocks noGrp="1"/>
          </p:cNvSpPr>
          <p:nvPr>
            <p:ph type="title"/>
          </p:nvPr>
        </p:nvSpPr>
        <p:spPr>
          <a:xfrm>
            <a:off x="357158" y="285728"/>
            <a:ext cx="8534400" cy="758952"/>
          </a:xfrm>
        </p:spPr>
        <p:txBody>
          <a:bodyPr>
            <a:normAutofit/>
          </a:bodyPr>
          <a:lstStyle/>
          <a:p>
            <a:r>
              <a:rPr lang="en-US" b="1" dirty="0">
                <a:latin typeface="Corbel" pitchFamily="34" charset="0"/>
              </a:rPr>
              <a:t>response.html</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Here comes </a:t>
            </a:r>
            <a:r>
              <a:rPr lang="en-IN" sz="2400" dirty="0">
                <a:latin typeface="Corbel" pitchFamily="34" charset="0"/>
              </a:rPr>
              <a:t>one of the </a:t>
            </a:r>
            <a:r>
              <a:rPr lang="en-IN" sz="2400" b="1" dirty="0">
                <a:solidFill>
                  <a:srgbClr val="C00000"/>
                </a:solidFill>
                <a:latin typeface="Corbel" pitchFamily="34" charset="0"/>
              </a:rPr>
              <a:t>most important thing </a:t>
            </a:r>
            <a:r>
              <a:rPr lang="en-IN" sz="2400" dirty="0">
                <a:latin typeface="Corbel" pitchFamily="34" charset="0"/>
              </a:rPr>
              <a:t>we need to </a:t>
            </a:r>
            <a:r>
              <a:rPr lang="en-IN" sz="2400" b="1" dirty="0">
                <a:solidFill>
                  <a:srgbClr val="00B050"/>
                </a:solidFill>
                <a:latin typeface="Corbel" pitchFamily="34" charset="0"/>
              </a:rPr>
              <a:t>remember</a:t>
            </a:r>
            <a:r>
              <a:rPr lang="en-IN" sz="2400" dirty="0">
                <a:latin typeface="Corbel" pitchFamily="34" charset="0"/>
              </a:rPr>
              <a:t> while using </a:t>
            </a:r>
            <a:r>
              <a:rPr lang="en-IN" sz="2400" b="1" dirty="0">
                <a:solidFill>
                  <a:schemeClr val="accent6">
                    <a:lumMod val="75000"/>
                  </a:schemeClr>
                </a:solidFill>
                <a:latin typeface="Corbel" pitchFamily="34" charset="0"/>
              </a:rPr>
              <a:t>sessions:</a:t>
            </a:r>
          </a:p>
          <a:p>
            <a:endParaRPr lang="en-IN" sz="2400" dirty="0">
              <a:latin typeface="Corbel" pitchFamily="34" charset="0"/>
            </a:endParaRPr>
          </a:p>
          <a:p>
            <a:endParaRPr lang="en-IN" sz="2400" dirty="0">
              <a:latin typeface="Corbel" pitchFamily="34" charset="0"/>
            </a:endParaRPr>
          </a:p>
          <a:p>
            <a:endParaRPr lang="en-IN" sz="2400" b="1" dirty="0">
              <a:solidFill>
                <a:srgbClr val="C00000"/>
              </a:solidFill>
              <a:latin typeface="Corbel" pitchFamily="34" charset="0"/>
            </a:endParaRPr>
          </a:p>
          <a:p>
            <a:r>
              <a:rPr lang="en-IN" sz="2400" b="1" dirty="0" err="1">
                <a:solidFill>
                  <a:srgbClr val="C00000"/>
                </a:solidFill>
                <a:latin typeface="Corbel" pitchFamily="34" charset="0"/>
              </a:rPr>
              <a:t>Django</a:t>
            </a:r>
            <a:r>
              <a:rPr lang="en-IN" sz="2400" b="1" dirty="0">
                <a:solidFill>
                  <a:srgbClr val="C00000"/>
                </a:solidFill>
                <a:latin typeface="Corbel" pitchFamily="34" charset="0"/>
              </a:rPr>
              <a:t> </a:t>
            </a:r>
            <a:r>
              <a:rPr lang="en-IN" sz="2400" dirty="0">
                <a:latin typeface="Corbel" pitchFamily="34" charset="0"/>
              </a:rPr>
              <a:t>saves the </a:t>
            </a:r>
            <a:r>
              <a:rPr lang="en-IN" sz="2400" b="1" dirty="0">
                <a:solidFill>
                  <a:srgbClr val="0070C0"/>
                </a:solidFill>
                <a:latin typeface="Corbel" pitchFamily="34" charset="0"/>
              </a:rPr>
              <a:t>session data </a:t>
            </a:r>
            <a:r>
              <a:rPr lang="en-IN" sz="2400" dirty="0">
                <a:latin typeface="Corbel" pitchFamily="34" charset="0"/>
              </a:rPr>
              <a:t>into the </a:t>
            </a:r>
            <a:r>
              <a:rPr lang="en-IN" sz="2400" b="1" dirty="0">
                <a:solidFill>
                  <a:schemeClr val="accent6">
                    <a:lumMod val="75000"/>
                  </a:schemeClr>
                </a:solidFill>
                <a:latin typeface="Corbel" pitchFamily="34" charset="0"/>
              </a:rPr>
              <a:t>database</a:t>
            </a:r>
            <a:r>
              <a:rPr lang="en-IN" sz="2400" dirty="0">
                <a:latin typeface="Corbel" pitchFamily="34" charset="0"/>
              </a:rPr>
              <a:t> </a:t>
            </a:r>
            <a:r>
              <a:rPr lang="en-IN" sz="2400" b="1" dirty="0">
                <a:solidFill>
                  <a:srgbClr val="00B050"/>
                </a:solidFill>
                <a:latin typeface="Corbel" pitchFamily="34" charset="0"/>
              </a:rPr>
              <a:t>only when </a:t>
            </a:r>
            <a:r>
              <a:rPr lang="en-IN" sz="2400" dirty="0">
                <a:latin typeface="Corbel" pitchFamily="34" charset="0"/>
              </a:rPr>
              <a:t>it is </a:t>
            </a:r>
            <a:r>
              <a:rPr lang="en-IN" sz="2400" b="1" u="sng" dirty="0">
                <a:solidFill>
                  <a:srgbClr val="7030A0"/>
                </a:solidFill>
                <a:latin typeface="Corbel" pitchFamily="34" charset="0"/>
              </a:rPr>
              <a:t>modified.</a:t>
            </a:r>
          </a:p>
        </p:txBody>
      </p:sp>
      <p:sp>
        <p:nvSpPr>
          <p:cNvPr id="8" name="Title 7"/>
          <p:cNvSpPr>
            <a:spLocks noGrp="1"/>
          </p:cNvSpPr>
          <p:nvPr>
            <p:ph type="title"/>
          </p:nvPr>
        </p:nvSpPr>
        <p:spPr/>
        <p:txBody>
          <a:bodyPr>
            <a:noAutofit/>
          </a:bodyPr>
          <a:lstStyle/>
          <a:p>
            <a:r>
              <a:rPr lang="en-US" sz="3200" b="1" dirty="0">
                <a:latin typeface="Corbel" pitchFamily="34" charset="0"/>
              </a:rPr>
              <a:t>Most Important Point!</a:t>
            </a:r>
            <a:endParaRPr lang="en-IN" sz="32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By modified</a:t>
            </a:r>
            <a:r>
              <a:rPr lang="en-IN" sz="2400" dirty="0">
                <a:latin typeface="Corbel" pitchFamily="34" charset="0"/>
              </a:rPr>
              <a:t>, </a:t>
            </a:r>
            <a:r>
              <a:rPr lang="en-IN" sz="2400" b="1" dirty="0" err="1">
                <a:solidFill>
                  <a:srgbClr val="C00000"/>
                </a:solidFill>
                <a:latin typeface="Corbel" pitchFamily="34" charset="0"/>
              </a:rPr>
              <a:t>Django</a:t>
            </a:r>
            <a:r>
              <a:rPr lang="en-IN" sz="2400" dirty="0">
                <a:latin typeface="Corbel" pitchFamily="34" charset="0"/>
              </a:rPr>
              <a:t> means </a:t>
            </a:r>
            <a:r>
              <a:rPr lang="en-IN" sz="2400" b="1" dirty="0">
                <a:solidFill>
                  <a:srgbClr val="7030A0"/>
                </a:solidFill>
                <a:latin typeface="Corbel" pitchFamily="34" charset="0"/>
              </a:rPr>
              <a:t>following actions:</a:t>
            </a:r>
          </a:p>
          <a:p>
            <a:pPr lvl="1"/>
            <a:endParaRPr lang="en-IN" b="1" dirty="0">
              <a:solidFill>
                <a:schemeClr val="accent6">
                  <a:lumMod val="50000"/>
                </a:schemeClr>
              </a:solidFill>
              <a:latin typeface="Corbel" pitchFamily="34" charset="0"/>
            </a:endParaRPr>
          </a:p>
          <a:p>
            <a:pPr lvl="1"/>
            <a:r>
              <a:rPr lang="en-IN" b="1" dirty="0">
                <a:solidFill>
                  <a:schemeClr val="accent6">
                    <a:lumMod val="50000"/>
                  </a:schemeClr>
                </a:solidFill>
                <a:latin typeface="Corbel" pitchFamily="34" charset="0"/>
              </a:rPr>
              <a:t>Adding new key-value pair to </a:t>
            </a:r>
            <a:r>
              <a:rPr lang="en-IN" b="1" dirty="0" err="1">
                <a:solidFill>
                  <a:schemeClr val="accent6">
                    <a:lumMod val="50000"/>
                  </a:schemeClr>
                </a:solidFill>
                <a:latin typeface="Corbel" pitchFamily="34" charset="0"/>
              </a:rPr>
              <a:t>request.session</a:t>
            </a:r>
            <a:r>
              <a:rPr lang="en-IN" b="1" dirty="0">
                <a:solidFill>
                  <a:schemeClr val="accent6">
                    <a:lumMod val="50000"/>
                  </a:schemeClr>
                </a:solidFill>
                <a:latin typeface="Corbel" pitchFamily="34" charset="0"/>
              </a:rPr>
              <a:t> dictionary.</a:t>
            </a:r>
          </a:p>
          <a:p>
            <a:pPr lvl="1"/>
            <a:endParaRPr lang="en-IN" sz="1900" dirty="0">
              <a:latin typeface="Corbel" pitchFamily="34" charset="0"/>
            </a:endParaRPr>
          </a:p>
          <a:p>
            <a:pPr lvl="1"/>
            <a:r>
              <a:rPr lang="en-IN" sz="1900" b="1" dirty="0" err="1">
                <a:solidFill>
                  <a:srgbClr val="002060"/>
                </a:solidFill>
                <a:latin typeface="Corbel" pitchFamily="34" charset="0"/>
              </a:rPr>
              <a:t>item_list</a:t>
            </a:r>
            <a:r>
              <a:rPr lang="en-IN" sz="1900" b="1" dirty="0">
                <a:solidFill>
                  <a:srgbClr val="002060"/>
                </a:solidFill>
                <a:latin typeface="Corbel" pitchFamily="34" charset="0"/>
              </a:rPr>
              <a:t> = { 'eggs': '10', 'apples': '20' , 'mango': '30' } </a:t>
            </a:r>
          </a:p>
          <a:p>
            <a:pPr lvl="1"/>
            <a:r>
              <a:rPr lang="en-IN" sz="1900" b="1" dirty="0" err="1">
                <a:solidFill>
                  <a:srgbClr val="002060"/>
                </a:solidFill>
                <a:latin typeface="Corbel" pitchFamily="34" charset="0"/>
              </a:rPr>
              <a:t>request.session</a:t>
            </a:r>
            <a:r>
              <a:rPr lang="en-IN" sz="1900" b="1" dirty="0">
                <a:solidFill>
                  <a:srgbClr val="002060"/>
                </a:solidFill>
                <a:latin typeface="Corbel" pitchFamily="34" charset="0"/>
              </a:rPr>
              <a:t>['</a:t>
            </a:r>
            <a:r>
              <a:rPr lang="en-IN" sz="1900" b="1" dirty="0" err="1">
                <a:solidFill>
                  <a:srgbClr val="002060"/>
                </a:solidFill>
                <a:latin typeface="Corbel" pitchFamily="34" charset="0"/>
              </a:rPr>
              <a:t>newkey</a:t>
            </a:r>
            <a:r>
              <a:rPr lang="en-IN" sz="1900" b="1" dirty="0">
                <a:solidFill>
                  <a:srgbClr val="002060"/>
                </a:solidFill>
                <a:latin typeface="Corbel" pitchFamily="34" charset="0"/>
              </a:rPr>
              <a:t>'] = '</a:t>
            </a:r>
            <a:r>
              <a:rPr lang="en-IN" sz="1900" b="1" dirty="0" err="1">
                <a:solidFill>
                  <a:srgbClr val="002060"/>
                </a:solidFill>
                <a:latin typeface="Corbel" pitchFamily="34" charset="0"/>
              </a:rPr>
              <a:t>newval</a:t>
            </a:r>
            <a:r>
              <a:rPr lang="en-IN" sz="1900" b="1" dirty="0">
                <a:solidFill>
                  <a:srgbClr val="002060"/>
                </a:solidFill>
                <a:latin typeface="Corbel" pitchFamily="34" charset="0"/>
              </a:rPr>
              <a:t>' </a:t>
            </a:r>
          </a:p>
          <a:p>
            <a:pPr lvl="1"/>
            <a:r>
              <a:rPr lang="en-IN" sz="1900" b="1" dirty="0" err="1">
                <a:solidFill>
                  <a:srgbClr val="002060"/>
                </a:solidFill>
                <a:latin typeface="Corbel" pitchFamily="34" charset="0"/>
              </a:rPr>
              <a:t>request.session</a:t>
            </a:r>
            <a:r>
              <a:rPr lang="en-IN" sz="1900" b="1" dirty="0">
                <a:solidFill>
                  <a:srgbClr val="002060"/>
                </a:solidFill>
                <a:latin typeface="Corbel" pitchFamily="34" charset="0"/>
              </a:rPr>
              <a:t>['</a:t>
            </a:r>
            <a:r>
              <a:rPr lang="en-IN" sz="1900" b="1" dirty="0" err="1">
                <a:solidFill>
                  <a:srgbClr val="002060"/>
                </a:solidFill>
                <a:latin typeface="Corbel" pitchFamily="34" charset="0"/>
              </a:rPr>
              <a:t>items_to_buy</a:t>
            </a:r>
            <a:r>
              <a:rPr lang="en-IN" sz="1900" b="1" dirty="0">
                <a:solidFill>
                  <a:srgbClr val="002060"/>
                </a:solidFill>
                <a:latin typeface="Corbel" pitchFamily="34" charset="0"/>
              </a:rPr>
              <a:t>'] = </a:t>
            </a:r>
            <a:r>
              <a:rPr lang="en-IN" sz="1900" b="1" dirty="0" err="1">
                <a:solidFill>
                  <a:srgbClr val="002060"/>
                </a:solidFill>
                <a:latin typeface="Corbel" pitchFamily="34" charset="0"/>
              </a:rPr>
              <a:t>item_list</a:t>
            </a:r>
            <a:endParaRPr lang="en-IN" sz="1900" b="1" dirty="0">
              <a:solidFill>
                <a:srgbClr val="002060"/>
              </a:solidFill>
              <a:latin typeface="Corbel" pitchFamily="34" charset="0"/>
            </a:endParaRPr>
          </a:p>
        </p:txBody>
      </p:sp>
      <p:sp>
        <p:nvSpPr>
          <p:cNvPr id="8" name="Title 7"/>
          <p:cNvSpPr>
            <a:spLocks noGrp="1"/>
          </p:cNvSpPr>
          <p:nvPr>
            <p:ph type="title"/>
          </p:nvPr>
        </p:nvSpPr>
        <p:spPr/>
        <p:txBody>
          <a:bodyPr>
            <a:noAutofit/>
          </a:bodyPr>
          <a:lstStyle/>
          <a:p>
            <a:r>
              <a:rPr lang="en-US" sz="3200" b="1" dirty="0">
                <a:latin typeface="Corbel" pitchFamily="34" charset="0"/>
              </a:rPr>
              <a:t>What Is Modify ?</a:t>
            </a:r>
            <a:endParaRPr lang="en-IN" sz="32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pPr lvl="1"/>
            <a:endParaRPr lang="en-IN" b="1" dirty="0">
              <a:solidFill>
                <a:schemeClr val="accent6">
                  <a:lumMod val="50000"/>
                </a:schemeClr>
              </a:solidFill>
              <a:latin typeface="Corbel" pitchFamily="34" charset="0"/>
            </a:endParaRPr>
          </a:p>
          <a:p>
            <a:pPr lvl="1"/>
            <a:r>
              <a:rPr lang="en-IN" b="1" dirty="0">
                <a:solidFill>
                  <a:schemeClr val="accent6">
                    <a:lumMod val="50000"/>
                  </a:schemeClr>
                </a:solidFill>
                <a:latin typeface="Corbel" pitchFamily="34" charset="0"/>
              </a:rPr>
              <a:t>Changing the value of an existing key.</a:t>
            </a:r>
          </a:p>
          <a:p>
            <a:pPr lvl="1"/>
            <a:r>
              <a:rPr lang="en-IN" sz="1900" dirty="0">
                <a:latin typeface="Corbel" pitchFamily="34" charset="0"/>
              </a:rPr>
              <a:t> </a:t>
            </a:r>
            <a:r>
              <a:rPr lang="en-IN" sz="2000" b="1" dirty="0" err="1">
                <a:solidFill>
                  <a:srgbClr val="002060"/>
                </a:solidFill>
                <a:latin typeface="Corbel" pitchFamily="34" charset="0"/>
              </a:rPr>
              <a:t>request.session</a:t>
            </a:r>
            <a:r>
              <a:rPr lang="en-IN" sz="2000" b="1" dirty="0">
                <a:solidFill>
                  <a:srgbClr val="002060"/>
                </a:solidFill>
                <a:latin typeface="Corbel" pitchFamily="34" charset="0"/>
              </a:rPr>
              <a:t>['</a:t>
            </a:r>
            <a:r>
              <a:rPr lang="en-IN" sz="2000" b="1" dirty="0" err="1">
                <a:solidFill>
                  <a:srgbClr val="002060"/>
                </a:solidFill>
                <a:latin typeface="Corbel" pitchFamily="34" charset="0"/>
              </a:rPr>
              <a:t>newkey</a:t>
            </a:r>
            <a:r>
              <a:rPr lang="en-IN" sz="2000" b="1" dirty="0">
                <a:solidFill>
                  <a:srgbClr val="002060"/>
                </a:solidFill>
                <a:latin typeface="Corbel" pitchFamily="34" charset="0"/>
              </a:rPr>
              <a:t>'] = 'newval100' </a:t>
            </a:r>
          </a:p>
          <a:p>
            <a:pPr lvl="1"/>
            <a:endParaRPr lang="en-IN" sz="1900" dirty="0">
              <a:latin typeface="Corbel" pitchFamily="34" charset="0"/>
            </a:endParaRPr>
          </a:p>
          <a:p>
            <a:pPr lvl="1"/>
            <a:endParaRPr lang="en-IN" sz="1900" dirty="0">
              <a:latin typeface="Corbel" pitchFamily="34" charset="0"/>
            </a:endParaRPr>
          </a:p>
          <a:p>
            <a:pPr lvl="1"/>
            <a:endParaRPr lang="en-IN" b="1" dirty="0">
              <a:solidFill>
                <a:schemeClr val="accent6">
                  <a:lumMod val="50000"/>
                </a:schemeClr>
              </a:solidFill>
              <a:latin typeface="Corbel" pitchFamily="34" charset="0"/>
            </a:endParaRPr>
          </a:p>
          <a:p>
            <a:pPr lvl="1"/>
            <a:endParaRPr lang="en-IN" b="1" dirty="0">
              <a:solidFill>
                <a:schemeClr val="accent6">
                  <a:lumMod val="50000"/>
                </a:schemeClr>
              </a:solidFill>
              <a:latin typeface="Corbel" pitchFamily="34" charset="0"/>
            </a:endParaRPr>
          </a:p>
          <a:p>
            <a:pPr lvl="1"/>
            <a:r>
              <a:rPr lang="en-IN" b="1" dirty="0">
                <a:solidFill>
                  <a:schemeClr val="accent6">
                    <a:lumMod val="50000"/>
                  </a:schemeClr>
                </a:solidFill>
                <a:latin typeface="Corbel" pitchFamily="34" charset="0"/>
              </a:rPr>
              <a:t>Deleting the a key-value pair.</a:t>
            </a:r>
          </a:p>
          <a:p>
            <a:pPr lvl="1"/>
            <a:r>
              <a:rPr lang="en-IN" sz="2000" b="1" dirty="0">
                <a:solidFill>
                  <a:srgbClr val="002060"/>
                </a:solidFill>
                <a:latin typeface="Corbel" pitchFamily="34" charset="0"/>
              </a:rPr>
              <a:t>del </a:t>
            </a:r>
            <a:r>
              <a:rPr lang="en-IN" sz="2000" b="1" dirty="0" err="1">
                <a:solidFill>
                  <a:srgbClr val="002060"/>
                </a:solidFill>
                <a:latin typeface="Corbel" pitchFamily="34" charset="0"/>
              </a:rPr>
              <a:t>request.session</a:t>
            </a:r>
            <a:r>
              <a:rPr lang="en-IN" sz="2000" b="1" dirty="0">
                <a:solidFill>
                  <a:srgbClr val="002060"/>
                </a:solidFill>
                <a:latin typeface="Corbel" pitchFamily="34" charset="0"/>
              </a:rPr>
              <a:t>['</a:t>
            </a:r>
            <a:r>
              <a:rPr lang="en-IN" sz="2000" b="1" dirty="0" err="1">
                <a:solidFill>
                  <a:srgbClr val="002060"/>
                </a:solidFill>
                <a:latin typeface="Corbel" pitchFamily="34" charset="0"/>
              </a:rPr>
              <a:t>newkey</a:t>
            </a:r>
            <a:r>
              <a:rPr lang="en-IN" sz="2000" b="1" dirty="0">
                <a:solidFill>
                  <a:srgbClr val="002060"/>
                </a:solidFill>
                <a:latin typeface="Corbel" pitchFamily="34" charset="0"/>
              </a:rPr>
              <a:t>']</a:t>
            </a:r>
          </a:p>
          <a:p>
            <a:pPr lvl="1">
              <a:buNone/>
            </a:pPr>
            <a:endParaRPr lang="en-IN" sz="2000" b="1" dirty="0">
              <a:solidFill>
                <a:srgbClr val="002060"/>
              </a:solidFill>
              <a:latin typeface="Corbel" pitchFamily="34" charset="0"/>
            </a:endParaRPr>
          </a:p>
        </p:txBody>
      </p:sp>
      <p:sp>
        <p:nvSpPr>
          <p:cNvPr id="8" name="Title 7"/>
          <p:cNvSpPr>
            <a:spLocks noGrp="1"/>
          </p:cNvSpPr>
          <p:nvPr>
            <p:ph type="title"/>
          </p:nvPr>
        </p:nvSpPr>
        <p:spPr/>
        <p:txBody>
          <a:bodyPr>
            <a:noAutofit/>
          </a:bodyPr>
          <a:lstStyle/>
          <a:p>
            <a:r>
              <a:rPr lang="en-US" sz="3200" b="1" dirty="0">
                <a:latin typeface="Corbel" pitchFamily="34" charset="0"/>
              </a:rPr>
              <a:t>What Is Modify ?</a:t>
            </a:r>
            <a:endParaRPr lang="en-IN" sz="32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orbel" pitchFamily="34" charset="0"/>
              </a:rPr>
              <a:t>Today’s Agenda</a:t>
            </a:r>
            <a:endParaRPr lang="en-IN" b="1" dirty="0">
              <a:latin typeface="Corbel" pitchFamily="34" charset="0"/>
            </a:endParaRPr>
          </a:p>
        </p:txBody>
      </p:sp>
      <p:sp>
        <p:nvSpPr>
          <p:cNvPr id="3" name="Content Placeholder 2"/>
          <p:cNvSpPr>
            <a:spLocks noGrp="1"/>
          </p:cNvSpPr>
          <p:nvPr>
            <p:ph sz="quarter" idx="1"/>
          </p:nvPr>
        </p:nvSpPr>
        <p:spPr>
          <a:xfrm>
            <a:off x="301752" y="1527048"/>
            <a:ext cx="8503920" cy="4854280"/>
          </a:xfrm>
        </p:spPr>
        <p:txBody>
          <a:bodyPr>
            <a:normAutofit/>
          </a:bodyPr>
          <a:lstStyle/>
          <a:p>
            <a:pPr marL="514350" indent="-514350">
              <a:buNone/>
            </a:pPr>
            <a:r>
              <a:rPr lang="en-US" sz="2800" b="1" dirty="0">
                <a:latin typeface="Corbel" pitchFamily="34" charset="0"/>
              </a:rPr>
              <a:t>Developing Our </a:t>
            </a:r>
            <a:r>
              <a:rPr lang="en-US" sz="2800" b="1" dirty="0" err="1">
                <a:latin typeface="Corbel" pitchFamily="34" charset="0"/>
              </a:rPr>
              <a:t>Django</a:t>
            </a:r>
            <a:r>
              <a:rPr lang="en-US" sz="2800" b="1" dirty="0">
                <a:latin typeface="Corbel" pitchFamily="34" charset="0"/>
              </a:rPr>
              <a:t> App</a:t>
            </a:r>
          </a:p>
          <a:p>
            <a:pPr marL="788670" lvl="1" indent="-514350">
              <a:buClr>
                <a:schemeClr val="accent1"/>
              </a:buClr>
              <a:buSzPct val="120000"/>
              <a:buFont typeface="Arial" pitchFamily="34" charset="0"/>
              <a:buChar char="•"/>
            </a:pPr>
            <a:endParaRPr lang="en-US" sz="2400" dirty="0">
              <a:solidFill>
                <a:schemeClr val="tx1"/>
              </a:solidFill>
              <a:latin typeface="Corbel" pitchFamily="34" charset="0"/>
            </a:endParaRPr>
          </a:p>
          <a:p>
            <a:pPr marL="788670" lvl="1" indent="-514350">
              <a:buClr>
                <a:schemeClr val="accent1"/>
              </a:buClr>
              <a:buSzPct val="120000"/>
              <a:buFont typeface="Arial" pitchFamily="34" charset="0"/>
              <a:buChar char="•"/>
            </a:pPr>
            <a:r>
              <a:rPr lang="en-US" sz="2400" b="1" dirty="0">
                <a:solidFill>
                  <a:srgbClr val="0070C0"/>
                </a:solidFill>
                <a:latin typeface="Corbel" pitchFamily="34" charset="0"/>
              </a:rPr>
              <a:t>Accessing Session Object</a:t>
            </a:r>
          </a:p>
          <a:p>
            <a:pPr marL="788670" lvl="1" indent="-514350">
              <a:buClr>
                <a:schemeClr val="accent1"/>
              </a:buClr>
              <a:buSzPct val="120000"/>
              <a:buFont typeface="Arial" pitchFamily="34" charset="0"/>
              <a:buChar char="•"/>
            </a:pPr>
            <a:r>
              <a:rPr lang="en-US" sz="2400" b="1" dirty="0">
                <a:solidFill>
                  <a:schemeClr val="accent6">
                    <a:lumMod val="75000"/>
                  </a:schemeClr>
                </a:solidFill>
                <a:latin typeface="Corbel" pitchFamily="34" charset="0"/>
              </a:rPr>
              <a:t>Operating On Session Data</a:t>
            </a:r>
          </a:p>
          <a:p>
            <a:pPr marL="788670" lvl="1" indent="-514350">
              <a:buClr>
                <a:schemeClr val="accent1"/>
              </a:buClr>
              <a:buSzPct val="120000"/>
              <a:buFont typeface="Arial" pitchFamily="34" charset="0"/>
              <a:buChar char="•"/>
            </a:pPr>
            <a:r>
              <a:rPr lang="en-US" sz="2400" b="1" dirty="0">
                <a:solidFill>
                  <a:srgbClr val="00B050"/>
                </a:solidFill>
                <a:latin typeface="Corbel" pitchFamily="34" charset="0"/>
              </a:rPr>
              <a:t>Where Is Session Data Stored ?</a:t>
            </a:r>
          </a:p>
          <a:p>
            <a:pPr marL="788670" lvl="1" indent="-514350">
              <a:buClr>
                <a:schemeClr val="accent1"/>
              </a:buClr>
              <a:buSzPct val="120000"/>
              <a:buFont typeface="Arial" pitchFamily="34" charset="0"/>
              <a:buChar char="•"/>
            </a:pPr>
            <a:r>
              <a:rPr lang="en-US" sz="2400" b="1" dirty="0">
                <a:solidFill>
                  <a:srgbClr val="7030A0"/>
                </a:solidFill>
                <a:latin typeface="Corbel" pitchFamily="34" charset="0"/>
              </a:rPr>
              <a:t>Example</a:t>
            </a:r>
          </a:p>
          <a:p>
            <a:pPr marL="788670" lvl="1" indent="-514350">
              <a:buClr>
                <a:schemeClr val="accent1"/>
              </a:buClr>
              <a:buSzPct val="120000"/>
              <a:buFont typeface="Arial" pitchFamily="34" charset="0"/>
              <a:buChar char="•"/>
            </a:pPr>
            <a:r>
              <a:rPr lang="en-US" sz="2400" b="1" dirty="0">
                <a:solidFill>
                  <a:srgbClr val="002060"/>
                </a:solidFill>
                <a:latin typeface="Corbel" pitchFamily="34" charset="0"/>
              </a:rPr>
              <a:t>Changing Default Settings </a:t>
            </a:r>
            <a:r>
              <a:rPr lang="en-US" sz="2400" b="1">
                <a:solidFill>
                  <a:srgbClr val="002060"/>
                </a:solidFill>
                <a:latin typeface="Corbel" pitchFamily="34" charset="0"/>
              </a:rPr>
              <a:t>For Session</a:t>
            </a:r>
            <a:endParaRPr lang="en-US" sz="2400" b="1" dirty="0">
              <a:solidFill>
                <a:srgbClr val="002060"/>
              </a:solidFill>
              <a:latin typeface="Corbel" pitchFamily="34"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But</a:t>
            </a:r>
            <a:r>
              <a:rPr lang="en-IN" sz="2400" dirty="0">
                <a:latin typeface="Corbel" pitchFamily="34" charset="0"/>
              </a:rPr>
              <a:t>, the </a:t>
            </a:r>
            <a:r>
              <a:rPr lang="en-IN" sz="2400" b="1" dirty="0">
                <a:solidFill>
                  <a:srgbClr val="00B050"/>
                </a:solidFill>
                <a:latin typeface="Corbel" pitchFamily="34" charset="0"/>
              </a:rPr>
              <a:t>following </a:t>
            </a:r>
            <a:r>
              <a:rPr lang="en-IN" sz="2400" dirty="0">
                <a:latin typeface="Corbel" pitchFamily="34" charset="0"/>
              </a:rPr>
              <a:t>is not a </a:t>
            </a:r>
            <a:r>
              <a:rPr lang="en-IN" sz="2400" b="1" dirty="0">
                <a:solidFill>
                  <a:srgbClr val="7030A0"/>
                </a:solidFill>
                <a:latin typeface="Corbel" pitchFamily="34" charset="0"/>
              </a:rPr>
              <a:t>modification.</a:t>
            </a:r>
          </a:p>
          <a:p>
            <a:pPr lvl="1"/>
            <a:r>
              <a:rPr lang="en-IN" b="1" dirty="0" err="1">
                <a:solidFill>
                  <a:srgbClr val="002060"/>
                </a:solidFill>
                <a:latin typeface="Corbel" pitchFamily="34" charset="0"/>
              </a:rPr>
              <a:t>request.session</a:t>
            </a:r>
            <a:r>
              <a:rPr lang="en-IN" b="1" dirty="0">
                <a:solidFill>
                  <a:srgbClr val="002060"/>
                </a:solidFill>
                <a:latin typeface="Corbel" pitchFamily="34" charset="0"/>
              </a:rPr>
              <a:t>['</a:t>
            </a:r>
            <a:r>
              <a:rPr lang="en-IN" b="1" dirty="0" err="1">
                <a:solidFill>
                  <a:srgbClr val="002060"/>
                </a:solidFill>
                <a:latin typeface="Corbel" pitchFamily="34" charset="0"/>
              </a:rPr>
              <a:t>items_to_buy</a:t>
            </a:r>
            <a:r>
              <a:rPr lang="en-IN" b="1" dirty="0">
                <a:solidFill>
                  <a:srgbClr val="002060"/>
                </a:solidFill>
                <a:latin typeface="Corbel" pitchFamily="34" charset="0"/>
              </a:rPr>
              <a:t>']['eggs'] = '100' </a:t>
            </a:r>
          </a:p>
          <a:p>
            <a:endParaRPr lang="en-IN" sz="2400" dirty="0">
              <a:latin typeface="Corbel" pitchFamily="34" charset="0"/>
            </a:endParaRPr>
          </a:p>
          <a:p>
            <a:endParaRPr lang="en-IN" sz="2400" dirty="0">
              <a:latin typeface="Corbel" pitchFamily="34" charset="0"/>
            </a:endParaRPr>
          </a:p>
          <a:p>
            <a:r>
              <a:rPr lang="en-IN" sz="2400" b="1" dirty="0">
                <a:solidFill>
                  <a:srgbClr val="0070C0"/>
                </a:solidFill>
                <a:latin typeface="Corbel" pitchFamily="34" charset="0"/>
              </a:rPr>
              <a:t>Can</a:t>
            </a:r>
            <a:r>
              <a:rPr lang="en-IN" sz="2400" dirty="0">
                <a:latin typeface="Corbel" pitchFamily="34" charset="0"/>
              </a:rPr>
              <a:t> you guess </a:t>
            </a:r>
            <a:r>
              <a:rPr lang="en-IN" sz="2400" b="1" dirty="0">
                <a:solidFill>
                  <a:srgbClr val="C00000"/>
                </a:solidFill>
                <a:latin typeface="Corbel" pitchFamily="34" charset="0"/>
              </a:rPr>
              <a:t>why</a:t>
            </a:r>
            <a:r>
              <a:rPr lang="en-IN" sz="2400" dirty="0">
                <a:latin typeface="Corbel" pitchFamily="34" charset="0"/>
              </a:rPr>
              <a:t> ? </a:t>
            </a:r>
          </a:p>
          <a:p>
            <a:pPr lvl="1"/>
            <a:r>
              <a:rPr lang="en-IN" b="1" dirty="0">
                <a:solidFill>
                  <a:srgbClr val="7030A0"/>
                </a:solidFill>
                <a:latin typeface="Corbel" pitchFamily="34" charset="0"/>
              </a:rPr>
              <a:t>Here</a:t>
            </a:r>
            <a:r>
              <a:rPr lang="en-IN" dirty="0">
                <a:latin typeface="Corbel" pitchFamily="34" charset="0"/>
              </a:rPr>
              <a:t> we are </a:t>
            </a:r>
            <a:r>
              <a:rPr lang="en-IN" b="1" dirty="0">
                <a:solidFill>
                  <a:srgbClr val="00B050"/>
                </a:solidFill>
                <a:latin typeface="Corbel" pitchFamily="34" charset="0"/>
              </a:rPr>
              <a:t>not modifying</a:t>
            </a:r>
            <a:r>
              <a:rPr lang="en-IN" dirty="0">
                <a:latin typeface="Corbel" pitchFamily="34" charset="0"/>
              </a:rPr>
              <a:t> </a:t>
            </a:r>
            <a:r>
              <a:rPr lang="en-IN" b="1" dirty="0" err="1">
                <a:solidFill>
                  <a:srgbClr val="C00000"/>
                </a:solidFill>
                <a:latin typeface="Corbel" pitchFamily="34" charset="0"/>
              </a:rPr>
              <a:t>request.session</a:t>
            </a:r>
            <a:r>
              <a:rPr lang="en-IN" dirty="0">
                <a:latin typeface="Corbel" pitchFamily="34" charset="0"/>
              </a:rPr>
              <a:t> dictionary </a:t>
            </a:r>
            <a:r>
              <a:rPr lang="en-IN" b="1" dirty="0">
                <a:solidFill>
                  <a:srgbClr val="002060"/>
                </a:solidFill>
                <a:latin typeface="Corbel" pitchFamily="34" charset="0"/>
              </a:rPr>
              <a:t>instead we are modifying</a:t>
            </a:r>
            <a:r>
              <a:rPr lang="en-IN" dirty="0">
                <a:latin typeface="Corbel" pitchFamily="34" charset="0"/>
              </a:rPr>
              <a:t> </a:t>
            </a:r>
            <a:r>
              <a:rPr lang="en-IN" b="1" dirty="0" err="1">
                <a:solidFill>
                  <a:srgbClr val="C00000"/>
                </a:solidFill>
                <a:latin typeface="Corbel" pitchFamily="34" charset="0"/>
              </a:rPr>
              <a:t>request.session</a:t>
            </a:r>
            <a:r>
              <a:rPr lang="en-IN" b="1" dirty="0">
                <a:solidFill>
                  <a:srgbClr val="C00000"/>
                </a:solidFill>
                <a:latin typeface="Corbel" pitchFamily="34" charset="0"/>
              </a:rPr>
              <a:t>['</a:t>
            </a:r>
            <a:r>
              <a:rPr lang="en-IN" b="1" dirty="0" err="1">
                <a:solidFill>
                  <a:srgbClr val="C00000"/>
                </a:solidFill>
                <a:latin typeface="Corbel" pitchFamily="34" charset="0"/>
              </a:rPr>
              <a:t>items_to_buy</a:t>
            </a:r>
            <a:r>
              <a:rPr lang="en-IN" b="1" dirty="0">
                <a:solidFill>
                  <a:srgbClr val="C00000"/>
                </a:solidFill>
                <a:latin typeface="Corbel" pitchFamily="34" charset="0"/>
              </a:rPr>
              <a:t>'].</a:t>
            </a:r>
          </a:p>
          <a:p>
            <a:pPr lvl="1"/>
            <a:r>
              <a:rPr lang="en-IN" dirty="0">
                <a:latin typeface="Corbel" pitchFamily="34" charset="0"/>
              </a:rPr>
              <a:t>If we want </a:t>
            </a:r>
            <a:r>
              <a:rPr lang="en-IN" b="1" dirty="0" err="1">
                <a:solidFill>
                  <a:srgbClr val="C00000"/>
                </a:solidFill>
                <a:latin typeface="Corbel" pitchFamily="34" charset="0"/>
              </a:rPr>
              <a:t>Django</a:t>
            </a:r>
            <a:r>
              <a:rPr lang="en-IN" dirty="0">
                <a:latin typeface="Corbel" pitchFamily="34" charset="0"/>
              </a:rPr>
              <a:t> to </a:t>
            </a:r>
            <a:r>
              <a:rPr lang="en-IN" b="1" dirty="0">
                <a:solidFill>
                  <a:srgbClr val="00B050"/>
                </a:solidFill>
                <a:latin typeface="Corbel" pitchFamily="34" charset="0"/>
              </a:rPr>
              <a:t>save these changes </a:t>
            </a:r>
            <a:r>
              <a:rPr lang="en-IN" dirty="0">
                <a:latin typeface="Corbel" pitchFamily="34" charset="0"/>
              </a:rPr>
              <a:t>to the </a:t>
            </a:r>
            <a:r>
              <a:rPr lang="en-IN" b="1" dirty="0">
                <a:solidFill>
                  <a:srgbClr val="0070C0"/>
                </a:solidFill>
                <a:latin typeface="Corbel" pitchFamily="34" charset="0"/>
              </a:rPr>
              <a:t>database</a:t>
            </a:r>
            <a:r>
              <a:rPr lang="en-IN" dirty="0">
                <a:latin typeface="Corbel" pitchFamily="34" charset="0"/>
              </a:rPr>
              <a:t>, then we will have to </a:t>
            </a:r>
            <a:r>
              <a:rPr lang="en-IN" b="1" dirty="0">
                <a:solidFill>
                  <a:srgbClr val="0070C0"/>
                </a:solidFill>
                <a:latin typeface="Corbel" pitchFamily="34" charset="0"/>
              </a:rPr>
              <a:t>set </a:t>
            </a:r>
            <a:r>
              <a:rPr lang="en-IN" b="1" dirty="0">
                <a:solidFill>
                  <a:schemeClr val="accent6">
                    <a:lumMod val="50000"/>
                  </a:schemeClr>
                </a:solidFill>
                <a:latin typeface="Corbel" pitchFamily="34" charset="0"/>
              </a:rPr>
              <a:t>modified</a:t>
            </a:r>
            <a:r>
              <a:rPr lang="en-IN" b="1" dirty="0">
                <a:solidFill>
                  <a:srgbClr val="0070C0"/>
                </a:solidFill>
                <a:latin typeface="Corbel" pitchFamily="34" charset="0"/>
              </a:rPr>
              <a:t> attribute </a:t>
            </a:r>
            <a:r>
              <a:rPr lang="en-IN" dirty="0">
                <a:latin typeface="Corbel" pitchFamily="34" charset="0"/>
              </a:rPr>
              <a:t>of </a:t>
            </a:r>
            <a:r>
              <a:rPr lang="en-IN" b="1" dirty="0">
                <a:solidFill>
                  <a:srgbClr val="C00000"/>
                </a:solidFill>
                <a:latin typeface="Corbel" pitchFamily="34" charset="0"/>
              </a:rPr>
              <a:t>session object </a:t>
            </a:r>
            <a:r>
              <a:rPr lang="en-IN" dirty="0">
                <a:latin typeface="Corbel" pitchFamily="34" charset="0"/>
              </a:rPr>
              <a:t>to </a:t>
            </a:r>
            <a:r>
              <a:rPr lang="en-IN" b="1" dirty="0">
                <a:solidFill>
                  <a:srgbClr val="00B050"/>
                </a:solidFill>
                <a:latin typeface="Corbel" pitchFamily="34" charset="0"/>
              </a:rPr>
              <a:t>True.</a:t>
            </a:r>
          </a:p>
          <a:p>
            <a:pPr lvl="1"/>
            <a:r>
              <a:rPr lang="en-IN" b="1" dirty="0" err="1">
                <a:solidFill>
                  <a:schemeClr val="accent6">
                    <a:lumMod val="75000"/>
                  </a:schemeClr>
                </a:solidFill>
                <a:latin typeface="Corbel" pitchFamily="34" charset="0"/>
              </a:rPr>
              <a:t>request.session.modified</a:t>
            </a:r>
            <a:r>
              <a:rPr lang="en-IN" b="1" dirty="0">
                <a:solidFill>
                  <a:schemeClr val="accent6">
                    <a:lumMod val="75000"/>
                  </a:schemeClr>
                </a:solidFill>
                <a:latin typeface="Corbel" pitchFamily="34" charset="0"/>
              </a:rPr>
              <a:t> = True</a:t>
            </a:r>
          </a:p>
        </p:txBody>
      </p:sp>
      <p:sp>
        <p:nvSpPr>
          <p:cNvPr id="8" name="Title 7"/>
          <p:cNvSpPr>
            <a:spLocks noGrp="1"/>
          </p:cNvSpPr>
          <p:nvPr>
            <p:ph type="title"/>
          </p:nvPr>
        </p:nvSpPr>
        <p:spPr>
          <a:xfrm>
            <a:off x="301752" y="357166"/>
            <a:ext cx="8534400" cy="758952"/>
          </a:xfrm>
        </p:spPr>
        <p:txBody>
          <a:bodyPr>
            <a:noAutofit/>
          </a:bodyPr>
          <a:lstStyle/>
          <a:p>
            <a:r>
              <a:rPr lang="en-US" sz="3200" b="1" dirty="0">
                <a:latin typeface="Corbel" pitchFamily="34" charset="0"/>
              </a:rPr>
              <a:t>What Is Not Considered</a:t>
            </a:r>
            <a:br>
              <a:rPr lang="en-US" sz="3200" b="1" dirty="0">
                <a:latin typeface="Corbel" pitchFamily="34" charset="0"/>
              </a:rPr>
            </a:br>
            <a:r>
              <a:rPr lang="en-US" sz="3200" b="1" dirty="0">
                <a:latin typeface="Corbel" pitchFamily="34" charset="0"/>
              </a:rPr>
              <a:t>Modification ?</a:t>
            </a:r>
            <a:endParaRPr lang="en-IN" sz="32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IN" sz="2400" dirty="0">
                <a:latin typeface="Corbel" pitchFamily="34" charset="0"/>
              </a:rPr>
              <a:t>To </a:t>
            </a:r>
            <a:r>
              <a:rPr lang="en-IN" sz="2400" b="1" dirty="0">
                <a:solidFill>
                  <a:srgbClr val="0070C0"/>
                </a:solidFill>
                <a:latin typeface="Corbel" pitchFamily="34" charset="0"/>
              </a:rPr>
              <a:t>change</a:t>
            </a:r>
            <a:r>
              <a:rPr lang="en-IN" sz="2400" dirty="0">
                <a:latin typeface="Corbel" pitchFamily="34" charset="0"/>
              </a:rPr>
              <a:t> this </a:t>
            </a:r>
            <a:r>
              <a:rPr lang="en-IN" sz="2400" b="1" dirty="0">
                <a:solidFill>
                  <a:srgbClr val="C00000"/>
                </a:solidFill>
                <a:latin typeface="Corbel" pitchFamily="34" charset="0"/>
              </a:rPr>
              <a:t>default </a:t>
            </a:r>
            <a:r>
              <a:rPr lang="en-IN" sz="2400" b="1" dirty="0" err="1">
                <a:solidFill>
                  <a:srgbClr val="C00000"/>
                </a:solidFill>
                <a:latin typeface="Corbel" pitchFamily="34" charset="0"/>
              </a:rPr>
              <a:t>behavior</a:t>
            </a:r>
            <a:r>
              <a:rPr lang="en-IN" sz="2400" b="1" dirty="0">
                <a:solidFill>
                  <a:srgbClr val="C00000"/>
                </a:solidFill>
                <a:latin typeface="Corbel" pitchFamily="34" charset="0"/>
              </a:rPr>
              <a:t> permanently</a:t>
            </a:r>
            <a:r>
              <a:rPr lang="en-IN" sz="2400" dirty="0">
                <a:latin typeface="Corbel" pitchFamily="34" charset="0"/>
              </a:rPr>
              <a:t>, set </a:t>
            </a:r>
            <a:r>
              <a:rPr lang="en-IN" sz="2400" b="1" dirty="0">
                <a:solidFill>
                  <a:schemeClr val="accent6">
                    <a:lumMod val="75000"/>
                  </a:schemeClr>
                </a:solidFill>
                <a:latin typeface="Corbel" pitchFamily="34" charset="0"/>
              </a:rPr>
              <a:t>SESSION_SAVE_EVERY_REQUEST</a:t>
            </a:r>
            <a:r>
              <a:rPr lang="en-IN" sz="2400" dirty="0">
                <a:latin typeface="Corbel" pitchFamily="34" charset="0"/>
              </a:rPr>
              <a:t> to </a:t>
            </a:r>
            <a:r>
              <a:rPr lang="en-IN" sz="2400" b="1" dirty="0">
                <a:solidFill>
                  <a:srgbClr val="7030A0"/>
                </a:solidFill>
                <a:latin typeface="Corbel" pitchFamily="34" charset="0"/>
              </a:rPr>
              <a:t>True</a:t>
            </a:r>
            <a:r>
              <a:rPr lang="en-IN" sz="2400" dirty="0">
                <a:latin typeface="Corbel" pitchFamily="34" charset="0"/>
              </a:rPr>
              <a:t> in </a:t>
            </a:r>
            <a:r>
              <a:rPr lang="en-IN" sz="2400" b="1" dirty="0">
                <a:solidFill>
                  <a:srgbClr val="C00000"/>
                </a:solidFill>
                <a:latin typeface="Corbel" pitchFamily="34" charset="0"/>
              </a:rPr>
              <a:t>settings.py. </a:t>
            </a:r>
          </a:p>
          <a:p>
            <a:endParaRPr lang="en-IN" sz="2400" dirty="0">
              <a:latin typeface="Corbel" pitchFamily="34" charset="0"/>
            </a:endParaRPr>
          </a:p>
          <a:p>
            <a:endParaRPr lang="en-IN" sz="2400" dirty="0">
              <a:latin typeface="Corbel" pitchFamily="34" charset="0"/>
            </a:endParaRPr>
          </a:p>
          <a:p>
            <a:endParaRPr lang="en-IN" sz="2400" dirty="0">
              <a:latin typeface="Corbel" pitchFamily="34" charset="0"/>
            </a:endParaRPr>
          </a:p>
          <a:p>
            <a:endParaRPr lang="en-IN" sz="2400" dirty="0">
              <a:latin typeface="Corbel" pitchFamily="34" charset="0"/>
            </a:endParaRPr>
          </a:p>
          <a:p>
            <a:r>
              <a:rPr lang="en-IN" sz="2400" dirty="0">
                <a:latin typeface="Corbel" pitchFamily="34" charset="0"/>
              </a:rPr>
              <a:t>When </a:t>
            </a:r>
            <a:r>
              <a:rPr lang="en-IN" sz="2400" b="1" dirty="0">
                <a:solidFill>
                  <a:schemeClr val="accent6">
                    <a:lumMod val="75000"/>
                  </a:schemeClr>
                </a:solidFill>
                <a:latin typeface="Corbel" pitchFamily="34" charset="0"/>
              </a:rPr>
              <a:t>SESSION_SAVE_EVERY_REQUEST</a:t>
            </a:r>
            <a:r>
              <a:rPr lang="en-IN" sz="2400" dirty="0">
                <a:latin typeface="Corbel" pitchFamily="34" charset="0"/>
              </a:rPr>
              <a:t> is set to </a:t>
            </a:r>
            <a:r>
              <a:rPr lang="en-IN" sz="2400" b="1" dirty="0">
                <a:solidFill>
                  <a:srgbClr val="7030A0"/>
                </a:solidFill>
                <a:latin typeface="Corbel" pitchFamily="34" charset="0"/>
              </a:rPr>
              <a:t>True</a:t>
            </a:r>
            <a:r>
              <a:rPr lang="en-IN" sz="2400" dirty="0">
                <a:latin typeface="Corbel" pitchFamily="34" charset="0"/>
              </a:rPr>
              <a:t> then </a:t>
            </a:r>
            <a:r>
              <a:rPr lang="en-IN" sz="2400" b="1" dirty="0" err="1">
                <a:solidFill>
                  <a:srgbClr val="C00000"/>
                </a:solidFill>
                <a:latin typeface="Corbel" pitchFamily="34" charset="0"/>
              </a:rPr>
              <a:t>Django</a:t>
            </a:r>
            <a:r>
              <a:rPr lang="en-IN" sz="2400" dirty="0">
                <a:latin typeface="Corbel" pitchFamily="34" charset="0"/>
              </a:rPr>
              <a:t> will </a:t>
            </a:r>
            <a:r>
              <a:rPr lang="en-IN" sz="2400" b="1" dirty="0">
                <a:solidFill>
                  <a:srgbClr val="00B050"/>
                </a:solidFill>
                <a:latin typeface="Corbel" pitchFamily="34" charset="0"/>
              </a:rPr>
              <a:t>save session data </a:t>
            </a:r>
            <a:r>
              <a:rPr lang="en-IN" sz="2400" dirty="0">
                <a:latin typeface="Corbel" pitchFamily="34" charset="0"/>
              </a:rPr>
              <a:t>to the </a:t>
            </a:r>
            <a:r>
              <a:rPr lang="en-IN" sz="2400" b="1" dirty="0">
                <a:solidFill>
                  <a:schemeClr val="accent6">
                    <a:lumMod val="75000"/>
                  </a:schemeClr>
                </a:solidFill>
                <a:latin typeface="Corbel" pitchFamily="34" charset="0"/>
              </a:rPr>
              <a:t>database</a:t>
            </a:r>
            <a:r>
              <a:rPr lang="en-IN" sz="2400" dirty="0">
                <a:latin typeface="Corbel" pitchFamily="34" charset="0"/>
              </a:rPr>
              <a:t> on </a:t>
            </a:r>
            <a:r>
              <a:rPr lang="en-IN" sz="2400" b="1" dirty="0">
                <a:solidFill>
                  <a:srgbClr val="0070C0"/>
                </a:solidFill>
                <a:latin typeface="Corbel" pitchFamily="34" charset="0"/>
              </a:rPr>
              <a:t>every request</a:t>
            </a:r>
            <a:r>
              <a:rPr lang="en-IN" sz="2400" dirty="0">
                <a:latin typeface="Corbel" pitchFamily="34" charset="0"/>
              </a:rPr>
              <a:t>, even if you </a:t>
            </a:r>
            <a:r>
              <a:rPr lang="en-IN" sz="2400" b="1" dirty="0">
                <a:solidFill>
                  <a:schemeClr val="accent1"/>
                </a:solidFill>
                <a:latin typeface="Corbel" pitchFamily="34" charset="0"/>
              </a:rPr>
              <a:t>don't modify </a:t>
            </a:r>
            <a:r>
              <a:rPr lang="en-IN" sz="2400" b="1" dirty="0">
                <a:solidFill>
                  <a:srgbClr val="00B050"/>
                </a:solidFill>
                <a:latin typeface="Corbel" pitchFamily="34" charset="0"/>
              </a:rPr>
              <a:t>session data </a:t>
            </a:r>
            <a:r>
              <a:rPr lang="en-IN" sz="2400" dirty="0">
                <a:latin typeface="Corbel" pitchFamily="34" charset="0"/>
              </a:rPr>
              <a:t>at all.</a:t>
            </a:r>
            <a:endParaRPr lang="en-IN" b="1" dirty="0">
              <a:solidFill>
                <a:schemeClr val="accent6">
                  <a:lumMod val="75000"/>
                </a:schemeClr>
              </a:solidFill>
              <a:latin typeface="Corbel" pitchFamily="34" charset="0"/>
            </a:endParaRPr>
          </a:p>
        </p:txBody>
      </p:sp>
      <p:sp>
        <p:nvSpPr>
          <p:cNvPr id="8" name="Title 7"/>
          <p:cNvSpPr>
            <a:spLocks noGrp="1"/>
          </p:cNvSpPr>
          <p:nvPr>
            <p:ph type="title"/>
          </p:nvPr>
        </p:nvSpPr>
        <p:spPr/>
        <p:txBody>
          <a:bodyPr>
            <a:noAutofit/>
          </a:bodyPr>
          <a:lstStyle/>
          <a:p>
            <a:r>
              <a:rPr lang="en-US" sz="3200" b="1" dirty="0">
                <a:latin typeface="Corbel" pitchFamily="34" charset="0"/>
              </a:rPr>
              <a:t>Changing It Permanently</a:t>
            </a:r>
            <a:endParaRPr lang="en-IN" sz="32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We can </a:t>
            </a:r>
            <a:r>
              <a:rPr lang="en-IN" sz="2400" dirty="0">
                <a:latin typeface="Corbel" pitchFamily="34" charset="0"/>
              </a:rPr>
              <a:t>control </a:t>
            </a:r>
            <a:r>
              <a:rPr lang="en-IN" sz="2400" b="1" dirty="0">
                <a:solidFill>
                  <a:schemeClr val="accent6">
                    <a:lumMod val="75000"/>
                  </a:schemeClr>
                </a:solidFill>
                <a:latin typeface="Corbel" pitchFamily="34" charset="0"/>
              </a:rPr>
              <a:t>session cookies expiration time </a:t>
            </a:r>
            <a:r>
              <a:rPr lang="en-IN" sz="2400" dirty="0">
                <a:latin typeface="Corbel" pitchFamily="34" charset="0"/>
              </a:rPr>
              <a:t>by setting the </a:t>
            </a:r>
            <a:r>
              <a:rPr lang="en-IN" sz="2400" b="1" dirty="0">
                <a:solidFill>
                  <a:srgbClr val="7030A0"/>
                </a:solidFill>
                <a:latin typeface="Corbel" pitchFamily="34" charset="0"/>
              </a:rPr>
              <a:t>following two variables </a:t>
            </a:r>
            <a:r>
              <a:rPr lang="en-IN" sz="2400" dirty="0">
                <a:latin typeface="Corbel" pitchFamily="34" charset="0"/>
              </a:rPr>
              <a:t>in </a:t>
            </a:r>
            <a:r>
              <a:rPr lang="en-IN" sz="2400" b="1" dirty="0">
                <a:solidFill>
                  <a:srgbClr val="C00000"/>
                </a:solidFill>
                <a:latin typeface="Corbel" pitchFamily="34" charset="0"/>
              </a:rPr>
              <a:t>settings.py</a:t>
            </a:r>
            <a:r>
              <a:rPr lang="en-IN" sz="2400" dirty="0">
                <a:latin typeface="Corbel" pitchFamily="34" charset="0"/>
              </a:rPr>
              <a:t> file:</a:t>
            </a:r>
          </a:p>
          <a:p>
            <a:pPr>
              <a:buNone/>
            </a:pPr>
            <a:endParaRPr lang="en-IN" sz="2400" dirty="0"/>
          </a:p>
          <a:p>
            <a:pPr>
              <a:buNone/>
            </a:pPr>
            <a:br>
              <a:rPr lang="en-IN" sz="2400" dirty="0"/>
            </a:br>
            <a:endParaRPr lang="en-IN" b="1" dirty="0">
              <a:solidFill>
                <a:schemeClr val="accent6">
                  <a:lumMod val="75000"/>
                </a:schemeClr>
              </a:solidFill>
              <a:latin typeface="Corbel" pitchFamily="34" charset="0"/>
            </a:endParaRPr>
          </a:p>
        </p:txBody>
      </p:sp>
      <p:sp>
        <p:nvSpPr>
          <p:cNvPr id="8" name="Title 7"/>
          <p:cNvSpPr>
            <a:spLocks noGrp="1"/>
          </p:cNvSpPr>
          <p:nvPr>
            <p:ph type="title"/>
          </p:nvPr>
        </p:nvSpPr>
        <p:spPr/>
        <p:txBody>
          <a:bodyPr>
            <a:noAutofit/>
          </a:bodyPr>
          <a:lstStyle/>
          <a:p>
            <a:r>
              <a:rPr lang="en-US" sz="3200" b="1" dirty="0">
                <a:latin typeface="Corbel" pitchFamily="34" charset="0"/>
              </a:rPr>
              <a:t>Setting Cookie Expiration Time</a:t>
            </a:r>
            <a:endParaRPr lang="en-IN" sz="3200"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graphicFrame>
        <p:nvGraphicFramePr>
          <p:cNvPr id="6" name="Table 5"/>
          <p:cNvGraphicFramePr>
            <a:graphicFrameLocks noGrp="1"/>
          </p:cNvGraphicFramePr>
          <p:nvPr/>
        </p:nvGraphicFramePr>
        <p:xfrm>
          <a:off x="214282" y="2714620"/>
          <a:ext cx="8715436" cy="3643338"/>
        </p:xfrm>
        <a:graphic>
          <a:graphicData uri="http://schemas.openxmlformats.org/drawingml/2006/table">
            <a:tbl>
              <a:tblPr firstRow="1" bandRow="1">
                <a:tableStyleId>{073A0DAA-6AF3-43AB-8588-CEC1D06C72B9}</a:tableStyleId>
              </a:tblPr>
              <a:tblGrid>
                <a:gridCol w="4357718">
                  <a:extLst>
                    <a:ext uri="{9D8B030D-6E8A-4147-A177-3AD203B41FA5}">
                      <a16:colId xmlns:a16="http://schemas.microsoft.com/office/drawing/2014/main" val="20000"/>
                    </a:ext>
                  </a:extLst>
                </a:gridCol>
                <a:gridCol w="4357718">
                  <a:extLst>
                    <a:ext uri="{9D8B030D-6E8A-4147-A177-3AD203B41FA5}">
                      <a16:colId xmlns:a16="http://schemas.microsoft.com/office/drawing/2014/main" val="20001"/>
                    </a:ext>
                  </a:extLst>
                </a:gridCol>
              </a:tblGrid>
              <a:tr h="432813">
                <a:tc>
                  <a:txBody>
                    <a:bodyPr/>
                    <a:lstStyle/>
                    <a:p>
                      <a:pPr algn="l" fontAlgn="b"/>
                      <a:r>
                        <a:rPr lang="en-IN" sz="1400" b="1" dirty="0">
                          <a:latin typeface="Corbel" pitchFamily="34" charset="0"/>
                        </a:rPr>
                        <a:t>Variable Name</a:t>
                      </a:r>
                    </a:p>
                  </a:txBody>
                  <a:tcPr marL="47625" marR="47625" marT="47625" marB="47625" anchor="b"/>
                </a:tc>
                <a:tc>
                  <a:txBody>
                    <a:bodyPr/>
                    <a:lstStyle/>
                    <a:p>
                      <a:pPr algn="l" fontAlgn="b"/>
                      <a:r>
                        <a:rPr lang="en-IN" sz="1400" b="1">
                          <a:latin typeface="Corbel" pitchFamily="34" charset="0"/>
                        </a:rPr>
                        <a:t>Explanation</a:t>
                      </a:r>
                    </a:p>
                  </a:txBody>
                  <a:tcPr marL="47625" marR="47625" marT="47625" marB="47625" anchor="b"/>
                </a:tc>
                <a:extLst>
                  <a:ext uri="{0D108BD9-81ED-4DB2-BD59-A6C34878D82A}">
                    <a16:rowId xmlns:a16="http://schemas.microsoft.com/office/drawing/2014/main" val="10000"/>
                  </a:ext>
                </a:extLst>
              </a:tr>
              <a:tr h="1854278">
                <a:tc>
                  <a:txBody>
                    <a:bodyPr/>
                    <a:lstStyle/>
                    <a:p>
                      <a:pPr fontAlgn="t"/>
                      <a:r>
                        <a:rPr lang="en-IN" sz="1400" b="1" dirty="0">
                          <a:solidFill>
                            <a:srgbClr val="002060"/>
                          </a:solidFill>
                          <a:latin typeface="Corbel" pitchFamily="34" charset="0"/>
                        </a:rPr>
                        <a:t>SESSION_COOKIE_AGE</a:t>
                      </a:r>
                    </a:p>
                  </a:txBody>
                  <a:tcPr marL="47625" marR="47625" marT="47625" marB="47625"/>
                </a:tc>
                <a:tc>
                  <a:txBody>
                    <a:bodyPr/>
                    <a:lstStyle/>
                    <a:p>
                      <a:pPr fontAlgn="t"/>
                      <a:r>
                        <a:rPr lang="en-IN" sz="1400" b="1" dirty="0">
                          <a:solidFill>
                            <a:srgbClr val="C00000"/>
                          </a:solidFill>
                          <a:latin typeface="Corbel" pitchFamily="34" charset="0"/>
                        </a:rPr>
                        <a:t>This variable is used to set cookie expiration time in seconds. </a:t>
                      </a:r>
                      <a:r>
                        <a:rPr lang="en-IN" sz="1400" b="1" dirty="0">
                          <a:solidFill>
                            <a:srgbClr val="002060"/>
                          </a:solidFill>
                          <a:latin typeface="Corbel" pitchFamily="34" charset="0"/>
                        </a:rPr>
                        <a:t>By default</a:t>
                      </a:r>
                      <a:r>
                        <a:rPr lang="en-IN" sz="1400" b="1" dirty="0">
                          <a:solidFill>
                            <a:srgbClr val="C00000"/>
                          </a:solidFill>
                          <a:latin typeface="Corbel" pitchFamily="34" charset="0"/>
                        </a:rPr>
                        <a:t>, it is set to </a:t>
                      </a:r>
                      <a:r>
                        <a:rPr lang="en-IN" sz="1400" b="1" dirty="0">
                          <a:solidFill>
                            <a:srgbClr val="002060"/>
                          </a:solidFill>
                          <a:latin typeface="Corbel" pitchFamily="34" charset="0"/>
                        </a:rPr>
                        <a:t>1209600 seconds </a:t>
                      </a:r>
                      <a:r>
                        <a:rPr lang="en-IN" sz="1400" b="1" dirty="0">
                          <a:solidFill>
                            <a:srgbClr val="C00000"/>
                          </a:solidFill>
                          <a:latin typeface="Corbel" pitchFamily="34" charset="0"/>
                        </a:rPr>
                        <a:t>or 2 weeks. If </a:t>
                      </a:r>
                      <a:r>
                        <a:rPr lang="en-IN" sz="1400" b="1" dirty="0">
                          <a:solidFill>
                            <a:srgbClr val="002060"/>
                          </a:solidFill>
                          <a:latin typeface="Corbel" pitchFamily="34" charset="0"/>
                        </a:rPr>
                        <a:t>SESSION_EXPIRE_AT_BROWSER_CLOSE</a:t>
                      </a:r>
                      <a:r>
                        <a:rPr lang="en-IN" sz="1400" b="1" dirty="0">
                          <a:solidFill>
                            <a:srgbClr val="C00000"/>
                          </a:solidFill>
                          <a:latin typeface="Corbel" pitchFamily="34" charset="0"/>
                        </a:rPr>
                        <a:t> is not set then </a:t>
                      </a:r>
                      <a:r>
                        <a:rPr lang="en-IN" sz="1400" b="1" dirty="0" err="1">
                          <a:solidFill>
                            <a:srgbClr val="C00000"/>
                          </a:solidFill>
                          <a:latin typeface="Corbel" pitchFamily="34" charset="0"/>
                        </a:rPr>
                        <a:t>Django</a:t>
                      </a:r>
                      <a:r>
                        <a:rPr lang="en-IN" sz="1400" b="1" dirty="0">
                          <a:solidFill>
                            <a:srgbClr val="C00000"/>
                          </a:solidFill>
                          <a:latin typeface="Corbel" pitchFamily="34" charset="0"/>
                        </a:rPr>
                        <a:t> uses this variable to set cookie expiration time. Here is how you can set session cookie expiration time to </a:t>
                      </a:r>
                      <a:r>
                        <a:rPr lang="en-IN" sz="1400" b="0" dirty="0">
                          <a:solidFill>
                            <a:srgbClr val="002060"/>
                          </a:solidFill>
                          <a:latin typeface="Corbel" pitchFamily="34" charset="0"/>
                        </a:rPr>
                        <a:t>5 days: </a:t>
                      </a:r>
                    </a:p>
                    <a:p>
                      <a:pPr fontAlgn="t"/>
                      <a:r>
                        <a:rPr lang="en-IN" sz="1400" b="1" dirty="0">
                          <a:solidFill>
                            <a:srgbClr val="0070C0"/>
                          </a:solidFill>
                          <a:latin typeface="Corbel" pitchFamily="34" charset="0"/>
                        </a:rPr>
                        <a:t>SESSION_COOKIE_AGE = 3600*24*5</a:t>
                      </a:r>
                    </a:p>
                  </a:txBody>
                  <a:tcPr marL="47625" marR="47625" marT="47625" marB="47625"/>
                </a:tc>
                <a:extLst>
                  <a:ext uri="{0D108BD9-81ED-4DB2-BD59-A6C34878D82A}">
                    <a16:rowId xmlns:a16="http://schemas.microsoft.com/office/drawing/2014/main" val="10001"/>
                  </a:ext>
                </a:extLst>
              </a:tr>
              <a:tr h="1356247">
                <a:tc>
                  <a:txBody>
                    <a:bodyPr/>
                    <a:lstStyle/>
                    <a:p>
                      <a:pPr fontAlgn="t"/>
                      <a:r>
                        <a:rPr lang="en-IN" sz="1400" b="1" dirty="0">
                          <a:solidFill>
                            <a:srgbClr val="002060"/>
                          </a:solidFill>
                          <a:latin typeface="Corbel" pitchFamily="34" charset="0"/>
                        </a:rPr>
                        <a:t>SESSION_EXPIRE_AT_BROWSER_CLOSE</a:t>
                      </a:r>
                    </a:p>
                  </a:txBody>
                  <a:tcPr marL="47625" marR="47625" marT="47625" marB="47625"/>
                </a:tc>
                <a:tc>
                  <a:txBody>
                    <a:bodyPr/>
                    <a:lstStyle/>
                    <a:p>
                      <a:pPr fontAlgn="t"/>
                      <a:r>
                        <a:rPr lang="en-IN" sz="1400" b="1" dirty="0">
                          <a:solidFill>
                            <a:srgbClr val="C00000"/>
                          </a:solidFill>
                          <a:latin typeface="Corbel" pitchFamily="34" charset="0"/>
                        </a:rPr>
                        <a:t>This variable controls whether to expire the session cookie when the user closes the browser. By default, it is set to False. If set to True, session cookie lasts until the browser is closed, irrespective of the value of SESSION_COOKIE_AGE.</a:t>
                      </a:r>
                    </a:p>
                  </a:txBody>
                  <a:tcPr marL="47625" marR="47625" marT="47625" marB="476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85470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rmAutofit/>
          </a:bodyPr>
          <a:lstStyle/>
          <a:p>
            <a:r>
              <a:rPr lang="en-US" b="1" dirty="0">
                <a:latin typeface="Corbel" pitchFamily="34" charset="0"/>
              </a:rPr>
              <a:t>Accessing Session Object</a:t>
            </a:r>
          </a:p>
        </p:txBody>
      </p:sp>
      <p:sp>
        <p:nvSpPr>
          <p:cNvPr id="7" name="Content Placeholder 6"/>
          <p:cNvSpPr>
            <a:spLocks noGrp="1"/>
          </p:cNvSpPr>
          <p:nvPr>
            <p:ph sz="quarter" idx="1"/>
          </p:nvPr>
        </p:nvSpPr>
        <p:spPr/>
        <p:txBody>
          <a:bodyPr>
            <a:normAutofit/>
          </a:bodyPr>
          <a:lstStyle/>
          <a:p>
            <a:r>
              <a:rPr lang="en-IN" sz="2400" dirty="0">
                <a:latin typeface="Corbel" pitchFamily="34" charset="0"/>
              </a:rPr>
              <a:t>A </a:t>
            </a:r>
            <a:r>
              <a:rPr lang="en-IN" sz="2400" b="1" dirty="0" err="1">
                <a:solidFill>
                  <a:srgbClr val="C00000"/>
                </a:solidFill>
                <a:latin typeface="Corbel" pitchFamily="34" charset="0"/>
              </a:rPr>
              <a:t>Django</a:t>
            </a:r>
            <a:r>
              <a:rPr lang="en-IN" sz="2400" dirty="0">
                <a:latin typeface="Corbel" pitchFamily="34" charset="0"/>
              </a:rPr>
              <a:t> </a:t>
            </a:r>
            <a:r>
              <a:rPr lang="en-IN" sz="2400" b="1" dirty="0">
                <a:solidFill>
                  <a:srgbClr val="0070C0"/>
                </a:solidFill>
                <a:latin typeface="Corbel" pitchFamily="34" charset="0"/>
              </a:rPr>
              <a:t>request object </a:t>
            </a:r>
            <a:r>
              <a:rPr lang="en-IN" sz="2400" dirty="0">
                <a:latin typeface="Corbel" pitchFamily="34" charset="0"/>
              </a:rPr>
              <a:t>has a </a:t>
            </a:r>
            <a:r>
              <a:rPr lang="en-IN" sz="2400" b="1" dirty="0">
                <a:solidFill>
                  <a:schemeClr val="accent6">
                    <a:lumMod val="75000"/>
                  </a:schemeClr>
                </a:solidFill>
                <a:latin typeface="Corbel" pitchFamily="34" charset="0"/>
              </a:rPr>
              <a:t>session</a:t>
            </a:r>
            <a:r>
              <a:rPr lang="en-IN" sz="2400" dirty="0">
                <a:latin typeface="Corbel" pitchFamily="34" charset="0"/>
              </a:rPr>
              <a:t> attribute that </a:t>
            </a:r>
            <a:r>
              <a:rPr lang="en-IN" sz="2400" b="1" dirty="0">
                <a:solidFill>
                  <a:schemeClr val="accent1"/>
                </a:solidFill>
                <a:latin typeface="Corbel" pitchFamily="34" charset="0"/>
              </a:rPr>
              <a:t>acts </a:t>
            </a:r>
            <a:r>
              <a:rPr lang="en-IN" sz="2400" dirty="0">
                <a:latin typeface="Corbel" pitchFamily="34" charset="0"/>
              </a:rPr>
              <a:t>like a </a:t>
            </a:r>
            <a:r>
              <a:rPr lang="en-IN" sz="2400" b="1" dirty="0">
                <a:solidFill>
                  <a:schemeClr val="accent6">
                    <a:lumMod val="50000"/>
                  </a:schemeClr>
                </a:solidFill>
                <a:latin typeface="Corbel" pitchFamily="34" charset="0"/>
              </a:rPr>
              <a:t>dictionary</a:t>
            </a:r>
            <a:r>
              <a:rPr lang="en-IN" sz="2400" dirty="0">
                <a:latin typeface="Corbel" pitchFamily="34" charset="0"/>
              </a:rPr>
              <a:t> and has </a:t>
            </a:r>
            <a:r>
              <a:rPr lang="en-IN" sz="2400" b="1" dirty="0">
                <a:solidFill>
                  <a:srgbClr val="7030A0"/>
                </a:solidFill>
                <a:latin typeface="Corbel" pitchFamily="34" charset="0"/>
              </a:rPr>
              <a:t>following methods:</a:t>
            </a:r>
          </a:p>
          <a:p>
            <a:pPr>
              <a:buNone/>
            </a:pPr>
            <a:endParaRPr lang="en-IN" sz="2400" dirty="0"/>
          </a:p>
          <a:p>
            <a:endParaRPr lang="en-IN" sz="2400" dirty="0"/>
          </a:p>
          <a:p>
            <a:endParaRPr lang="en-US" sz="2400" dirty="0">
              <a:latin typeface="Corbel" pitchFamily="34" charset="0"/>
            </a:endParaRPr>
          </a:p>
          <a:p>
            <a:endParaRPr lang="en-IN" sz="2400" dirty="0">
              <a:latin typeface="Corbel" pitchFamily="34"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graphicFrame>
        <p:nvGraphicFramePr>
          <p:cNvPr id="6" name="Table 5"/>
          <p:cNvGraphicFramePr>
            <a:graphicFrameLocks noGrp="1"/>
          </p:cNvGraphicFramePr>
          <p:nvPr/>
        </p:nvGraphicFramePr>
        <p:xfrm>
          <a:off x="357158" y="2786058"/>
          <a:ext cx="8358246" cy="3333759"/>
        </p:xfrm>
        <a:graphic>
          <a:graphicData uri="http://schemas.openxmlformats.org/drawingml/2006/table">
            <a:tbl>
              <a:tblPr firstRow="1" bandRow="1">
                <a:tableStyleId>{073A0DAA-6AF3-43AB-8588-CEC1D06C72B9}</a:tableStyleId>
              </a:tblPr>
              <a:tblGrid>
                <a:gridCol w="4179123">
                  <a:extLst>
                    <a:ext uri="{9D8B030D-6E8A-4147-A177-3AD203B41FA5}">
                      <a16:colId xmlns:a16="http://schemas.microsoft.com/office/drawing/2014/main" val="20000"/>
                    </a:ext>
                  </a:extLst>
                </a:gridCol>
                <a:gridCol w="4179123">
                  <a:extLst>
                    <a:ext uri="{9D8B030D-6E8A-4147-A177-3AD203B41FA5}">
                      <a16:colId xmlns:a16="http://schemas.microsoft.com/office/drawing/2014/main" val="20001"/>
                    </a:ext>
                  </a:extLst>
                </a:gridCol>
              </a:tblGrid>
              <a:tr h="476253">
                <a:tc>
                  <a:txBody>
                    <a:bodyPr/>
                    <a:lstStyle/>
                    <a:p>
                      <a:pPr algn="l" fontAlgn="t"/>
                      <a:r>
                        <a:rPr lang="en-IN" dirty="0">
                          <a:solidFill>
                            <a:schemeClr val="bg1"/>
                          </a:solidFill>
                          <a:latin typeface="Corbel" pitchFamily="34" charset="0"/>
                        </a:rPr>
                        <a:t>Method</a:t>
                      </a:r>
                    </a:p>
                  </a:txBody>
                  <a:tcPr marL="114300" marR="114300" marT="114300" marB="114300"/>
                </a:tc>
                <a:tc>
                  <a:txBody>
                    <a:bodyPr/>
                    <a:lstStyle/>
                    <a:p>
                      <a:pPr algn="l" fontAlgn="t"/>
                      <a:r>
                        <a:rPr lang="en-IN" dirty="0">
                          <a:solidFill>
                            <a:schemeClr val="bg1"/>
                          </a:solidFill>
                          <a:latin typeface="Corbel" pitchFamily="34" charset="0"/>
                        </a:rPr>
                        <a:t>Description</a:t>
                      </a:r>
                    </a:p>
                  </a:txBody>
                  <a:tcPr marL="114300" marR="114300" marT="114300" marB="114300"/>
                </a:tc>
                <a:extLst>
                  <a:ext uri="{0D108BD9-81ED-4DB2-BD59-A6C34878D82A}">
                    <a16:rowId xmlns:a16="http://schemas.microsoft.com/office/drawing/2014/main" val="10000"/>
                  </a:ext>
                </a:extLst>
              </a:tr>
              <a:tr h="476253">
                <a:tc>
                  <a:txBody>
                    <a:bodyPr/>
                    <a:lstStyle/>
                    <a:p>
                      <a:pPr algn="l" fontAlgn="t"/>
                      <a:r>
                        <a:rPr lang="en-IN" b="1" dirty="0">
                          <a:solidFill>
                            <a:srgbClr val="002060"/>
                          </a:solidFill>
                          <a:latin typeface="Corbel" pitchFamily="34" charset="0"/>
                        </a:rPr>
                        <a:t>__</a:t>
                      </a:r>
                      <a:r>
                        <a:rPr lang="en-IN" b="1" dirty="0" err="1">
                          <a:solidFill>
                            <a:srgbClr val="002060"/>
                          </a:solidFill>
                          <a:latin typeface="Corbel" pitchFamily="34" charset="0"/>
                        </a:rPr>
                        <a:t>getitem</a:t>
                      </a:r>
                      <a:r>
                        <a:rPr lang="en-IN" b="1" dirty="0">
                          <a:solidFill>
                            <a:srgbClr val="002060"/>
                          </a:solidFill>
                          <a:latin typeface="Corbel" pitchFamily="34" charset="0"/>
                        </a:rPr>
                        <a:t>__(key)</a:t>
                      </a:r>
                    </a:p>
                  </a:txBody>
                  <a:tcPr marL="76200" marR="76200" marT="76200" marB="76200"/>
                </a:tc>
                <a:tc>
                  <a:txBody>
                    <a:bodyPr/>
                    <a:lstStyle/>
                    <a:p>
                      <a:pPr algn="l" fontAlgn="t"/>
                      <a:r>
                        <a:rPr lang="en-IN" b="1" dirty="0">
                          <a:solidFill>
                            <a:srgbClr val="C00000"/>
                          </a:solidFill>
                          <a:latin typeface="Corbel" pitchFamily="34" charset="0"/>
                        </a:rPr>
                        <a:t>It is used to get session value.</a:t>
                      </a:r>
                    </a:p>
                  </a:txBody>
                  <a:tcPr marL="76200" marR="76200" marT="76200" marB="76200"/>
                </a:tc>
                <a:extLst>
                  <a:ext uri="{0D108BD9-81ED-4DB2-BD59-A6C34878D82A}">
                    <a16:rowId xmlns:a16="http://schemas.microsoft.com/office/drawing/2014/main" val="10001"/>
                  </a:ext>
                </a:extLst>
              </a:tr>
              <a:tr h="476253">
                <a:tc>
                  <a:txBody>
                    <a:bodyPr/>
                    <a:lstStyle/>
                    <a:p>
                      <a:pPr algn="l" fontAlgn="t"/>
                      <a:r>
                        <a:rPr lang="en-IN" b="1" dirty="0">
                          <a:solidFill>
                            <a:srgbClr val="002060"/>
                          </a:solidFill>
                          <a:latin typeface="Corbel" pitchFamily="34" charset="0"/>
                        </a:rPr>
                        <a:t>__</a:t>
                      </a:r>
                      <a:r>
                        <a:rPr lang="en-IN" b="1" dirty="0" err="1">
                          <a:solidFill>
                            <a:srgbClr val="002060"/>
                          </a:solidFill>
                          <a:latin typeface="Corbel" pitchFamily="34" charset="0"/>
                        </a:rPr>
                        <a:t>setitem</a:t>
                      </a:r>
                      <a:r>
                        <a:rPr lang="en-IN" b="1" dirty="0">
                          <a:solidFill>
                            <a:srgbClr val="002060"/>
                          </a:solidFill>
                          <a:latin typeface="Corbel" pitchFamily="34" charset="0"/>
                        </a:rPr>
                        <a:t>__(key, value)</a:t>
                      </a:r>
                    </a:p>
                  </a:txBody>
                  <a:tcPr marL="76200" marR="76200" marT="76200" marB="76200"/>
                </a:tc>
                <a:tc>
                  <a:txBody>
                    <a:bodyPr/>
                    <a:lstStyle/>
                    <a:p>
                      <a:pPr algn="l" fontAlgn="t"/>
                      <a:r>
                        <a:rPr lang="en-IN" b="1" dirty="0">
                          <a:solidFill>
                            <a:srgbClr val="C00000"/>
                          </a:solidFill>
                          <a:latin typeface="Corbel" pitchFamily="34" charset="0"/>
                        </a:rPr>
                        <a:t>It is used to set session value.</a:t>
                      </a:r>
                    </a:p>
                  </a:txBody>
                  <a:tcPr marL="76200" marR="76200" marT="76200" marB="76200"/>
                </a:tc>
                <a:extLst>
                  <a:ext uri="{0D108BD9-81ED-4DB2-BD59-A6C34878D82A}">
                    <a16:rowId xmlns:a16="http://schemas.microsoft.com/office/drawing/2014/main" val="10002"/>
                  </a:ext>
                </a:extLst>
              </a:tr>
              <a:tr h="476253">
                <a:tc>
                  <a:txBody>
                    <a:bodyPr/>
                    <a:lstStyle/>
                    <a:p>
                      <a:pPr algn="l" fontAlgn="t"/>
                      <a:r>
                        <a:rPr lang="en-IN" b="1" dirty="0">
                          <a:solidFill>
                            <a:srgbClr val="002060"/>
                          </a:solidFill>
                          <a:latin typeface="Corbel" pitchFamily="34" charset="0"/>
                        </a:rPr>
                        <a:t>__</a:t>
                      </a:r>
                      <a:r>
                        <a:rPr lang="en-IN" b="1" dirty="0" err="1">
                          <a:solidFill>
                            <a:srgbClr val="002060"/>
                          </a:solidFill>
                          <a:latin typeface="Corbel" pitchFamily="34" charset="0"/>
                        </a:rPr>
                        <a:t>delitem</a:t>
                      </a:r>
                      <a:r>
                        <a:rPr lang="en-IN" b="1" dirty="0">
                          <a:solidFill>
                            <a:srgbClr val="002060"/>
                          </a:solidFill>
                          <a:latin typeface="Corbel" pitchFamily="34" charset="0"/>
                        </a:rPr>
                        <a:t>__(key)</a:t>
                      </a:r>
                    </a:p>
                  </a:txBody>
                  <a:tcPr marL="76200" marR="76200" marT="76200" marB="76200"/>
                </a:tc>
                <a:tc>
                  <a:txBody>
                    <a:bodyPr/>
                    <a:lstStyle/>
                    <a:p>
                      <a:pPr algn="l" fontAlgn="t"/>
                      <a:r>
                        <a:rPr lang="en-IN" b="1" dirty="0">
                          <a:solidFill>
                            <a:srgbClr val="C00000"/>
                          </a:solidFill>
                          <a:latin typeface="Corbel" pitchFamily="34" charset="0"/>
                        </a:rPr>
                        <a:t>It is used to delete session object.</a:t>
                      </a:r>
                    </a:p>
                  </a:txBody>
                  <a:tcPr marL="76200" marR="76200" marT="76200" marB="76200"/>
                </a:tc>
                <a:extLst>
                  <a:ext uri="{0D108BD9-81ED-4DB2-BD59-A6C34878D82A}">
                    <a16:rowId xmlns:a16="http://schemas.microsoft.com/office/drawing/2014/main" val="10003"/>
                  </a:ext>
                </a:extLst>
              </a:tr>
              <a:tr h="476253">
                <a:tc>
                  <a:txBody>
                    <a:bodyPr/>
                    <a:lstStyle/>
                    <a:p>
                      <a:pPr algn="l" fontAlgn="t"/>
                      <a:r>
                        <a:rPr lang="en-IN" b="1" dirty="0">
                          <a:solidFill>
                            <a:srgbClr val="002060"/>
                          </a:solidFill>
                          <a:latin typeface="Corbel" pitchFamily="34" charset="0"/>
                        </a:rPr>
                        <a:t>__contains__(key)</a:t>
                      </a:r>
                    </a:p>
                  </a:txBody>
                  <a:tcPr marL="76200" marR="76200" marT="76200" marB="76200"/>
                </a:tc>
                <a:tc>
                  <a:txBody>
                    <a:bodyPr/>
                    <a:lstStyle/>
                    <a:p>
                      <a:pPr algn="l" fontAlgn="t"/>
                      <a:r>
                        <a:rPr lang="en-IN" b="1" dirty="0">
                          <a:solidFill>
                            <a:srgbClr val="C00000"/>
                          </a:solidFill>
                          <a:latin typeface="Corbel" pitchFamily="34" charset="0"/>
                        </a:rPr>
                        <a:t>It checks whether the container contains the particular session object or not.</a:t>
                      </a:r>
                    </a:p>
                  </a:txBody>
                  <a:tcPr marL="76200" marR="76200" marT="76200" marB="76200"/>
                </a:tc>
                <a:extLst>
                  <a:ext uri="{0D108BD9-81ED-4DB2-BD59-A6C34878D82A}">
                    <a16:rowId xmlns:a16="http://schemas.microsoft.com/office/drawing/2014/main" val="10004"/>
                  </a:ext>
                </a:extLst>
              </a:tr>
              <a:tr h="476253">
                <a:tc>
                  <a:txBody>
                    <a:bodyPr/>
                    <a:lstStyle/>
                    <a:p>
                      <a:pPr algn="l" fontAlgn="t"/>
                      <a:r>
                        <a:rPr lang="en-IN" b="1" dirty="0">
                          <a:solidFill>
                            <a:srgbClr val="002060"/>
                          </a:solidFill>
                          <a:latin typeface="Corbel" pitchFamily="34" charset="0"/>
                        </a:rPr>
                        <a:t>get(key, default=None)</a:t>
                      </a:r>
                    </a:p>
                  </a:txBody>
                  <a:tcPr marL="76200" marR="76200" marT="76200" marB="76200"/>
                </a:tc>
                <a:tc>
                  <a:txBody>
                    <a:bodyPr/>
                    <a:lstStyle/>
                    <a:p>
                      <a:pPr algn="l" fontAlgn="t"/>
                      <a:r>
                        <a:rPr lang="en-IN" b="1" dirty="0">
                          <a:solidFill>
                            <a:srgbClr val="C00000"/>
                          </a:solidFill>
                          <a:latin typeface="Corbel" pitchFamily="34" charset="0"/>
                        </a:rPr>
                        <a:t>It is used to get session value of the specified key.</a:t>
                      </a:r>
                    </a:p>
                  </a:txBody>
                  <a:tcPr marL="76200" marR="76200" marT="76200" marB="7620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rmAutofit/>
          </a:bodyPr>
          <a:lstStyle/>
          <a:p>
            <a:r>
              <a:rPr lang="en-US" b="1" dirty="0">
                <a:latin typeface="Corbel" pitchFamily="34" charset="0"/>
              </a:rPr>
              <a:t>Operating On Session Data</a:t>
            </a:r>
          </a:p>
        </p:txBody>
      </p:sp>
      <p:sp>
        <p:nvSpPr>
          <p:cNvPr id="7" name="Content Placeholder 6"/>
          <p:cNvSpPr>
            <a:spLocks noGrp="1"/>
          </p:cNvSpPr>
          <p:nvPr>
            <p:ph sz="quarter" idx="1"/>
          </p:nvPr>
        </p:nvSpPr>
        <p:spPr/>
        <p:txBody>
          <a:bodyPr>
            <a:normAutofit lnSpcReduction="10000"/>
          </a:bodyPr>
          <a:lstStyle/>
          <a:p>
            <a:r>
              <a:rPr lang="en-IN" sz="2400" b="1" u="sng" dirty="0">
                <a:solidFill>
                  <a:srgbClr val="0070C0"/>
                </a:solidFill>
                <a:latin typeface="Corbel" pitchFamily="34" charset="0"/>
              </a:rPr>
              <a:t>Adding data to session</a:t>
            </a:r>
          </a:p>
          <a:p>
            <a:r>
              <a:rPr lang="en-IN" sz="2400" b="1" dirty="0" err="1">
                <a:solidFill>
                  <a:schemeClr val="accent6">
                    <a:lumMod val="75000"/>
                  </a:schemeClr>
                </a:solidFill>
                <a:latin typeface="Corbel" pitchFamily="34" charset="0"/>
              </a:rPr>
              <a:t>request.session</a:t>
            </a:r>
            <a:r>
              <a:rPr lang="en-IN" sz="2400" b="1" dirty="0">
                <a:solidFill>
                  <a:schemeClr val="accent6">
                    <a:lumMod val="75000"/>
                  </a:schemeClr>
                </a:solidFill>
                <a:latin typeface="Corbel" pitchFamily="34" charset="0"/>
              </a:rPr>
              <a:t>[‘</a:t>
            </a:r>
            <a:r>
              <a:rPr lang="en-IN" sz="2400" b="1" dirty="0" err="1">
                <a:solidFill>
                  <a:schemeClr val="accent6">
                    <a:lumMod val="75000"/>
                  </a:schemeClr>
                </a:solidFill>
                <a:latin typeface="Corbel" pitchFamily="34" charset="0"/>
              </a:rPr>
              <a:t>user_id</a:t>
            </a:r>
            <a:r>
              <a:rPr lang="en-IN" sz="2400" b="1" dirty="0">
                <a:solidFill>
                  <a:schemeClr val="accent6">
                    <a:lumMod val="75000"/>
                  </a:schemeClr>
                </a:solidFill>
                <a:latin typeface="Corbel" pitchFamily="34" charset="0"/>
              </a:rPr>
              <a:t>’] = 101</a:t>
            </a:r>
            <a:br>
              <a:rPr lang="en-IN" sz="2400" b="1" dirty="0">
                <a:solidFill>
                  <a:schemeClr val="accent6">
                    <a:lumMod val="75000"/>
                  </a:schemeClr>
                </a:solidFill>
                <a:latin typeface="Corbel" pitchFamily="34" charset="0"/>
              </a:rPr>
            </a:br>
            <a:r>
              <a:rPr lang="en-IN" sz="2400" b="1" dirty="0" err="1">
                <a:solidFill>
                  <a:schemeClr val="accent6">
                    <a:lumMod val="75000"/>
                  </a:schemeClr>
                </a:solidFill>
                <a:latin typeface="Corbel" pitchFamily="34" charset="0"/>
              </a:rPr>
              <a:t>request.session</a:t>
            </a:r>
            <a:r>
              <a:rPr lang="en-IN" sz="2400" b="1" dirty="0">
                <a:solidFill>
                  <a:schemeClr val="accent6">
                    <a:lumMod val="75000"/>
                  </a:schemeClr>
                </a:solidFill>
                <a:latin typeface="Corbel" pitchFamily="34" charset="0"/>
              </a:rPr>
              <a:t>[‘username’] = ‘Ravi’</a:t>
            </a:r>
          </a:p>
          <a:p>
            <a:endParaRPr lang="en-IN" sz="2400" b="1" dirty="0">
              <a:latin typeface="Corbel" pitchFamily="34" charset="0"/>
            </a:endParaRPr>
          </a:p>
          <a:p>
            <a:r>
              <a:rPr lang="en-IN" sz="2400" b="1" u="sng" dirty="0">
                <a:solidFill>
                  <a:srgbClr val="0070C0"/>
                </a:solidFill>
                <a:latin typeface="Corbel" pitchFamily="34" charset="0"/>
              </a:rPr>
              <a:t>Reading data from session </a:t>
            </a:r>
          </a:p>
          <a:p>
            <a:r>
              <a:rPr lang="en-IN" sz="2400" b="1" dirty="0" err="1">
                <a:solidFill>
                  <a:schemeClr val="accent6">
                    <a:lumMod val="75000"/>
                  </a:schemeClr>
                </a:solidFill>
                <a:latin typeface="Corbel" pitchFamily="34" charset="0"/>
              </a:rPr>
              <a:t>request.session.get</a:t>
            </a:r>
            <a:r>
              <a:rPr lang="en-IN" sz="2400" b="1" dirty="0">
                <a:solidFill>
                  <a:schemeClr val="accent6">
                    <a:lumMod val="75000"/>
                  </a:schemeClr>
                </a:solidFill>
                <a:latin typeface="Corbel" pitchFamily="34" charset="0"/>
              </a:rPr>
              <a:t>(‘</a:t>
            </a:r>
            <a:r>
              <a:rPr lang="en-IN" sz="2400" b="1" dirty="0" err="1">
                <a:solidFill>
                  <a:schemeClr val="accent6">
                    <a:lumMod val="75000"/>
                  </a:schemeClr>
                </a:solidFill>
                <a:latin typeface="Corbel" pitchFamily="34" charset="0"/>
              </a:rPr>
              <a:t>user_id</a:t>
            </a:r>
            <a:r>
              <a:rPr lang="en-IN" sz="2400" b="1" dirty="0">
                <a:solidFill>
                  <a:schemeClr val="accent6">
                    <a:lumMod val="75000"/>
                  </a:schemeClr>
                </a:solidFill>
                <a:latin typeface="Corbel" pitchFamily="34" charset="0"/>
              </a:rPr>
              <a:t>’) </a:t>
            </a:r>
            <a:r>
              <a:rPr lang="en-IN" sz="2400" b="1" dirty="0">
                <a:solidFill>
                  <a:srgbClr val="002060"/>
                </a:solidFill>
                <a:latin typeface="Corbel" pitchFamily="34" charset="0"/>
              </a:rPr>
              <a:t># returns 101</a:t>
            </a:r>
            <a:br>
              <a:rPr lang="en-IN" sz="2400" b="1" dirty="0">
                <a:solidFill>
                  <a:srgbClr val="002060"/>
                </a:solidFill>
                <a:latin typeface="Corbel" pitchFamily="34" charset="0"/>
              </a:rPr>
            </a:br>
            <a:r>
              <a:rPr lang="en-IN" sz="2400" b="1" dirty="0" err="1">
                <a:solidFill>
                  <a:schemeClr val="accent6">
                    <a:lumMod val="75000"/>
                  </a:schemeClr>
                </a:solidFill>
                <a:latin typeface="Corbel" pitchFamily="34" charset="0"/>
              </a:rPr>
              <a:t>request.session.get</a:t>
            </a:r>
            <a:r>
              <a:rPr lang="en-IN" sz="2400" b="1" dirty="0">
                <a:solidFill>
                  <a:schemeClr val="accent6">
                    <a:lumMod val="75000"/>
                  </a:schemeClr>
                </a:solidFill>
                <a:latin typeface="Corbel" pitchFamily="34" charset="0"/>
              </a:rPr>
              <a:t>(‘username’) </a:t>
            </a:r>
            <a:r>
              <a:rPr lang="en-IN" sz="2400" b="1" dirty="0">
                <a:solidFill>
                  <a:srgbClr val="002060"/>
                </a:solidFill>
                <a:latin typeface="Corbel" pitchFamily="34" charset="0"/>
              </a:rPr>
              <a:t># returns ‘Ravi’</a:t>
            </a:r>
          </a:p>
          <a:p>
            <a:endParaRPr lang="en-IN" sz="2400" b="1" dirty="0">
              <a:latin typeface="Corbel" pitchFamily="34" charset="0"/>
            </a:endParaRPr>
          </a:p>
          <a:p>
            <a:r>
              <a:rPr lang="en-IN" sz="2400" b="1" u="sng" dirty="0">
                <a:solidFill>
                  <a:srgbClr val="0070C0"/>
                </a:solidFill>
                <a:latin typeface="Corbel" pitchFamily="34" charset="0"/>
              </a:rPr>
              <a:t>Deleting session data</a:t>
            </a:r>
          </a:p>
          <a:p>
            <a:r>
              <a:rPr lang="en-IN" sz="2400" b="1" dirty="0">
                <a:solidFill>
                  <a:schemeClr val="accent6">
                    <a:lumMod val="75000"/>
                  </a:schemeClr>
                </a:solidFill>
                <a:latin typeface="Corbel" pitchFamily="34" charset="0"/>
              </a:rPr>
              <a:t>del </a:t>
            </a:r>
            <a:r>
              <a:rPr lang="en-IN" sz="2400" b="1" dirty="0" err="1">
                <a:solidFill>
                  <a:schemeClr val="accent6">
                    <a:lumMod val="75000"/>
                  </a:schemeClr>
                </a:solidFill>
                <a:latin typeface="Corbel" pitchFamily="34" charset="0"/>
              </a:rPr>
              <a:t>request.session</a:t>
            </a:r>
            <a:r>
              <a:rPr lang="en-IN" sz="2400" b="1" dirty="0">
                <a:solidFill>
                  <a:schemeClr val="accent6">
                    <a:lumMod val="75000"/>
                  </a:schemeClr>
                </a:solidFill>
                <a:latin typeface="Corbel" pitchFamily="34" charset="0"/>
              </a:rPr>
              <a:t>[‘</a:t>
            </a:r>
            <a:r>
              <a:rPr lang="en-IN" sz="2400" b="1" dirty="0" err="1">
                <a:solidFill>
                  <a:schemeClr val="accent6">
                    <a:lumMod val="75000"/>
                  </a:schemeClr>
                </a:solidFill>
                <a:latin typeface="Corbel" pitchFamily="34" charset="0"/>
              </a:rPr>
              <a:t>user_id</a:t>
            </a:r>
            <a:r>
              <a:rPr lang="en-IN" sz="2400" b="1" dirty="0">
                <a:solidFill>
                  <a:schemeClr val="accent6">
                    <a:lumMod val="75000"/>
                  </a:schemeClr>
                </a:solidFill>
                <a:latin typeface="Corbel" pitchFamily="34" charset="0"/>
              </a:rPr>
              <a:t>’]</a:t>
            </a:r>
            <a:br>
              <a:rPr lang="en-IN" sz="2400" b="1" dirty="0">
                <a:solidFill>
                  <a:schemeClr val="accent6">
                    <a:lumMod val="75000"/>
                  </a:schemeClr>
                </a:solidFill>
                <a:latin typeface="Corbel" pitchFamily="34" charset="0"/>
              </a:rPr>
            </a:br>
            <a:r>
              <a:rPr lang="en-IN" sz="2400" b="1" dirty="0">
                <a:solidFill>
                  <a:schemeClr val="accent6">
                    <a:lumMod val="75000"/>
                  </a:schemeClr>
                </a:solidFill>
                <a:latin typeface="Corbel" pitchFamily="34" charset="0"/>
              </a:rPr>
              <a:t>del </a:t>
            </a:r>
            <a:r>
              <a:rPr lang="en-IN" sz="2400" b="1" dirty="0" err="1">
                <a:solidFill>
                  <a:schemeClr val="accent6">
                    <a:lumMod val="75000"/>
                  </a:schemeClr>
                </a:solidFill>
                <a:latin typeface="Corbel" pitchFamily="34" charset="0"/>
              </a:rPr>
              <a:t>request.session</a:t>
            </a:r>
            <a:r>
              <a:rPr lang="en-IN" sz="2400" b="1" dirty="0">
                <a:solidFill>
                  <a:schemeClr val="accent6">
                    <a:lumMod val="75000"/>
                  </a:schemeClr>
                </a:solidFill>
                <a:latin typeface="Corbel" pitchFamily="34" charset="0"/>
              </a:rPr>
              <a:t>[‘username’]</a:t>
            </a: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758952"/>
          </a:xfrm>
        </p:spPr>
        <p:txBody>
          <a:bodyPr>
            <a:normAutofit/>
          </a:bodyPr>
          <a:lstStyle/>
          <a:p>
            <a:r>
              <a:rPr lang="en-US" sz="3200" b="1" dirty="0">
                <a:latin typeface="Corbel" pitchFamily="34" charset="0"/>
              </a:rPr>
              <a:t>Where Is Session Data Stored ?</a:t>
            </a:r>
          </a:p>
        </p:txBody>
      </p:sp>
      <p:sp>
        <p:nvSpPr>
          <p:cNvPr id="7" name="Content Placeholder 6"/>
          <p:cNvSpPr>
            <a:spLocks noGrp="1"/>
          </p:cNvSpPr>
          <p:nvPr>
            <p:ph sz="quarter" idx="1"/>
          </p:nvPr>
        </p:nvSpPr>
        <p:spPr/>
        <p:txBody>
          <a:bodyPr>
            <a:normAutofit/>
          </a:bodyPr>
          <a:lstStyle/>
          <a:p>
            <a:r>
              <a:rPr lang="en-IN" sz="2400" b="1" dirty="0">
                <a:solidFill>
                  <a:srgbClr val="0070C0"/>
                </a:solidFill>
                <a:latin typeface="Corbel" pitchFamily="34" charset="0"/>
              </a:rPr>
              <a:t>By default</a:t>
            </a:r>
            <a:r>
              <a:rPr lang="en-IN" sz="2400" dirty="0">
                <a:latin typeface="Corbel" pitchFamily="34" charset="0"/>
              </a:rPr>
              <a:t>, </a:t>
            </a:r>
            <a:r>
              <a:rPr lang="en-IN" sz="2400" b="1" dirty="0">
                <a:solidFill>
                  <a:srgbClr val="C00000"/>
                </a:solidFill>
                <a:latin typeface="Corbel" pitchFamily="34" charset="0"/>
              </a:rPr>
              <a:t>session data </a:t>
            </a:r>
            <a:r>
              <a:rPr lang="en-IN" sz="2400" dirty="0">
                <a:latin typeface="Corbel" pitchFamily="34" charset="0"/>
              </a:rPr>
              <a:t>is </a:t>
            </a:r>
            <a:r>
              <a:rPr lang="en-IN" sz="2400" b="1" dirty="0">
                <a:solidFill>
                  <a:srgbClr val="7030A0"/>
                </a:solidFill>
                <a:latin typeface="Corbel" pitchFamily="34" charset="0"/>
              </a:rPr>
              <a:t>stored</a:t>
            </a:r>
            <a:r>
              <a:rPr lang="en-IN" sz="2400" dirty="0">
                <a:latin typeface="Corbel" pitchFamily="34" charset="0"/>
              </a:rPr>
              <a:t> in the </a:t>
            </a:r>
            <a:r>
              <a:rPr lang="en-IN" sz="2400" b="1" dirty="0" err="1">
                <a:solidFill>
                  <a:schemeClr val="accent6">
                    <a:lumMod val="75000"/>
                  </a:schemeClr>
                </a:solidFill>
                <a:latin typeface="Corbel" pitchFamily="34" charset="0"/>
              </a:rPr>
              <a:t>django_session</a:t>
            </a:r>
            <a:r>
              <a:rPr lang="en-IN" sz="2400" dirty="0">
                <a:latin typeface="Corbel" pitchFamily="34" charset="0"/>
              </a:rPr>
              <a:t> table. It consists of </a:t>
            </a:r>
            <a:r>
              <a:rPr lang="en-IN" sz="2400" b="1" dirty="0">
                <a:solidFill>
                  <a:srgbClr val="00B050"/>
                </a:solidFill>
                <a:latin typeface="Corbel" pitchFamily="34" charset="0"/>
              </a:rPr>
              <a:t>three columns </a:t>
            </a:r>
            <a:r>
              <a:rPr lang="en-IN" sz="2400" dirty="0">
                <a:latin typeface="Corbel" pitchFamily="34" charset="0"/>
              </a:rPr>
              <a:t>as follows:</a:t>
            </a:r>
          </a:p>
          <a:p>
            <a:endParaRPr lang="en-IN" sz="2400" dirty="0"/>
          </a:p>
          <a:p>
            <a:endParaRPr lang="en-US" sz="2400" dirty="0">
              <a:latin typeface="Corbel" pitchFamily="34" charset="0"/>
            </a:endParaRPr>
          </a:p>
          <a:p>
            <a:endParaRPr lang="en-IN" sz="2400" dirty="0">
              <a:latin typeface="Corbel" pitchFamily="34" charset="0"/>
            </a:endParaRPr>
          </a:p>
        </p:txBody>
      </p:sp>
      <p:pic>
        <p:nvPicPr>
          <p:cNvPr id="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graphicFrame>
        <p:nvGraphicFramePr>
          <p:cNvPr id="6" name="Table 5"/>
          <p:cNvGraphicFramePr>
            <a:graphicFrameLocks noGrp="1"/>
          </p:cNvGraphicFramePr>
          <p:nvPr/>
        </p:nvGraphicFramePr>
        <p:xfrm>
          <a:off x="357158" y="3068966"/>
          <a:ext cx="8358246" cy="2621289"/>
        </p:xfrm>
        <a:graphic>
          <a:graphicData uri="http://schemas.openxmlformats.org/drawingml/2006/table">
            <a:tbl>
              <a:tblPr firstRow="1" bandRow="1">
                <a:tableStyleId>{073A0DAA-6AF3-43AB-8588-CEC1D06C72B9}</a:tableStyleId>
              </a:tblPr>
              <a:tblGrid>
                <a:gridCol w="4179123">
                  <a:extLst>
                    <a:ext uri="{9D8B030D-6E8A-4147-A177-3AD203B41FA5}">
                      <a16:colId xmlns:a16="http://schemas.microsoft.com/office/drawing/2014/main" val="20000"/>
                    </a:ext>
                  </a:extLst>
                </a:gridCol>
                <a:gridCol w="4179123">
                  <a:extLst>
                    <a:ext uri="{9D8B030D-6E8A-4147-A177-3AD203B41FA5}">
                      <a16:colId xmlns:a16="http://schemas.microsoft.com/office/drawing/2014/main" val="20001"/>
                    </a:ext>
                  </a:extLst>
                </a:gridCol>
              </a:tblGrid>
              <a:tr h="476253">
                <a:tc>
                  <a:txBody>
                    <a:bodyPr/>
                    <a:lstStyle/>
                    <a:p>
                      <a:pPr algn="l" fontAlgn="b"/>
                      <a:r>
                        <a:rPr lang="en-IN" dirty="0">
                          <a:latin typeface="Corbel" pitchFamily="34" charset="0"/>
                        </a:rPr>
                        <a:t>Column</a:t>
                      </a:r>
                    </a:p>
                  </a:txBody>
                  <a:tcPr marL="47625" marR="47625" marT="47625" marB="47625" anchor="b"/>
                </a:tc>
                <a:tc>
                  <a:txBody>
                    <a:bodyPr/>
                    <a:lstStyle/>
                    <a:p>
                      <a:pPr algn="l" fontAlgn="b"/>
                      <a:r>
                        <a:rPr lang="en-IN">
                          <a:latin typeface="Corbel" pitchFamily="34" charset="0"/>
                        </a:rPr>
                        <a:t>Explanation</a:t>
                      </a:r>
                    </a:p>
                  </a:txBody>
                  <a:tcPr marL="47625" marR="47625" marT="47625" marB="47625" anchor="b"/>
                </a:tc>
                <a:extLst>
                  <a:ext uri="{0D108BD9-81ED-4DB2-BD59-A6C34878D82A}">
                    <a16:rowId xmlns:a16="http://schemas.microsoft.com/office/drawing/2014/main" val="10000"/>
                  </a:ext>
                </a:extLst>
              </a:tr>
              <a:tr h="476253">
                <a:tc>
                  <a:txBody>
                    <a:bodyPr/>
                    <a:lstStyle/>
                    <a:p>
                      <a:pPr fontAlgn="t"/>
                      <a:r>
                        <a:rPr lang="en-IN" b="1" dirty="0" err="1">
                          <a:solidFill>
                            <a:srgbClr val="002060"/>
                          </a:solidFill>
                          <a:latin typeface="Corbel" pitchFamily="34" charset="0"/>
                        </a:rPr>
                        <a:t>session_key</a:t>
                      </a:r>
                      <a:endParaRPr lang="en-IN" b="1" dirty="0">
                        <a:solidFill>
                          <a:srgbClr val="002060"/>
                        </a:solidFill>
                        <a:latin typeface="Corbel" pitchFamily="34" charset="0"/>
                      </a:endParaRPr>
                    </a:p>
                  </a:txBody>
                  <a:tcPr marL="47625" marR="47625" marT="47625" marB="47625"/>
                </a:tc>
                <a:tc>
                  <a:txBody>
                    <a:bodyPr/>
                    <a:lstStyle/>
                    <a:p>
                      <a:pPr fontAlgn="t"/>
                      <a:r>
                        <a:rPr lang="en-IN" b="1" dirty="0">
                          <a:solidFill>
                            <a:srgbClr val="C00000"/>
                          </a:solidFill>
                          <a:latin typeface="Corbel" pitchFamily="34" charset="0"/>
                        </a:rPr>
                        <a:t>To store unique random session id or SID</a:t>
                      </a:r>
                    </a:p>
                  </a:txBody>
                  <a:tcPr marL="47625" marR="47625" marT="47625" marB="47625"/>
                </a:tc>
                <a:extLst>
                  <a:ext uri="{0D108BD9-81ED-4DB2-BD59-A6C34878D82A}">
                    <a16:rowId xmlns:a16="http://schemas.microsoft.com/office/drawing/2014/main" val="10001"/>
                  </a:ext>
                </a:extLst>
              </a:tr>
              <a:tr h="476253">
                <a:tc>
                  <a:txBody>
                    <a:bodyPr/>
                    <a:lstStyle/>
                    <a:p>
                      <a:pPr fontAlgn="t"/>
                      <a:r>
                        <a:rPr lang="en-IN" b="1" dirty="0" err="1">
                          <a:solidFill>
                            <a:srgbClr val="002060"/>
                          </a:solidFill>
                          <a:latin typeface="Corbel" pitchFamily="34" charset="0"/>
                        </a:rPr>
                        <a:t>session_data</a:t>
                      </a:r>
                      <a:endParaRPr lang="en-IN" b="1" dirty="0">
                        <a:solidFill>
                          <a:srgbClr val="002060"/>
                        </a:solidFill>
                        <a:latin typeface="Corbel" pitchFamily="34" charset="0"/>
                      </a:endParaRPr>
                    </a:p>
                  </a:txBody>
                  <a:tcPr marL="47625" marR="47625" marT="47625" marB="47625"/>
                </a:tc>
                <a:tc>
                  <a:txBody>
                    <a:bodyPr/>
                    <a:lstStyle/>
                    <a:p>
                      <a:pPr fontAlgn="t"/>
                      <a:r>
                        <a:rPr lang="en-IN" b="1" dirty="0" err="1">
                          <a:solidFill>
                            <a:srgbClr val="C00000"/>
                          </a:solidFill>
                          <a:latin typeface="Corbel" pitchFamily="34" charset="0"/>
                        </a:rPr>
                        <a:t>Django</a:t>
                      </a:r>
                      <a:r>
                        <a:rPr lang="en-IN" b="1" dirty="0">
                          <a:solidFill>
                            <a:srgbClr val="C00000"/>
                          </a:solidFill>
                          <a:latin typeface="Corbel" pitchFamily="34" charset="0"/>
                        </a:rPr>
                        <a:t> stores the session data in the encoded format. To get the data the raw data use </a:t>
                      </a:r>
                      <a:r>
                        <a:rPr lang="en-IN" b="1" dirty="0" err="1">
                          <a:solidFill>
                            <a:srgbClr val="C00000"/>
                          </a:solidFill>
                          <a:latin typeface="Corbel" pitchFamily="34" charset="0"/>
                        </a:rPr>
                        <a:t>get_decoded</a:t>
                      </a:r>
                      <a:r>
                        <a:rPr lang="en-IN" b="1" dirty="0">
                          <a:solidFill>
                            <a:srgbClr val="C00000"/>
                          </a:solidFill>
                          <a:latin typeface="Corbel" pitchFamily="34" charset="0"/>
                        </a:rPr>
                        <a:t>() method of the session object</a:t>
                      </a:r>
                    </a:p>
                  </a:txBody>
                  <a:tcPr marL="47625" marR="47625" marT="47625" marB="47625"/>
                </a:tc>
                <a:extLst>
                  <a:ext uri="{0D108BD9-81ED-4DB2-BD59-A6C34878D82A}">
                    <a16:rowId xmlns:a16="http://schemas.microsoft.com/office/drawing/2014/main" val="10002"/>
                  </a:ext>
                </a:extLst>
              </a:tr>
              <a:tr h="476253">
                <a:tc>
                  <a:txBody>
                    <a:bodyPr/>
                    <a:lstStyle/>
                    <a:p>
                      <a:pPr fontAlgn="t"/>
                      <a:r>
                        <a:rPr lang="en-IN" b="1" dirty="0" err="1">
                          <a:solidFill>
                            <a:srgbClr val="002060"/>
                          </a:solidFill>
                          <a:latin typeface="Corbel" pitchFamily="34" charset="0"/>
                        </a:rPr>
                        <a:t>expire_date</a:t>
                      </a:r>
                      <a:endParaRPr lang="en-IN" b="1" dirty="0">
                        <a:solidFill>
                          <a:srgbClr val="002060"/>
                        </a:solidFill>
                        <a:latin typeface="Corbel" pitchFamily="34" charset="0"/>
                      </a:endParaRPr>
                    </a:p>
                  </a:txBody>
                  <a:tcPr marL="47625" marR="47625" marT="47625" marB="47625"/>
                </a:tc>
                <a:tc>
                  <a:txBody>
                    <a:bodyPr/>
                    <a:lstStyle/>
                    <a:p>
                      <a:pPr fontAlgn="t"/>
                      <a:r>
                        <a:rPr lang="en-IN" b="1" dirty="0">
                          <a:solidFill>
                            <a:srgbClr val="C00000"/>
                          </a:solidFill>
                          <a:latin typeface="Corbel" pitchFamily="34" charset="0"/>
                        </a:rPr>
                        <a:t>expiration date of the session cookie</a:t>
                      </a:r>
                    </a:p>
                  </a:txBody>
                  <a:tcPr marL="47625" marR="47625" marT="47625" marB="47625"/>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54704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
          </p:nvPr>
        </p:nvSpPr>
        <p:spPr/>
        <p:txBody>
          <a:bodyPr/>
          <a:lstStyle/>
          <a:p>
            <a:r>
              <a:rPr lang="en-IN" sz="2400" dirty="0">
                <a:latin typeface="Corbel" pitchFamily="34" charset="0"/>
              </a:rPr>
              <a:t>To </a:t>
            </a:r>
            <a:r>
              <a:rPr lang="en-IN" sz="2400" b="1" dirty="0">
                <a:solidFill>
                  <a:srgbClr val="0070C0"/>
                </a:solidFill>
                <a:latin typeface="Corbel" pitchFamily="34" charset="0"/>
              </a:rPr>
              <a:t>understand</a:t>
            </a:r>
            <a:r>
              <a:rPr lang="en-IN" sz="2400" dirty="0">
                <a:latin typeface="Corbel" pitchFamily="34" charset="0"/>
              </a:rPr>
              <a:t> the </a:t>
            </a:r>
            <a:r>
              <a:rPr lang="en-IN" sz="2400" b="1" dirty="0">
                <a:solidFill>
                  <a:srgbClr val="C00000"/>
                </a:solidFill>
                <a:latin typeface="Corbel" pitchFamily="34" charset="0"/>
              </a:rPr>
              <a:t>working</a:t>
            </a:r>
            <a:r>
              <a:rPr lang="en-IN" sz="2400" dirty="0">
                <a:latin typeface="Corbel" pitchFamily="34" charset="0"/>
              </a:rPr>
              <a:t> of </a:t>
            </a:r>
            <a:r>
              <a:rPr lang="en-IN" sz="2400" b="1" dirty="0">
                <a:solidFill>
                  <a:srgbClr val="7030A0"/>
                </a:solidFill>
                <a:latin typeface="Corbel" pitchFamily="34" charset="0"/>
              </a:rPr>
              <a:t>session</a:t>
            </a:r>
            <a:r>
              <a:rPr lang="en-IN" sz="2400" dirty="0">
                <a:latin typeface="Corbel" pitchFamily="34" charset="0"/>
              </a:rPr>
              <a:t> let us </a:t>
            </a:r>
            <a:r>
              <a:rPr lang="en-IN" sz="2400" b="1" dirty="0">
                <a:solidFill>
                  <a:schemeClr val="accent6">
                    <a:lumMod val="50000"/>
                  </a:schemeClr>
                </a:solidFill>
                <a:latin typeface="Corbel" pitchFamily="34" charset="0"/>
              </a:rPr>
              <a:t>develop</a:t>
            </a:r>
            <a:r>
              <a:rPr lang="en-IN" sz="2400" dirty="0">
                <a:latin typeface="Corbel" pitchFamily="34" charset="0"/>
              </a:rPr>
              <a:t> an </a:t>
            </a:r>
            <a:r>
              <a:rPr lang="en-IN" sz="2400" b="1" dirty="0">
                <a:solidFill>
                  <a:srgbClr val="00B050"/>
                </a:solidFill>
                <a:latin typeface="Corbel" pitchFamily="34" charset="0"/>
              </a:rPr>
              <a:t>app </a:t>
            </a:r>
            <a:r>
              <a:rPr lang="en-IN" sz="2400" dirty="0">
                <a:latin typeface="Corbel" pitchFamily="34" charset="0"/>
              </a:rPr>
              <a:t>that will have </a:t>
            </a:r>
            <a:r>
              <a:rPr lang="en-IN" sz="2400" b="1" dirty="0">
                <a:solidFill>
                  <a:srgbClr val="002060"/>
                </a:solidFill>
                <a:latin typeface="Corbel" pitchFamily="34" charset="0"/>
              </a:rPr>
              <a:t>two pages</a:t>
            </a:r>
            <a:r>
              <a:rPr lang="en-IN" sz="2400" dirty="0">
                <a:latin typeface="Corbel" pitchFamily="34" charset="0"/>
              </a:rPr>
              <a:t>:</a:t>
            </a:r>
          </a:p>
          <a:p>
            <a:endParaRPr lang="en-US" sz="2400" dirty="0">
              <a:latin typeface="Corbel" pitchFamily="34" charset="0"/>
            </a:endParaRPr>
          </a:p>
          <a:p>
            <a:r>
              <a:rPr lang="en-US" sz="2400" b="1" dirty="0">
                <a:solidFill>
                  <a:srgbClr val="00B050"/>
                </a:solidFill>
                <a:latin typeface="Corbel" pitchFamily="34" charset="0"/>
              </a:rPr>
              <a:t>home.html</a:t>
            </a:r>
            <a:r>
              <a:rPr lang="en-US" sz="2400" dirty="0">
                <a:latin typeface="Corbel" pitchFamily="34" charset="0"/>
              </a:rPr>
              <a:t>: for </a:t>
            </a:r>
            <a:r>
              <a:rPr lang="en-US" sz="2400" b="1" dirty="0">
                <a:solidFill>
                  <a:srgbClr val="0070C0"/>
                </a:solidFill>
                <a:latin typeface="Corbel" pitchFamily="34" charset="0"/>
              </a:rPr>
              <a:t>asking the user </a:t>
            </a:r>
            <a:r>
              <a:rPr lang="en-US" sz="2400" dirty="0">
                <a:latin typeface="Corbel" pitchFamily="34" charset="0"/>
              </a:rPr>
              <a:t>to input his </a:t>
            </a:r>
            <a:r>
              <a:rPr lang="en-US" sz="2400" b="1" dirty="0">
                <a:solidFill>
                  <a:srgbClr val="C00000"/>
                </a:solidFill>
                <a:latin typeface="Corbel" pitchFamily="34" charset="0"/>
              </a:rPr>
              <a:t>name</a:t>
            </a:r>
          </a:p>
          <a:p>
            <a:endParaRPr lang="en-US" sz="2400" dirty="0">
              <a:latin typeface="Corbel" pitchFamily="34" charset="0"/>
            </a:endParaRPr>
          </a:p>
          <a:p>
            <a:r>
              <a:rPr lang="en-US" sz="2400" b="1" dirty="0">
                <a:solidFill>
                  <a:srgbClr val="00B050"/>
                </a:solidFill>
                <a:latin typeface="Corbel" pitchFamily="34" charset="0"/>
              </a:rPr>
              <a:t>response.html</a:t>
            </a:r>
            <a:r>
              <a:rPr lang="en-US" sz="2400" dirty="0">
                <a:latin typeface="Corbel" pitchFamily="34" charset="0"/>
              </a:rPr>
              <a:t>: for </a:t>
            </a:r>
            <a:r>
              <a:rPr lang="en-US" sz="2400" b="1" dirty="0">
                <a:solidFill>
                  <a:srgbClr val="0070C0"/>
                </a:solidFill>
                <a:latin typeface="Corbel" pitchFamily="34" charset="0"/>
              </a:rPr>
              <a:t>displaying the username </a:t>
            </a:r>
            <a:r>
              <a:rPr lang="en-US" sz="2400" dirty="0">
                <a:latin typeface="Corbel" pitchFamily="34" charset="0"/>
              </a:rPr>
              <a:t>and the </a:t>
            </a:r>
            <a:r>
              <a:rPr lang="en-US" sz="2400" b="1" dirty="0">
                <a:solidFill>
                  <a:srgbClr val="C00000"/>
                </a:solidFill>
                <a:latin typeface="Corbel" pitchFamily="34" charset="0"/>
              </a:rPr>
              <a:t>time</a:t>
            </a:r>
            <a:r>
              <a:rPr lang="en-US" sz="2400" dirty="0">
                <a:latin typeface="Corbel" pitchFamily="34" charset="0"/>
              </a:rPr>
              <a:t> he </a:t>
            </a:r>
            <a:r>
              <a:rPr lang="en-US" sz="2400" b="1" dirty="0">
                <a:solidFill>
                  <a:srgbClr val="7030A0"/>
                </a:solidFill>
                <a:latin typeface="Corbel" pitchFamily="34" charset="0"/>
              </a:rPr>
              <a:t>accessed </a:t>
            </a:r>
            <a:r>
              <a:rPr lang="en-US" sz="2400" dirty="0">
                <a:latin typeface="Corbel" pitchFamily="34" charset="0"/>
              </a:rPr>
              <a:t>the </a:t>
            </a:r>
            <a:r>
              <a:rPr lang="en-US" sz="2400" b="1" dirty="0">
                <a:solidFill>
                  <a:schemeClr val="accent6">
                    <a:lumMod val="75000"/>
                  </a:schemeClr>
                </a:solidFill>
                <a:latin typeface="Corbel" pitchFamily="34" charset="0"/>
              </a:rPr>
              <a:t>home page</a:t>
            </a:r>
          </a:p>
          <a:p>
            <a:endParaRPr lang="en-US" dirty="0">
              <a:latin typeface="Corbel" pitchFamily="34" charset="0"/>
            </a:endParaRPr>
          </a:p>
        </p:txBody>
      </p:sp>
      <p:sp>
        <p:nvSpPr>
          <p:cNvPr id="8" name="Title 7"/>
          <p:cNvSpPr>
            <a:spLocks noGrp="1"/>
          </p:cNvSpPr>
          <p:nvPr>
            <p:ph type="title"/>
          </p:nvPr>
        </p:nvSpPr>
        <p:spPr>
          <a:xfrm>
            <a:off x="357158" y="285728"/>
            <a:ext cx="8534400" cy="758952"/>
          </a:xfrm>
        </p:spPr>
        <p:txBody>
          <a:bodyPr/>
          <a:lstStyle/>
          <a:p>
            <a:r>
              <a:rPr lang="en-US" b="1" dirty="0">
                <a:latin typeface="Corbel" pitchFamily="34" charset="0"/>
              </a:rPr>
              <a:t>Example</a:t>
            </a:r>
            <a:endParaRPr lang="en-IN" dirty="0">
              <a:latin typeface="Corbel" pitchFamily="34"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3"/>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ss9.png"/>
          <p:cNvPicPr>
            <a:picLocks noGrp="1" noChangeAspect="1"/>
          </p:cNvPicPr>
          <p:nvPr>
            <p:ph sz="quarter" idx="1"/>
          </p:nvPr>
        </p:nvPicPr>
        <p:blipFill>
          <a:blip r:embed="rId2"/>
          <a:stretch>
            <a:fillRect/>
          </a:stretch>
        </p:blipFill>
        <p:spPr>
          <a:xfrm>
            <a:off x="142844" y="1428736"/>
            <a:ext cx="8858312" cy="4929221"/>
          </a:xfrm>
        </p:spPr>
      </p:pic>
      <p:sp>
        <p:nvSpPr>
          <p:cNvPr id="8" name="Title 7"/>
          <p:cNvSpPr>
            <a:spLocks noGrp="1"/>
          </p:cNvSpPr>
          <p:nvPr>
            <p:ph type="title"/>
          </p:nvPr>
        </p:nvSpPr>
        <p:spPr>
          <a:xfrm>
            <a:off x="357158" y="285728"/>
            <a:ext cx="8534400" cy="758952"/>
          </a:xfrm>
        </p:spPr>
        <p:txBody>
          <a:bodyPr/>
          <a:lstStyle/>
          <a:p>
            <a:r>
              <a:rPr lang="en-US" b="1" dirty="0">
                <a:latin typeface="Corbel" pitchFamily="34" charset="0"/>
              </a:rPr>
              <a:t>Output</a:t>
            </a:r>
            <a:endParaRPr lang="en-IN" dirty="0">
              <a:latin typeface="Corbel" pitchFamily="34" charset="0"/>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ss9.png"/>
          <p:cNvPicPr>
            <a:picLocks noGrp="1" noChangeAspect="1"/>
          </p:cNvPicPr>
          <p:nvPr>
            <p:ph sz="quarter" idx="1"/>
          </p:nvPr>
        </p:nvPicPr>
        <p:blipFill>
          <a:blip r:embed="rId2"/>
          <a:stretch>
            <a:fillRect/>
          </a:stretch>
        </p:blipFill>
        <p:spPr>
          <a:xfrm>
            <a:off x="142844" y="1428736"/>
            <a:ext cx="8858312" cy="4929221"/>
          </a:xfrm>
        </p:spPr>
      </p:pic>
      <p:sp>
        <p:nvSpPr>
          <p:cNvPr id="8" name="Title 7"/>
          <p:cNvSpPr>
            <a:spLocks noGrp="1"/>
          </p:cNvSpPr>
          <p:nvPr>
            <p:ph type="title"/>
          </p:nvPr>
        </p:nvSpPr>
        <p:spPr>
          <a:xfrm>
            <a:off x="357158" y="285728"/>
            <a:ext cx="8534400" cy="758952"/>
          </a:xfrm>
        </p:spPr>
        <p:txBody>
          <a:bodyPr/>
          <a:lstStyle/>
          <a:p>
            <a:r>
              <a:rPr lang="en-US" b="1" dirty="0">
                <a:latin typeface="Corbel" pitchFamily="34" charset="0"/>
              </a:rPr>
              <a:t>Output</a:t>
            </a:r>
            <a:endParaRPr lang="en-IN" dirty="0">
              <a:latin typeface="Corbel" pitchFamily="34" charset="0"/>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ess9.png"/>
          <p:cNvPicPr>
            <a:picLocks noGrp="1" noChangeAspect="1"/>
          </p:cNvPicPr>
          <p:nvPr>
            <p:ph sz="quarter" idx="1"/>
          </p:nvPr>
        </p:nvPicPr>
        <p:blipFill>
          <a:blip r:embed="rId2"/>
          <a:stretch>
            <a:fillRect/>
          </a:stretch>
        </p:blipFill>
        <p:spPr>
          <a:xfrm>
            <a:off x="142844" y="1428736"/>
            <a:ext cx="8858312" cy="4929221"/>
          </a:xfrm>
        </p:spPr>
      </p:pic>
      <p:sp>
        <p:nvSpPr>
          <p:cNvPr id="8" name="Title 7"/>
          <p:cNvSpPr>
            <a:spLocks noGrp="1"/>
          </p:cNvSpPr>
          <p:nvPr>
            <p:ph type="title"/>
          </p:nvPr>
        </p:nvSpPr>
        <p:spPr>
          <a:xfrm>
            <a:off x="357158" y="285728"/>
            <a:ext cx="8534400" cy="758952"/>
          </a:xfrm>
        </p:spPr>
        <p:txBody>
          <a:bodyPr/>
          <a:lstStyle/>
          <a:p>
            <a:r>
              <a:rPr lang="en-US" b="1" dirty="0">
                <a:latin typeface="Corbel" pitchFamily="34" charset="0"/>
              </a:rPr>
              <a:t>Output</a:t>
            </a:r>
            <a:endParaRPr lang="en-IN" dirty="0">
              <a:latin typeface="Corbel" pitchFamily="34" charset="0"/>
            </a:endParaRPr>
          </a:p>
        </p:txBody>
      </p:sp>
      <p:pic>
        <p:nvPicPr>
          <p:cNvPr id="9"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1701" y="246733"/>
            <a:ext cx="1243955" cy="8780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4"/>
          <a:stretch>
            <a:fillRect/>
          </a:stretch>
        </p:blipFill>
        <p:spPr bwMode="auto">
          <a:xfrm>
            <a:off x="7286644" y="214290"/>
            <a:ext cx="1542621" cy="895572"/>
          </a:xfrm>
          <a:prstGeom prst="rect">
            <a:avLst/>
          </a:prstGeom>
          <a:noFill/>
          <a:ln w="9525">
            <a:noFill/>
            <a:miter lim="800000"/>
            <a:headEnd/>
            <a:tailEnd/>
          </a:ln>
        </p:spPr>
      </p:pic>
    </p:spTree>
    <p:extLst>
      <p:ext uri="{BB962C8B-B14F-4D97-AF65-F5344CB8AC3E}">
        <p14:creationId xmlns:p14="http://schemas.microsoft.com/office/powerpoint/2010/main" val="85470472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9524</TotalTime>
  <Words>1263</Words>
  <Application>Microsoft Office PowerPoint</Application>
  <PresentationFormat>On-screen Show (4:3)</PresentationFormat>
  <Paragraphs>167</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Corbel</vt:lpstr>
      <vt:lpstr>Georgia</vt:lpstr>
      <vt:lpstr>Wingdings</vt:lpstr>
      <vt:lpstr>Wingdings 2</vt:lpstr>
      <vt:lpstr>Civic</vt:lpstr>
      <vt:lpstr>PowerPoint Presentation</vt:lpstr>
      <vt:lpstr>Today’s Agenda</vt:lpstr>
      <vt:lpstr>Accessing Session Object</vt:lpstr>
      <vt:lpstr>Operating On Session Data</vt:lpstr>
      <vt:lpstr>Where Is Session Data Stored ?</vt:lpstr>
      <vt:lpstr>Example</vt:lpstr>
      <vt:lpstr>Output</vt:lpstr>
      <vt:lpstr>Output</vt:lpstr>
      <vt:lpstr>Output</vt:lpstr>
      <vt:lpstr>Initial Setup</vt:lpstr>
      <vt:lpstr>Initial Setup</vt:lpstr>
      <vt:lpstr>forms.py</vt:lpstr>
      <vt:lpstr>views.py</vt:lpstr>
      <vt:lpstr>views.py</vt:lpstr>
      <vt:lpstr>home.html</vt:lpstr>
      <vt:lpstr>response.html</vt:lpstr>
      <vt:lpstr>Most Important Point!</vt:lpstr>
      <vt:lpstr>What Is Modify ?</vt:lpstr>
      <vt:lpstr>What Is Modify ?</vt:lpstr>
      <vt:lpstr>What Is Not Considered Modification ?</vt:lpstr>
      <vt:lpstr>Changing It Permanently</vt:lpstr>
      <vt:lpstr>Setting Cookie Expiration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ON JAVA(J2SE)</dc:title>
  <dc:creator>palash</dc:creator>
  <cp:lastModifiedBy>sachin kapoor</cp:lastModifiedBy>
  <cp:revision>788</cp:revision>
  <dcterms:created xsi:type="dcterms:W3CDTF">2015-12-21T13:46:48Z</dcterms:created>
  <dcterms:modified xsi:type="dcterms:W3CDTF">2021-06-05T20:56:43Z</dcterms:modified>
</cp:coreProperties>
</file>