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1085" r:id="rId4"/>
    <p:sldId id="1132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9" autoAdjust="0"/>
    <p:restoredTop sz="94660"/>
  </p:normalViewPr>
  <p:slideViewPr>
    <p:cSldViewPr>
      <p:cViewPr>
        <p:scale>
          <a:sx n="76" d="100"/>
          <a:sy n="76" d="100"/>
        </p:scale>
        <p:origin x="-181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37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001156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1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Developing Session </a:t>
            </a:r>
            <a:r>
              <a:rPr lang="en-US" sz="2400" b="1" smtClean="0">
                <a:solidFill>
                  <a:srgbClr val="0070C0"/>
                </a:solidFill>
                <a:latin typeface="Corbel" pitchFamily="34" charset="0"/>
              </a:rPr>
              <a:t>Based </a:t>
            </a:r>
            <a:r>
              <a:rPr lang="en-US" sz="2400" b="1" smtClean="0">
                <a:solidFill>
                  <a:srgbClr val="0070C0"/>
                </a:solidFill>
                <a:latin typeface="Corbel" pitchFamily="34" charset="0"/>
              </a:rPr>
              <a:t>Registration/Login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A Complete </a:t>
            </a:r>
            <a:br>
              <a:rPr lang="en-US" sz="2000" b="1" dirty="0" smtClean="0">
                <a:latin typeface="Corbel" pitchFamily="34" charset="0"/>
              </a:rPr>
            </a:br>
            <a:r>
              <a:rPr lang="en-US" sz="2000" b="1" dirty="0" smtClean="0">
                <a:latin typeface="Corbel" pitchFamily="34" charset="0"/>
              </a:rPr>
              <a:t>Registration-Login-Logout</a:t>
            </a:r>
            <a:r>
              <a:rPr lang="en-US" sz="2000" b="1" dirty="0" smtClean="0">
                <a:latin typeface="Corbel" pitchFamily="34" charset="0"/>
              </a:rPr>
              <a:t/>
            </a:r>
            <a:br>
              <a:rPr lang="en-US" sz="2000" b="1" dirty="0" smtClean="0">
                <a:latin typeface="Corbel" pitchFamily="34" charset="0"/>
              </a:rPr>
            </a:br>
            <a:r>
              <a:rPr lang="en-US" sz="2000" b="1" dirty="0" smtClean="0">
                <a:latin typeface="Corbel" pitchFamily="34" charset="0"/>
              </a:rPr>
              <a:t>System Using Sessions</a:t>
            </a:r>
            <a:endParaRPr lang="en-US" sz="20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IN" sz="2400" dirty="0" smtClean="0">
                <a:latin typeface="Corbel" pitchFamily="34" charset="0"/>
              </a:rPr>
              <a:t> that handles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complete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registration-login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– logout </a:t>
            </a:r>
            <a:r>
              <a:rPr lang="en-IN" sz="2400" dirty="0" smtClean="0">
                <a:latin typeface="Corbel" pitchFamily="34" charset="0"/>
              </a:rPr>
              <a:t>system .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 smtClean="0">
                <a:latin typeface="Corbel" pitchFamily="34" charset="0"/>
              </a:rPr>
              <a:t> should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behave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follows: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It should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allow the user </a:t>
            </a:r>
            <a:r>
              <a:rPr lang="en-US" dirty="0" smtClean="0">
                <a:latin typeface="Corbel" pitchFamily="34" charset="0"/>
              </a:rPr>
              <a:t>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register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After registering It </a:t>
            </a:r>
            <a:r>
              <a:rPr lang="en-US" dirty="0" smtClean="0">
                <a:latin typeface="Corbel" pitchFamily="34" charset="0"/>
              </a:rPr>
              <a:t>should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provide a link </a:t>
            </a:r>
            <a:r>
              <a:rPr lang="en-US" dirty="0" smtClean="0">
                <a:latin typeface="Corbel" pitchFamily="34" charset="0"/>
              </a:rPr>
              <a:t>to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login form </a:t>
            </a:r>
            <a:r>
              <a:rPr lang="en-US" dirty="0" smtClean="0">
                <a:latin typeface="Corbel" pitchFamily="34" charset="0"/>
              </a:rPr>
              <a:t>and ask the user to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login .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If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login</a:t>
            </a:r>
            <a:r>
              <a:rPr lang="en-US" dirty="0" smtClean="0"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incorrect</a:t>
            </a:r>
            <a:r>
              <a:rPr lang="en-US" dirty="0" smtClean="0">
                <a:latin typeface="Corbel" pitchFamily="34" charset="0"/>
              </a:rPr>
              <a:t> then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appropriate error message </a:t>
            </a:r>
            <a:r>
              <a:rPr lang="en-US" dirty="0" smtClean="0">
                <a:latin typeface="Corbel" pitchFamily="34" charset="0"/>
              </a:rPr>
              <a:t>should be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displayed</a:t>
            </a:r>
            <a:r>
              <a:rPr lang="en-US" dirty="0" smtClean="0">
                <a:latin typeface="Corbel" pitchFamily="34" charset="0"/>
              </a:rPr>
              <a:t> on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same login form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If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login</a:t>
            </a:r>
            <a:r>
              <a:rPr lang="en-US" dirty="0" smtClean="0"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correct</a:t>
            </a:r>
            <a:r>
              <a:rPr lang="en-US" dirty="0" smtClean="0">
                <a:latin typeface="Corbel" pitchFamily="34" charset="0"/>
              </a:rPr>
              <a:t> the user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should be redirected </a:t>
            </a:r>
            <a:r>
              <a:rPr lang="en-US" dirty="0" smtClean="0">
                <a:latin typeface="Corbel" pitchFamily="34" charset="0"/>
              </a:rPr>
              <a:t>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secret_page.html </a:t>
            </a:r>
            <a:r>
              <a:rPr lang="en-US" dirty="0" smtClean="0">
                <a:latin typeface="Corbel" pitchFamily="34" charset="0"/>
              </a:rPr>
              <a:t>along with a </a:t>
            </a: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logout</a:t>
            </a:r>
            <a:r>
              <a:rPr lang="en-US" dirty="0" smtClean="0">
                <a:latin typeface="Corbel" pitchFamily="34" charset="0"/>
              </a:rPr>
              <a:t> option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dirty="0" smtClean="0">
                <a:latin typeface="Corbel" pitchFamily="34" charset="0"/>
              </a:rPr>
              <a:t> user clicks on </a:t>
            </a: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logout</a:t>
            </a:r>
            <a:r>
              <a:rPr lang="en-US" dirty="0" smtClean="0">
                <a:latin typeface="Corbel" pitchFamily="34" charset="0"/>
              </a:rPr>
              <a:t> , he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should be logged out </a:t>
            </a:r>
            <a:r>
              <a:rPr lang="en-US" dirty="0" smtClean="0">
                <a:latin typeface="Corbel" pitchFamily="34" charset="0"/>
              </a:rPr>
              <a:t>and 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link should be displayed</a:t>
            </a:r>
            <a:r>
              <a:rPr lang="en-US" dirty="0" smtClean="0">
                <a:latin typeface="Corbel" pitchFamily="34" charset="0"/>
              </a:rPr>
              <a:t> to go to </a:t>
            </a: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login </a:t>
            </a: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page </a:t>
            </a:r>
            <a:r>
              <a:rPr lang="en-US" dirty="0" smtClean="0">
                <a:latin typeface="Corbel" pitchFamily="34" charset="0"/>
              </a:rPr>
              <a:t>as well as for </a:t>
            </a: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registration page</a:t>
            </a:r>
            <a:r>
              <a:rPr lang="en-US" dirty="0" smtClean="0">
                <a:latin typeface="Corbel" pitchFamily="34" charset="0"/>
              </a:rPr>
              <a:t>.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86874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1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1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Expected Output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9660</TotalTime>
  <Words>147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A Complete  Registration-Login-Logout System Using Sessions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792</cp:revision>
  <dcterms:created xsi:type="dcterms:W3CDTF">2015-12-21T13:46:48Z</dcterms:created>
  <dcterms:modified xsi:type="dcterms:W3CDTF">2020-10-01T07:47:04Z</dcterms:modified>
</cp:coreProperties>
</file>