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72" r:id="rId4"/>
    <p:sldId id="288" r:id="rId5"/>
    <p:sldId id="294" r:id="rId6"/>
    <p:sldId id="297" r:id="rId7"/>
    <p:sldId id="287" r:id="rId8"/>
    <p:sldId id="298" r:id="rId9"/>
    <p:sldId id="299" r:id="rId10"/>
    <p:sldId id="300" r:id="rId11"/>
    <p:sldId id="301" r:id="rId12"/>
    <p:sldId id="302" r:id="rId13"/>
    <p:sldId id="274" r:id="rId14"/>
    <p:sldId id="275" r:id="rId15"/>
    <p:sldId id="304" r:id="rId16"/>
    <p:sldId id="305" r:id="rId17"/>
    <p:sldId id="279" r:id="rId18"/>
    <p:sldId id="281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AdvAnce</a:t>
            </a:r>
            <a:r>
              <a:rPr lang="en-US" sz="2800" dirty="0" smtClean="0"/>
              <a:t>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JDBC maintains </a:t>
            </a:r>
            <a:br>
              <a:rPr lang="en-US" sz="2400" b="1" dirty="0" smtClean="0"/>
            </a:br>
            <a:r>
              <a:rPr lang="en-US" sz="2400" b="1" dirty="0" smtClean="0"/>
              <a:t>connection to the database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JDBC </a:t>
            </a:r>
            <a:r>
              <a:rPr lang="en-US" sz="2400" dirty="0" smtClean="0"/>
              <a:t> communicates with the database using a special set of classes called </a:t>
            </a:r>
            <a:r>
              <a:rPr lang="en-US" sz="2400" b="1" dirty="0" smtClean="0">
                <a:solidFill>
                  <a:srgbClr val="FF0000"/>
                </a:solidFill>
              </a:rPr>
              <a:t>Driver classes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These driver classes perform the real communication with the database in it’s native form.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Further to manage these driver classes JDBC provides another top level class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DriverManager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JDBC maintains </a:t>
            </a:r>
            <a:br>
              <a:rPr lang="en-US" sz="2400" b="1" dirty="0" smtClean="0"/>
            </a:br>
            <a:r>
              <a:rPr lang="en-US" sz="2400" b="1" dirty="0" smtClean="0"/>
              <a:t>connection to the database ?</a:t>
            </a:r>
            <a:endParaRPr lang="en-IN" sz="2400" b="1" dirty="0"/>
          </a:p>
        </p:txBody>
      </p:sp>
      <p:pic>
        <p:nvPicPr>
          <p:cNvPr id="6" name="Content Placeholder 5" descr="ArchJDB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956" y="1500174"/>
            <a:ext cx="8707762" cy="535782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JDBC Driver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Today, there are four types of JDBC drivers in use: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Type 1: JDBC-ODBC bridge Driver.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Type 2: Native Driver.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Type 3: Network API Driver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Type 4: Pure Java Driver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JDBC-ODBC Bridge Driver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5379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The </a:t>
            </a:r>
            <a:r>
              <a:rPr lang="en-IN" b="1" dirty="0" smtClean="0">
                <a:solidFill>
                  <a:srgbClr val="FF0000"/>
                </a:solidFill>
              </a:rPr>
              <a:t>JDBC-ODBC bridge </a:t>
            </a:r>
            <a:r>
              <a:rPr lang="en-IN" dirty="0" smtClean="0"/>
              <a:t>driver uses </a:t>
            </a:r>
            <a:r>
              <a:rPr lang="en-IN" b="1" dirty="0" smtClean="0">
                <a:solidFill>
                  <a:srgbClr val="FF0000"/>
                </a:solidFill>
              </a:rPr>
              <a:t>ODBC</a:t>
            </a:r>
            <a:r>
              <a:rPr lang="en-IN" dirty="0" smtClean="0"/>
              <a:t> driver to </a:t>
            </a:r>
          </a:p>
          <a:p>
            <a:pPr>
              <a:buNone/>
            </a:pPr>
            <a:r>
              <a:rPr lang="en-IN" dirty="0" smtClean="0"/>
              <a:t>connect to the database.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ODBC</a:t>
            </a:r>
            <a:r>
              <a:rPr lang="en-US" dirty="0" smtClean="0"/>
              <a:t> stands for Open Database Connectivity and is a </a:t>
            </a:r>
          </a:p>
          <a:p>
            <a:pPr>
              <a:buNone/>
            </a:pPr>
            <a:r>
              <a:rPr lang="en-US" dirty="0" smtClean="0"/>
              <a:t>Microsoft technology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FF0000"/>
                </a:solidFill>
              </a:rPr>
              <a:t>JDBC-ODBC bridg</a:t>
            </a:r>
            <a:r>
              <a:rPr lang="en-IN" dirty="0" smtClean="0"/>
              <a:t>e driver converts JDBC </a:t>
            </a:r>
          </a:p>
          <a:p>
            <a:pPr>
              <a:buNone/>
            </a:pPr>
            <a:r>
              <a:rPr lang="en-IN" dirty="0" smtClean="0"/>
              <a:t>method calls into the </a:t>
            </a:r>
            <a:r>
              <a:rPr lang="en-IN" b="1" dirty="0" smtClean="0">
                <a:solidFill>
                  <a:srgbClr val="FF0000"/>
                </a:solidFill>
              </a:rPr>
              <a:t>ODBC function calls</a:t>
            </a:r>
            <a:r>
              <a:rPr lang="en-IN" dirty="0" smtClean="0"/>
              <a:t>. 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jdbc-architecture-and-driver-types-ppt-18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286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JDBC-ODBC Bridge  </a:t>
            </a:r>
            <a:endParaRPr lang="en-IN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   Advantage: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Can be used to connect with variety of databases.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It’s an easy for installation as well as easy(simplest) to use as compare the all other driver.</a:t>
            </a:r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JDBC-ODBC Bridge  </a:t>
            </a:r>
            <a:endParaRPr lang="en-IN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 smtClean="0"/>
              <a:t>   Disadvantage: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This is the slowest driver.</a:t>
            </a:r>
          </a:p>
          <a:p>
            <a:endParaRPr lang="en-US" dirty="0" smtClean="0"/>
          </a:p>
          <a:p>
            <a:r>
              <a:rPr lang="en-US" dirty="0" smtClean="0"/>
              <a:t>Since it is a Microsoft technology so our java application can use it only when it runs on Windows platform.</a:t>
            </a:r>
          </a:p>
          <a:p>
            <a:endParaRPr lang="en-US" dirty="0" smtClean="0"/>
          </a:p>
          <a:p>
            <a:r>
              <a:rPr lang="en-US" dirty="0" smtClean="0"/>
              <a:t>It only supports basic SQL types like varchar2,number,date but doesn’t supports advanced types like BLOB,CLOB etc</a:t>
            </a:r>
          </a:p>
          <a:p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 smtClean="0"/>
              <a:t>Pure Java Driver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 is also called </a:t>
            </a:r>
            <a:r>
              <a:rPr lang="en-US" b="1" dirty="0" smtClean="0">
                <a:solidFill>
                  <a:srgbClr val="FF0000"/>
                </a:solidFill>
              </a:rPr>
              <a:t>Native Protocol Driver </a:t>
            </a:r>
            <a:r>
              <a:rPr lang="en-US" dirty="0" smtClean="0"/>
              <a:t>or</a:t>
            </a:r>
            <a:r>
              <a:rPr lang="en-US" b="1" dirty="0" smtClean="0">
                <a:solidFill>
                  <a:srgbClr val="FF0000"/>
                </a:solidFill>
              </a:rPr>
              <a:t> thin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driver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This is because it converts JDBC calls directly into the </a:t>
            </a:r>
          </a:p>
          <a:p>
            <a:pPr>
              <a:buNone/>
            </a:pPr>
            <a:r>
              <a:rPr lang="en-IN" dirty="0" smtClean="0"/>
              <a:t>vendor specific database protocol.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Moreover it is fully written in Java language.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 smtClean="0"/>
              <a:t>Architecture </a:t>
            </a:r>
            <a:endParaRPr lang="en-IN" dirty="0"/>
          </a:p>
        </p:txBody>
      </p:sp>
      <p:pic>
        <p:nvPicPr>
          <p:cNvPr id="6" name="Content Placeholder 5" descr="jdbc-architecture-and-driver-types4-ppt-30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531937"/>
            <a:ext cx="9001156" cy="518321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ADVANTAGE AND</a:t>
            </a:r>
            <a:br>
              <a:rPr lang="en-IN" dirty="0" smtClean="0"/>
            </a:br>
            <a:r>
              <a:rPr lang="en-IN" dirty="0" smtClean="0"/>
              <a:t>DISADVANTAGE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ADVANTAGE:</a:t>
            </a:r>
          </a:p>
          <a:p>
            <a:r>
              <a:rPr lang="en-IN" dirty="0" smtClean="0"/>
              <a:t>Better performance</a:t>
            </a:r>
          </a:p>
          <a:p>
            <a:r>
              <a:rPr lang="en-IN" dirty="0" smtClean="0"/>
              <a:t>No middleware is needed while connecting to  the database.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DISADVANTAGE:</a:t>
            </a:r>
          </a:p>
          <a:p>
            <a:r>
              <a:rPr lang="en-IN" dirty="0" smtClean="0"/>
              <a:t>Drivers are dependent on database.</a:t>
            </a:r>
          </a:p>
          <a:p>
            <a:r>
              <a:rPr lang="en-IN" dirty="0" smtClean="0"/>
              <a:t>There is a separate driver for each database.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Introduction to JDBC.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History and editions of JDBC.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JDBC architecture.</a:t>
            </a:r>
          </a:p>
          <a:p>
            <a:pPr>
              <a:buSzPct val="100000"/>
              <a:buNone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How JDBC manages connections to the database ?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Q1. What does Java EE stand for 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Java Expert Edition</a:t>
            </a:r>
          </a:p>
          <a:p>
            <a:pPr>
              <a:buNone/>
            </a:pPr>
            <a:r>
              <a:rPr lang="en-US" dirty="0" smtClean="0"/>
              <a:t>B. Java Enterprise Edition</a:t>
            </a:r>
          </a:p>
          <a:p>
            <a:pPr>
              <a:buNone/>
            </a:pPr>
            <a:r>
              <a:rPr lang="en-US" dirty="0" smtClean="0"/>
              <a:t>C. Java Extra Edition</a:t>
            </a:r>
          </a:p>
          <a:p>
            <a:pPr>
              <a:buNone/>
            </a:pPr>
            <a:r>
              <a:rPr lang="en-US" dirty="0" smtClean="0"/>
              <a:t>D. None Of These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Q2. What kind of applications can be built using      JEE?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Web Applications</a:t>
            </a:r>
          </a:p>
          <a:p>
            <a:pPr>
              <a:buNone/>
            </a:pPr>
            <a:r>
              <a:rPr lang="en-US" dirty="0" smtClean="0"/>
              <a:t>B. Enterprise Applications</a:t>
            </a:r>
          </a:p>
          <a:p>
            <a:pPr>
              <a:buNone/>
            </a:pPr>
            <a:r>
              <a:rPr lang="en-US" dirty="0" smtClean="0"/>
              <a:t>C. Both A &amp; B</a:t>
            </a:r>
          </a:p>
          <a:p>
            <a:pPr>
              <a:buNone/>
            </a:pPr>
            <a:r>
              <a:rPr lang="en-US" dirty="0" smtClean="0"/>
              <a:t>D. Console Applications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Q3. What is JAVA EE?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A programming language</a:t>
            </a:r>
          </a:p>
          <a:p>
            <a:pPr>
              <a:buNone/>
            </a:pPr>
            <a:r>
              <a:rPr lang="en-US" dirty="0" smtClean="0"/>
              <a:t>B. A set of java tools</a:t>
            </a:r>
          </a:p>
          <a:p>
            <a:pPr>
              <a:buNone/>
            </a:pPr>
            <a:r>
              <a:rPr lang="en-US" dirty="0" smtClean="0"/>
              <a:t>C. A compiler</a:t>
            </a:r>
          </a:p>
          <a:p>
            <a:pPr>
              <a:buNone/>
            </a:pPr>
            <a:r>
              <a:rPr lang="en-US" dirty="0" smtClean="0"/>
              <a:t>D. A specification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Q4. What is an HTTP Request 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Request sent by the browser for getting static page</a:t>
            </a:r>
          </a:p>
          <a:p>
            <a:pPr>
              <a:buNone/>
            </a:pPr>
            <a:r>
              <a:rPr lang="en-US" dirty="0" smtClean="0"/>
              <a:t>B. Request sent by the browser for getting dynamic page</a:t>
            </a:r>
          </a:p>
          <a:p>
            <a:pPr>
              <a:buNone/>
            </a:pPr>
            <a:r>
              <a:rPr lang="en-US" dirty="0" smtClean="0"/>
              <a:t>C. Both A &amp; B</a:t>
            </a:r>
          </a:p>
          <a:p>
            <a:pPr>
              <a:buNone/>
            </a:pPr>
            <a:r>
              <a:rPr lang="en-US" dirty="0" smtClean="0"/>
              <a:t>D. None Of These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of JDBC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dirty="0" smtClean="0"/>
              <a:t>Unofficial full-form of JDBC is </a:t>
            </a:r>
            <a:r>
              <a:rPr lang="en-US" b="1" dirty="0" smtClean="0"/>
              <a:t>Java Database Connectivity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It is an </a:t>
            </a:r>
            <a:r>
              <a:rPr lang="en-IN" b="1" u="sng" dirty="0" smtClean="0"/>
              <a:t>API</a:t>
            </a:r>
            <a:r>
              <a:rPr lang="en-IN" dirty="0" smtClean="0"/>
              <a:t> used for connecting programs written in java with the relational database.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Programs developed with Java/JDBC are platform and vendor independent.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of JDBC</a:t>
            </a:r>
            <a:endParaRPr lang="en-US" b="1" dirty="0"/>
          </a:p>
        </p:txBody>
      </p:sp>
      <p:pic>
        <p:nvPicPr>
          <p:cNvPr id="7" name="Content Placeholder 6" descr="jdbc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9001156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History and Edition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JDBC is maintained by </a:t>
            </a:r>
            <a:r>
              <a:rPr lang="en-US" sz="2400" b="1" dirty="0" err="1" smtClean="0"/>
              <a:t>JavaSoft</a:t>
            </a:r>
            <a:r>
              <a:rPr lang="en-US" sz="2400" dirty="0" smtClean="0"/>
              <a:t>, a sister concern of </a:t>
            </a:r>
          </a:p>
          <a:p>
            <a:pPr>
              <a:buSzPct val="100000"/>
              <a:buNone/>
            </a:pPr>
            <a:r>
              <a:rPr lang="en-US" sz="2400" b="1" dirty="0" smtClean="0"/>
              <a:t>    Oracle-SUN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was released as a part of </a:t>
            </a:r>
            <a:r>
              <a:rPr lang="en-US" sz="2400" b="1" dirty="0" smtClean="0"/>
              <a:t>JDK 1.1 </a:t>
            </a:r>
            <a:r>
              <a:rPr lang="en-US" sz="2400" dirty="0" smtClean="0"/>
              <a:t>and was called </a:t>
            </a:r>
            <a:r>
              <a:rPr lang="en-US" sz="2400" b="1" dirty="0" smtClean="0"/>
              <a:t>JDBC 1.0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Later in </a:t>
            </a:r>
            <a:r>
              <a:rPr lang="en-US" sz="2400" b="1" dirty="0" smtClean="0"/>
              <a:t>2006</a:t>
            </a:r>
            <a:r>
              <a:rPr lang="en-US" sz="2400" dirty="0" smtClean="0"/>
              <a:t> , with </a:t>
            </a:r>
            <a:r>
              <a:rPr lang="en-US" sz="2400" b="1" dirty="0" smtClean="0"/>
              <a:t>Java 6</a:t>
            </a:r>
            <a:r>
              <a:rPr lang="en-US" sz="2400" dirty="0" smtClean="0"/>
              <a:t>, </a:t>
            </a:r>
            <a:r>
              <a:rPr lang="en-US" sz="2400" b="1" dirty="0" smtClean="0"/>
              <a:t>JDBC 4.0 </a:t>
            </a:r>
            <a:r>
              <a:rPr lang="en-US" sz="2400" dirty="0" smtClean="0"/>
              <a:t>was released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Java SE 8 </a:t>
            </a:r>
            <a:r>
              <a:rPr lang="en-US" sz="2400" dirty="0" smtClean="0"/>
              <a:t>includes the latest version of JDBC called </a:t>
            </a:r>
            <a:r>
              <a:rPr lang="en-US" sz="2400" b="1" dirty="0" smtClean="0"/>
              <a:t>JDBC 4.2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1138</TotalTime>
  <Words>564</Words>
  <Application>Microsoft Office PowerPoint</Application>
  <PresentationFormat>On-screen Show (4:3)</PresentationFormat>
  <Paragraphs>145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QUIZ</vt:lpstr>
      <vt:lpstr>QUIZ</vt:lpstr>
      <vt:lpstr>QUIZ</vt:lpstr>
      <vt:lpstr>QUIZ</vt:lpstr>
      <vt:lpstr>Introduction of JDBC</vt:lpstr>
      <vt:lpstr>Introduction of JDBC</vt:lpstr>
      <vt:lpstr>History and Edition</vt:lpstr>
      <vt:lpstr>How JDBC maintains  connection to the database ?</vt:lpstr>
      <vt:lpstr>How JDBC maintains  connection to the database ?</vt:lpstr>
      <vt:lpstr>JDBC Driver Types</vt:lpstr>
      <vt:lpstr>JDBC-ODBC Bridge Driver</vt:lpstr>
      <vt:lpstr>Architecture </vt:lpstr>
      <vt:lpstr>JDBC-ODBC Bridge  </vt:lpstr>
      <vt:lpstr>JDBC-ODBC Bridge  </vt:lpstr>
      <vt:lpstr>Pure Java Driver</vt:lpstr>
      <vt:lpstr>Architecture </vt:lpstr>
      <vt:lpstr>ADVANTAGE AND DISADVANTAGE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75</cp:revision>
  <dcterms:created xsi:type="dcterms:W3CDTF">2016-02-04T12:02:26Z</dcterms:created>
  <dcterms:modified xsi:type="dcterms:W3CDTF">2019-03-01T08:54:31Z</dcterms:modified>
</cp:coreProperties>
</file>