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7" r:id="rId2"/>
    <p:sldId id="258" r:id="rId3"/>
    <p:sldId id="276" r:id="rId4"/>
    <p:sldId id="291" r:id="rId5"/>
    <p:sldId id="277" r:id="rId6"/>
    <p:sldId id="301" r:id="rId7"/>
    <p:sldId id="279" r:id="rId8"/>
    <p:sldId id="280" r:id="rId9"/>
    <p:sldId id="281" r:id="rId10"/>
    <p:sldId id="294" r:id="rId11"/>
    <p:sldId id="293" r:id="rId12"/>
    <p:sldId id="282" r:id="rId13"/>
    <p:sldId id="283" r:id="rId14"/>
    <p:sldId id="292" r:id="rId15"/>
    <p:sldId id="295" r:id="rId16"/>
    <p:sldId id="296" r:id="rId17"/>
    <p:sldId id="297" r:id="rId18"/>
    <p:sldId id="285" r:id="rId19"/>
    <p:sldId id="300" r:id="rId20"/>
    <p:sldId id="286" r:id="rId21"/>
    <p:sldId id="287" r:id="rId22"/>
    <p:sldId id="288" r:id="rId23"/>
    <p:sldId id="298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2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777B0F6-0F4C-478B-990A-3D071BE75AAA}"/>
    <pc:docChg chg="addSld delSld modSld">
      <pc:chgData name="Sharma Computer Academy" userId="08476b32c11f4418" providerId="LiveId" clId="{3777B0F6-0F4C-478B-990A-3D071BE75AAA}" dt="2021-12-25T15:36:28.201" v="336"/>
      <pc:docMkLst>
        <pc:docMk/>
      </pc:docMkLst>
      <pc:sldChg chg="modSp mod modAnim">
        <pc:chgData name="Sharma Computer Academy" userId="08476b32c11f4418" providerId="LiveId" clId="{3777B0F6-0F4C-478B-990A-3D071BE75AAA}" dt="2021-12-15T08:29:26.981" v="52"/>
        <pc:sldMkLst>
          <pc:docMk/>
          <pc:sldMk cId="3369225394" sldId="276"/>
        </pc:sldMkLst>
        <pc:spChg chg="mod">
          <ac:chgData name="Sharma Computer Academy" userId="08476b32c11f4418" providerId="LiveId" clId="{3777B0F6-0F4C-478B-990A-3D071BE75AAA}" dt="2021-12-15T08:29:08.268" v="49" actId="207"/>
          <ac:spMkLst>
            <pc:docMk/>
            <pc:sldMk cId="3369225394" sldId="276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3777B0F6-0F4C-478B-990A-3D071BE75AAA}" dt="2021-12-15T08:30:52.450" v="76"/>
        <pc:sldMkLst>
          <pc:docMk/>
          <pc:sldMk cId="3369225394" sldId="277"/>
        </pc:sldMkLst>
        <pc:spChg chg="mod">
          <ac:chgData name="Sharma Computer Academy" userId="08476b32c11f4418" providerId="LiveId" clId="{3777B0F6-0F4C-478B-990A-3D071BE75AAA}" dt="2021-12-15T08:30:44.123" v="74" actId="113"/>
          <ac:spMkLst>
            <pc:docMk/>
            <pc:sldMk cId="3369225394" sldId="277"/>
            <ac:spMk id="12" creationId="{00000000-0000-0000-0000-000000000000}"/>
          </ac:spMkLst>
        </pc:spChg>
      </pc:sldChg>
      <pc:sldChg chg="modSp del mod">
        <pc:chgData name="Sharma Computer Academy" userId="08476b32c11f4418" providerId="LiveId" clId="{3777B0F6-0F4C-478B-990A-3D071BE75AAA}" dt="2021-12-15T08:32:42.997" v="312" actId="47"/>
        <pc:sldMkLst>
          <pc:docMk/>
          <pc:sldMk cId="3369225394" sldId="278"/>
        </pc:sldMkLst>
        <pc:spChg chg="mod">
          <ac:chgData name="Sharma Computer Academy" userId="08476b32c11f4418" providerId="LiveId" clId="{3777B0F6-0F4C-478B-990A-3D071BE75AAA}" dt="2021-12-15T08:31:46.992" v="89" actId="21"/>
          <ac:spMkLst>
            <pc:docMk/>
            <pc:sldMk cId="3369225394" sldId="278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3777B0F6-0F4C-478B-990A-3D071BE75AAA}" dt="2021-12-15T08:33:58.477" v="328" actId="113"/>
        <pc:sldMkLst>
          <pc:docMk/>
          <pc:sldMk cId="3369225394" sldId="279"/>
        </pc:sldMkLst>
        <pc:spChg chg="mod">
          <ac:chgData name="Sharma Computer Academy" userId="08476b32c11f4418" providerId="LiveId" clId="{3777B0F6-0F4C-478B-990A-3D071BE75AAA}" dt="2021-12-15T08:33:58.477" v="328" actId="113"/>
          <ac:spMkLst>
            <pc:docMk/>
            <pc:sldMk cId="3369225394" sldId="279"/>
            <ac:spMk id="12" creationId="{00000000-0000-0000-0000-000000000000}"/>
          </ac:spMkLst>
        </pc:spChg>
      </pc:sldChg>
      <pc:sldChg chg="modAnim">
        <pc:chgData name="Sharma Computer Academy" userId="08476b32c11f4418" providerId="LiveId" clId="{3777B0F6-0F4C-478B-990A-3D071BE75AAA}" dt="2021-12-25T15:36:14.088" v="332"/>
        <pc:sldMkLst>
          <pc:docMk/>
          <pc:sldMk cId="3369225394" sldId="281"/>
        </pc:sldMkLst>
      </pc:sldChg>
      <pc:sldChg chg="modSp mod modAnim">
        <pc:chgData name="Sharma Computer Academy" userId="08476b32c11f4418" providerId="LiveId" clId="{3777B0F6-0F4C-478B-990A-3D071BE75AAA}" dt="2021-12-15T08:29:45.300" v="57"/>
        <pc:sldMkLst>
          <pc:docMk/>
          <pc:sldMk cId="3369225394" sldId="291"/>
        </pc:sldMkLst>
        <pc:spChg chg="mod">
          <ac:chgData name="Sharma Computer Academy" userId="08476b32c11f4418" providerId="LiveId" clId="{3777B0F6-0F4C-478B-990A-3D071BE75AAA}" dt="2021-12-15T08:29:34.375" v="55" actId="20577"/>
          <ac:spMkLst>
            <pc:docMk/>
            <pc:sldMk cId="3369225394" sldId="291"/>
            <ac:spMk id="12" creationId="{00000000-0000-0000-0000-000000000000}"/>
          </ac:spMkLst>
        </pc:spChg>
      </pc:sldChg>
      <pc:sldChg chg="modAnim">
        <pc:chgData name="Sharma Computer Academy" userId="08476b32c11f4418" providerId="LiveId" clId="{3777B0F6-0F4C-478B-990A-3D071BE75AAA}" dt="2021-12-25T15:36:28.201" v="336"/>
        <pc:sldMkLst>
          <pc:docMk/>
          <pc:sldMk cId="3369225394" sldId="294"/>
        </pc:sldMkLst>
      </pc:sldChg>
      <pc:sldChg chg="modSp add modAnim">
        <pc:chgData name="Sharma Computer Academy" userId="08476b32c11f4418" providerId="LiveId" clId="{3777B0F6-0F4C-478B-990A-3D071BE75AAA}" dt="2021-12-15T08:32:26.503" v="311" actId="6549"/>
        <pc:sldMkLst>
          <pc:docMk/>
          <pc:sldMk cId="3809059139" sldId="301"/>
        </pc:sldMkLst>
        <pc:spChg chg="mod">
          <ac:chgData name="Sharma Computer Academy" userId="08476b32c11f4418" providerId="LiveId" clId="{3777B0F6-0F4C-478B-990A-3D071BE75AAA}" dt="2021-12-15T08:32:26.503" v="311" actId="6549"/>
          <ac:spMkLst>
            <pc:docMk/>
            <pc:sldMk cId="3809059139" sldId="301"/>
            <ac:spMk id="1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20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12/25/2021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US" sz="28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(Advance jdbc-1)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RESULTSET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absolute(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row)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to the specified row.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relative(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row)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the given number of rows forward or backward, from where it is currently pointing.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previous()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dirty="0" err="1">
                <a:latin typeface="Corbel" pitchFamily="34" charset="0"/>
              </a:rPr>
              <a:t>Moves</a:t>
            </a:r>
            <a:r>
              <a:rPr lang="en-IN" sz="2400" dirty="0">
                <a:latin typeface="Corbel" pitchFamily="34" charset="0"/>
              </a:rPr>
              <a:t> the cursor to the previous row. </a:t>
            </a:r>
          </a:p>
          <a:p>
            <a:endParaRPr lang="en-IN" sz="2400" b="1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getRow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Returns the row number that the cursor is pointing to.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UPDATING THE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 RESULTSET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It is a 3 step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Corbel" pitchFamily="34" charset="0"/>
              </a:rPr>
              <a:t>Place the record pointer at the desired location</a:t>
            </a:r>
            <a:endParaRPr lang="en-IN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400" dirty="0">
                <a:latin typeface="Corbel" pitchFamily="34" charset="0"/>
              </a:rPr>
              <a:t>We have to call the required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updateXXX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method</a:t>
            </a:r>
          </a:p>
          <a:p>
            <a:pPr marL="514350" indent="-514350">
              <a:buNone/>
            </a:pPr>
            <a:r>
              <a:rPr lang="en-IN" sz="2400" dirty="0">
                <a:latin typeface="Corbel" pitchFamily="34" charset="0"/>
              </a:rPr>
              <a:t>       - these methods are used  for changing the values in     </a:t>
            </a:r>
          </a:p>
          <a:p>
            <a:pPr marL="514350" indent="-514350">
              <a:buNone/>
            </a:pPr>
            <a:r>
              <a:rPr lang="en-IN" sz="2400" dirty="0">
                <a:latin typeface="Corbel" pitchFamily="34" charset="0"/>
              </a:rPr>
              <a:t>          the column</a:t>
            </a:r>
          </a:p>
          <a:p>
            <a:pPr marL="514350" indent="-514350">
              <a:buNone/>
            </a:pPr>
            <a:r>
              <a:rPr lang="en-IN" sz="2400" b="1" dirty="0">
                <a:latin typeface="Corbel" pitchFamily="34" charset="0"/>
              </a:rPr>
              <a:t>       </a:t>
            </a:r>
            <a:r>
              <a:rPr lang="en-IN" sz="2400" b="1" u="sng" dirty="0">
                <a:latin typeface="Corbel" pitchFamily="34" charset="0"/>
              </a:rPr>
              <a:t>prototype</a:t>
            </a:r>
          </a:p>
          <a:p>
            <a:pPr marL="514350" indent="-514350">
              <a:buNone/>
            </a:pPr>
            <a:r>
              <a:rPr lang="en-IN" sz="2400" dirty="0">
                <a:latin typeface="Corbel" pitchFamily="34" charset="0"/>
              </a:rPr>
              <a:t>        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updateXXX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int,XXX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 throws   </a:t>
            </a:r>
          </a:p>
          <a:p>
            <a:pPr marL="514350" indent="-514350"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        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</a:p>
          <a:p>
            <a:pPr marL="514350" indent="-514350">
              <a:buNone/>
            </a:pPr>
            <a:r>
              <a:rPr lang="en-IN" sz="2400" dirty="0">
                <a:latin typeface="Corbel" pitchFamily="34" charset="0"/>
              </a:rPr>
              <a:t>          </a:t>
            </a:r>
            <a:r>
              <a:rPr lang="en-IN" sz="2400" dirty="0" err="1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</a:t>
            </a:r>
            <a:r>
              <a:rPr lang="en-IN" sz="2400" dirty="0">
                <a:latin typeface="Corbel" pitchFamily="34" charset="0"/>
                <a:sym typeface="Wingdings" pitchFamily="2" charset="2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column position 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ResultSet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.</a:t>
            </a:r>
          </a:p>
          <a:p>
            <a:pPr marL="514350" indent="-514350">
              <a:buNone/>
            </a:pPr>
            <a:r>
              <a:rPr lang="en-IN" sz="2400" dirty="0">
                <a:latin typeface="Corbel" pitchFamily="34" charset="0"/>
                <a:sym typeface="Wingdings" pitchFamily="2" charset="2"/>
              </a:rPr>
              <a:t>         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  <a:sym typeface="Wingdings" pitchFamily="2" charset="2"/>
              </a:rPr>
              <a:t>xxx</a:t>
            </a:r>
            <a:r>
              <a:rPr lang="en-IN" sz="2400" dirty="0">
                <a:latin typeface="Corbel" pitchFamily="34" charset="0"/>
                <a:sym typeface="Wingdings" pitchFamily="2" charset="2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  <a:sym typeface="Wingdings" pitchFamily="2" charset="2"/>
              </a:rPr>
              <a:t>new value we want to provide.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 ex: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-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updateInt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method has: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int,int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)throws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-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updateString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method has: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 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updateString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int,string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)throws 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       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These update method also have an overloaded version where 1</a:t>
            </a:r>
            <a:r>
              <a:rPr lang="en-IN" sz="2400" baseline="30000" dirty="0">
                <a:latin typeface="Corbel" pitchFamily="34" charset="0"/>
              </a:rPr>
              <a:t>st</a:t>
            </a:r>
            <a:r>
              <a:rPr lang="en-IN" sz="2400" dirty="0">
                <a:latin typeface="Corbel" pitchFamily="34" charset="0"/>
              </a:rPr>
              <a:t> argument is string specifying column name-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Conti.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latin typeface="Corbel" pitchFamily="34" charset="0"/>
              </a:rPr>
              <a:t>                     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     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(String ,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     public void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updateString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(String , String)</a:t>
            </a:r>
          </a:p>
          <a:p>
            <a:pPr marL="514350" indent="-514350">
              <a:buAutoNum type="arabicPeriod" startAt="2"/>
            </a:pPr>
            <a:endParaRPr lang="en-IN" sz="2400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IN" sz="2400" dirty="0">
                <a:latin typeface="Corbel" pitchFamily="34" charset="0"/>
              </a:rPr>
              <a:t>After </a:t>
            </a:r>
            <a:r>
              <a:rPr lang="en-IN" sz="2400" dirty="0" err="1">
                <a:latin typeface="Corbel" pitchFamily="34" charset="0"/>
              </a:rPr>
              <a:t>updation</a:t>
            </a:r>
            <a:r>
              <a:rPr lang="en-IN" sz="2400" dirty="0">
                <a:latin typeface="Corbel" pitchFamily="34" charset="0"/>
              </a:rPr>
              <a:t> has been done we have to call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 ) </a:t>
            </a:r>
            <a:r>
              <a:rPr lang="en-IN" sz="2400" dirty="0">
                <a:latin typeface="Corbel" pitchFamily="34" charset="0"/>
              </a:rPr>
              <a:t>method which finally transfers the changes to the database.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SAMPLE CODE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ResultSet.TYPE_SCROLL_INSENSITIVE,ResultSet.CONCUR_UPDATABLE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st.executeQuery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("Select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bookname,bookprice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from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allbooks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");</a:t>
            </a:r>
          </a:p>
          <a:p>
            <a:pPr>
              <a:buNone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while(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())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double amt=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rs.getDouble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rs.updateInt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(2,amt+amt*.01);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rs.updateRow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rs.getString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(1)+”\t”+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rs.getDouble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(2));</a:t>
            </a:r>
          </a:p>
          <a:p>
            <a:pPr>
              <a:buNone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dirty="0"/>
              <a:t>       </a:t>
            </a: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Imagine you have a table called “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US" b="1" dirty="0">
                <a:latin typeface="Corbel" pitchFamily="34" charset="0"/>
              </a:rPr>
              <a:t>” , with 4 columns </a:t>
            </a: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as “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bookid</a:t>
            </a:r>
            <a:r>
              <a:rPr lang="en-US" b="1" dirty="0" err="1">
                <a:latin typeface="Corbel" pitchFamily="34" charset="0"/>
              </a:rPr>
              <a:t>”,”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bookname</a:t>
            </a:r>
            <a:r>
              <a:rPr lang="en-US" b="1" dirty="0" err="1">
                <a:latin typeface="Corbel" pitchFamily="34" charset="0"/>
              </a:rPr>
              <a:t>”,”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subject</a:t>
            </a:r>
            <a:r>
              <a:rPr lang="en-US" b="1" dirty="0">
                <a:latin typeface="Corbel" pitchFamily="34" charset="0"/>
              </a:rPr>
              <a:t>” and “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bookprice</a:t>
            </a:r>
            <a:r>
              <a:rPr lang="en-US" b="1" dirty="0">
                <a:latin typeface="Corbel" pitchFamily="34" charset="0"/>
              </a:rPr>
              <a:t>”. The </a:t>
            </a: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table has some records already present in it.</a:t>
            </a:r>
            <a:endParaRPr lang="en-IN" b="1" dirty="0">
              <a:latin typeface="Corbel" pitchFamily="34" charset="0"/>
            </a:endParaRPr>
          </a:p>
          <a:p>
            <a:pPr>
              <a:buNone/>
            </a:pP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Write an application which updates the price of each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JEE</a:t>
            </a:r>
            <a:r>
              <a:rPr lang="en-IN" b="1" dirty="0">
                <a:latin typeface="Corbel" pitchFamily="34" charset="0"/>
              </a:rPr>
              <a:t> book 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in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ALLBOOKS </a:t>
            </a:r>
            <a:r>
              <a:rPr lang="en-IN" b="1" dirty="0">
                <a:latin typeface="Corbel" pitchFamily="34" charset="0"/>
              </a:rPr>
              <a:t> table by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10%</a:t>
            </a:r>
            <a:r>
              <a:rPr lang="en-IN" b="1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b="1" dirty="0">
              <a:latin typeface="Corbel" pitchFamily="34" charset="0"/>
            </a:endParaRP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At the end also display how many books were updated</a:t>
            </a:r>
            <a:r>
              <a:rPr lang="en-IN" dirty="0">
                <a:latin typeface="Corbel" pitchFamily="34" charset="0"/>
              </a:rPr>
              <a:t>              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 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Modify the previous app so that at the end your code displays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names</a:t>
            </a:r>
            <a:r>
              <a:rPr lang="en-IN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sz="2400" b="1" dirty="0">
                <a:latin typeface="Corbel" pitchFamily="34" charset="0"/>
              </a:rPr>
              <a:t>of the books which were updated</a:t>
            </a:r>
            <a:r>
              <a:rPr lang="en-IN" sz="2400" dirty="0">
                <a:latin typeface="Corbel" pitchFamily="34" charset="0"/>
              </a:rPr>
              <a:t>    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 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Again modify the previous app so that at the end your code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displays the complete details of the book (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bookname</a:t>
            </a:r>
            <a:r>
              <a:rPr lang="en-IN" sz="2400" b="1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old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price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new price</a:t>
            </a:r>
            <a:r>
              <a:rPr lang="en-IN" sz="2400" b="1" dirty="0">
                <a:latin typeface="Corbel" pitchFamily="34" charset="0"/>
              </a:rPr>
              <a:t>)which were updated</a:t>
            </a:r>
            <a:r>
              <a:rPr lang="en-IN" sz="2400" dirty="0">
                <a:latin typeface="Corbel" pitchFamily="34" charset="0"/>
              </a:rPr>
              <a:t>       </a:t>
            </a:r>
          </a:p>
          <a:p>
            <a:pPr>
              <a:buNone/>
            </a:pPr>
            <a:r>
              <a:rPr lang="en-IN" dirty="0"/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INSERTING  RECORD IN THE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RESULTSET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</a:t>
            </a:r>
            <a:r>
              <a:rPr lang="en-IN" sz="2400" dirty="0">
                <a:latin typeface="Corbel" pitchFamily="34" charset="0"/>
              </a:rPr>
              <a:t>Insertion of  a row require four steps:</a:t>
            </a:r>
          </a:p>
          <a:p>
            <a:r>
              <a:rPr lang="en-IN" sz="2400" dirty="0">
                <a:latin typeface="Corbel" pitchFamily="34" charset="0"/>
              </a:rPr>
              <a:t>We have to call a method called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moveToInsertRow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, it moves the cursor to a special position called “insert row position”.</a:t>
            </a:r>
          </a:p>
          <a:p>
            <a:r>
              <a:rPr lang="en-IN" sz="2400" dirty="0">
                <a:latin typeface="Corbel" pitchFamily="34" charset="0"/>
              </a:rPr>
              <a:t>Add values to a specific column by calling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updateXXX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method.</a:t>
            </a:r>
          </a:p>
          <a:p>
            <a:r>
              <a:rPr lang="en-IN" sz="2400" dirty="0">
                <a:latin typeface="Corbel" pitchFamily="34" charset="0"/>
              </a:rPr>
              <a:t>Call the method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insertRow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,so that the changes made are transferred to underlying database.</a:t>
            </a:r>
          </a:p>
          <a:p>
            <a:r>
              <a:rPr lang="en-IN" sz="2400" dirty="0">
                <a:latin typeface="Corbel" pitchFamily="34" charset="0"/>
              </a:rPr>
              <a:t>Call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moveToCurrentRow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, so that the cursor moves back to the position where it was before calling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moveToInsertRow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 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Write an application which accepts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id</a:t>
            </a:r>
            <a:r>
              <a:rPr lang="en-IN" sz="2400" b="1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name</a:t>
            </a:r>
            <a:r>
              <a:rPr lang="en-IN" sz="2400" b="1" dirty="0" err="1">
                <a:latin typeface="Corbel" pitchFamily="34" charset="0"/>
              </a:rPr>
              <a:t>,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price</a:t>
            </a:r>
            <a:r>
              <a:rPr lang="en-IN" sz="2400" b="1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subject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from the user and inserts a new record in the table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scrollable and updateable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.</a:t>
            </a:r>
          </a:p>
          <a:p>
            <a:pPr>
              <a:buSzPct val="100000"/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ResultSet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concurrency.</a:t>
            </a:r>
          </a:p>
          <a:p>
            <a:pPr>
              <a:buSzPct val="100000"/>
              <a:buNone/>
            </a:pPr>
            <a:endParaRPr lang="en-US" sz="2400" b="1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Insert update delete in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Resultset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EXAMPLE</a:t>
            </a:r>
          </a:p>
        </p:txBody>
      </p:sp>
      <p:pic>
        <p:nvPicPr>
          <p:cNvPr id="7" name="Content Placeholder 6" descr="slide_84.jp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1209411" y="1714488"/>
            <a:ext cx="6796616" cy="4500594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DELETE ROW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>
                <a:latin typeface="Corbel" pitchFamily="34" charset="0"/>
              </a:rPr>
              <a:t>T0 delete any row from ‘</a:t>
            </a:r>
            <a:r>
              <a:rPr lang="en-IN" dirty="0" err="1">
                <a:latin typeface="Corbel" pitchFamily="34" charset="0"/>
              </a:rPr>
              <a:t>resultset</a:t>
            </a:r>
            <a:r>
              <a:rPr lang="en-IN" dirty="0">
                <a:latin typeface="Corbel" pitchFamily="34" charset="0"/>
              </a:rPr>
              <a:t>’ we just have to move the cursor to the desired position and then , we can call the method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deleteRow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IN" dirty="0">
                <a:latin typeface="Corbel" pitchFamily="34" charset="0"/>
              </a:rPr>
              <a:t>of </a:t>
            </a:r>
            <a:r>
              <a:rPr lang="en-IN" dirty="0" err="1">
                <a:latin typeface="Corbel" pitchFamily="34" charset="0"/>
              </a:rPr>
              <a:t>resultSet</a:t>
            </a:r>
            <a:r>
              <a:rPr lang="en-IN" dirty="0">
                <a:latin typeface="Corbel" pitchFamily="34" charset="0"/>
              </a:rPr>
              <a:t>. 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b="1" dirty="0">
                <a:latin typeface="Corbel" pitchFamily="34" charset="0"/>
              </a:rPr>
              <a:t>Example :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   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rs.next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/* Will move the record pointer to the next 			row */</a:t>
            </a:r>
          </a:p>
          <a:p>
            <a:pPr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rs.deleteRow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EXAMPLE</a:t>
            </a:r>
          </a:p>
        </p:txBody>
      </p:sp>
      <p:pic>
        <p:nvPicPr>
          <p:cNvPr id="7" name="Content Placeholder 6" descr="images (2).png"/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785786" y="1857364"/>
            <a:ext cx="7215237" cy="400052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EXERCISE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/>
              <a:t>      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Write an app that displays name of each book from the table </a:t>
            </a:r>
          </a:p>
          <a:p>
            <a:pPr>
              <a:buNone/>
            </a:pP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allbooks</a:t>
            </a:r>
            <a:r>
              <a:rPr lang="en-IN" sz="2400" b="1" dirty="0">
                <a:latin typeface="Corbel" pitchFamily="34" charset="0"/>
              </a:rPr>
              <a:t> to the user and asks the user whether he wants to 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delete it or not.</a:t>
            </a:r>
          </a:p>
          <a:p>
            <a:pPr>
              <a:buNone/>
            </a:pPr>
            <a:endParaRPr lang="en-IN" sz="2400" b="1" dirty="0"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If the user says “yes” then the book should be removed. 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latin typeface="Corbel" pitchFamily="34" charset="0"/>
              </a:rPr>
              <a:t>At the end display the total books deleted as well as their names.</a:t>
            </a: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   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UPDATABLE AND SCROLLABLEE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RESULTSET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By default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which we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create </a:t>
            </a:r>
            <a:r>
              <a:rPr lang="en-IN" sz="2400" dirty="0">
                <a:latin typeface="Corbel" pitchFamily="34" charset="0"/>
              </a:rPr>
              <a:t>in java are </a:t>
            </a:r>
            <a:r>
              <a:rPr lang="en-IN" sz="2400" dirty="0" err="1">
                <a:latin typeface="Corbel" pitchFamily="34" charset="0"/>
              </a:rPr>
              <a:t>ResultSet’s</a:t>
            </a:r>
            <a:r>
              <a:rPr lang="en-IN" sz="2400" dirty="0">
                <a:latin typeface="Corbel" pitchFamily="34" charset="0"/>
              </a:rPr>
              <a:t> which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can only move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forward direc</a:t>
            </a:r>
            <a:r>
              <a:rPr lang="en-IN" sz="2400" dirty="0">
                <a:latin typeface="Corbel" pitchFamily="34" charset="0"/>
              </a:rPr>
              <a:t>tion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And they also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don’t allow </a:t>
            </a:r>
            <a:r>
              <a:rPr lang="en-IN" sz="2400" dirty="0">
                <a:latin typeface="Corbel" pitchFamily="34" charset="0"/>
              </a:rPr>
              <a:t>any kind 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changes</a:t>
            </a:r>
            <a:r>
              <a:rPr lang="en-IN" sz="2400" dirty="0">
                <a:latin typeface="Corbel" pitchFamily="34" charset="0"/>
              </a:rPr>
              <a:t> made into them.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In order to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change this behaviour </a:t>
            </a:r>
            <a:r>
              <a:rPr lang="en-IN" sz="2400" dirty="0">
                <a:latin typeface="Corbel" pitchFamily="34" charset="0"/>
              </a:rPr>
              <a:t>we need to handle its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TYPE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scrollability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)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&amp;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CONCURRENCY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(updatability)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rbel" pitchFamily="34" charset="0"/>
              </a:rPr>
              <a:t>SETTING SCROLLABILITY 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AND</a:t>
            </a:r>
            <a:br>
              <a:rPr lang="en-US" sz="2400" b="1" dirty="0">
                <a:latin typeface="Corbel" pitchFamily="34" charset="0"/>
              </a:rPr>
            </a:br>
            <a:r>
              <a:rPr lang="en-US" sz="2400" b="1" dirty="0">
                <a:latin typeface="Corbel" pitchFamily="34" charset="0"/>
              </a:rPr>
              <a:t>CONCURRENCY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>
                <a:latin typeface="Corbel" pitchFamily="34" charset="0"/>
              </a:rPr>
              <a:t>To set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scrollability</a:t>
            </a:r>
            <a:r>
              <a:rPr lang="en-IN" dirty="0">
                <a:latin typeface="Corbel" pitchFamily="34" charset="0"/>
              </a:rPr>
              <a:t> and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updatability</a:t>
            </a:r>
            <a:r>
              <a:rPr lang="en-IN" dirty="0">
                <a:latin typeface="Corbel" pitchFamily="34" charset="0"/>
              </a:rPr>
              <a:t> of the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we need to call the method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createStatement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 </a:t>
            </a:r>
            <a:r>
              <a:rPr lang="en-IN" dirty="0">
                <a:latin typeface="Corbel" pitchFamily="34" charset="0"/>
              </a:rPr>
              <a:t>of the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Connection</a:t>
            </a:r>
            <a:r>
              <a:rPr lang="en-IN" dirty="0">
                <a:latin typeface="Corbel" pitchFamily="34" charset="0"/>
              </a:rPr>
              <a:t> object which has the following prototype:</a:t>
            </a:r>
          </a:p>
          <a:p>
            <a:endParaRPr lang="en-IN" dirty="0"/>
          </a:p>
          <a:p>
            <a:pPr>
              <a:buNone/>
            </a:pP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public Statement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createStatement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int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scrollability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,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updatability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) throws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SQLException</a:t>
            </a:r>
            <a:endParaRPr lang="en-IN" sz="22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RESULTSET  SCROLLABILITY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ResultSet.TYPE_FORWARD_ONLY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The cursor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only move forward </a:t>
            </a:r>
            <a:r>
              <a:rPr lang="en-IN" sz="2400" dirty="0">
                <a:latin typeface="Corbel" pitchFamily="34" charset="0"/>
              </a:rPr>
              <a:t>in the result set.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</a:t>
            </a:r>
            <a:r>
              <a:rPr lang="en-IN" sz="2400" dirty="0" err="1">
                <a:latin typeface="Corbel" pitchFamily="34" charset="0"/>
              </a:rPr>
              <a:t>i.e</a:t>
            </a:r>
            <a:r>
              <a:rPr lang="en-IN" sz="2400" dirty="0">
                <a:latin typeface="Corbel" pitchFamily="34" charset="0"/>
              </a:rPr>
              <a:t> from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before 1</a:t>
            </a:r>
            <a:r>
              <a:rPr lang="en-IN" sz="2400" b="1" baseline="30000" dirty="0">
                <a:solidFill>
                  <a:srgbClr val="C00000"/>
                </a:solidFill>
                <a:latin typeface="Corbel" pitchFamily="34" charset="0"/>
              </a:rPr>
              <a:t>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row </a:t>
            </a:r>
            <a:r>
              <a:rPr lang="en-IN" sz="2400" dirty="0" err="1">
                <a:latin typeface="Corbel" pitchFamily="34" charset="0"/>
              </a:rPr>
              <a:t>upto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after the last row </a:t>
            </a:r>
            <a:r>
              <a:rPr lang="en-IN" sz="2400" dirty="0">
                <a:latin typeface="Corbel" pitchFamily="34" charset="0"/>
              </a:rPr>
              <a:t>and it  is also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the default type of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b="1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ResultSet.TYPE_SCROLL_INSENSITIVE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The cursor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scroll forward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backward</a:t>
            </a:r>
            <a:r>
              <a:rPr lang="en-IN" sz="2400" dirty="0">
                <a:latin typeface="Corbel" pitchFamily="34" charset="0"/>
              </a:rPr>
              <a:t>, and the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not sensitive to the changes </a:t>
            </a:r>
            <a:r>
              <a:rPr lang="en-IN" sz="2400" dirty="0">
                <a:latin typeface="Corbel" pitchFamily="34" charset="0"/>
              </a:rPr>
              <a:t>made by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other users 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after the result set was created.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It can also move to an absolute position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RESULTSET  SCROLLABILITY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ResultSet.TYPE_SCROLL_SENSITIVE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The cursor can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scroll forward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backward,</a:t>
            </a:r>
            <a:r>
              <a:rPr lang="en-IN" sz="2400" dirty="0">
                <a:latin typeface="Corbel" pitchFamily="34" charset="0"/>
              </a:rPr>
              <a:t> as well as to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absolute position  </a:t>
            </a:r>
            <a:r>
              <a:rPr lang="en-IN" sz="2400" dirty="0">
                <a:latin typeface="Corbel" pitchFamily="34" charset="0"/>
              </a:rPr>
              <a:t>and the result set 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sensitive to ch</a:t>
            </a:r>
            <a:r>
              <a:rPr lang="en-IN" sz="2400" dirty="0">
                <a:latin typeface="Corbel" pitchFamily="34" charset="0"/>
              </a:rPr>
              <a:t>anges made 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other users </a:t>
            </a:r>
            <a:r>
              <a:rPr lang="en-IN" sz="2400" dirty="0">
                <a:latin typeface="Corbel" pitchFamily="34" charset="0"/>
              </a:rPr>
              <a:t>after the result set was created.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905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RESULTSET 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CONCURRENCY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possible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Concurrency are given below. If you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do not specify </a:t>
            </a:r>
            <a:r>
              <a:rPr lang="en-IN" sz="2400" dirty="0">
                <a:latin typeface="Corbel" pitchFamily="34" charset="0"/>
              </a:rPr>
              <a:t>any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Concurrency type</a:t>
            </a:r>
            <a:r>
              <a:rPr lang="en-IN" sz="2400" dirty="0">
                <a:latin typeface="Corbel" pitchFamily="34" charset="0"/>
              </a:rPr>
              <a:t>, you 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automatically get </a:t>
            </a:r>
            <a:r>
              <a:rPr lang="en-IN" sz="2400" dirty="0">
                <a:latin typeface="Corbel" pitchFamily="34" charset="0"/>
              </a:rPr>
              <a:t>one that is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CONCUR_READ_ONLY.</a:t>
            </a: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ResultSet.CONCUR_READ_ONLY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 Creates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read-only result set</a:t>
            </a:r>
            <a:r>
              <a:rPr lang="en-IN" sz="2400" dirty="0">
                <a:latin typeface="Corbel" pitchFamily="34" charset="0"/>
              </a:rPr>
              <a:t>. This is the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default</a:t>
            </a: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ResultSet.CONCUR_UPDATABLE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: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Creates an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updateable result set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RESULTSET 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CONCURRENCY</a:t>
            </a:r>
            <a:endParaRPr lang="en-US" b="1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IN" dirty="0"/>
              <a:t>  </a:t>
            </a:r>
            <a:r>
              <a:rPr lang="en-IN" sz="2400" dirty="0">
                <a:latin typeface="Corbel" pitchFamily="34" charset="0"/>
              </a:rPr>
              <a:t>All our examples written so far can be written as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follows, which initializes a Statement object to create   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   a forward-only, read only </a:t>
            </a:r>
            <a:r>
              <a:rPr lang="en-IN" sz="2400" dirty="0" err="1">
                <a:latin typeface="Corbel" pitchFamily="34" charset="0"/>
              </a:rPr>
              <a:t>ResultSet</a:t>
            </a:r>
            <a:r>
              <a:rPr lang="en-IN" sz="2400" dirty="0">
                <a:latin typeface="Corbel" pitchFamily="34" charset="0"/>
              </a:rPr>
              <a:t> object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Statement stmt;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stmt=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conn.createStatement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ResultSet.TYPE_FORWARD_ON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LY,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ResultSet.CONCUR_READ_ONLY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);</a:t>
            </a:r>
          </a:p>
          <a:p>
            <a:pPr>
              <a:buNone/>
            </a:pPr>
            <a:r>
              <a:rPr lang="en-IN" sz="24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16632"/>
            <a:ext cx="8534400" cy="9875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IMPORTANT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RESULTSET METHODS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251520" y="1500161"/>
            <a:ext cx="8712968" cy="509719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public void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beforeFirst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 ) throws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just before the first row.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void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afterLast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()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just after the last row.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first()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to the first row.</a:t>
            </a:r>
          </a:p>
          <a:p>
            <a:endParaRPr lang="en-IN" sz="2400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boolean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last() throws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SQLException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Moves the cursor to the last row.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2325</TotalTime>
  <Words>1193</Words>
  <Application>Microsoft Office PowerPoint</Application>
  <PresentationFormat>On-screen Show (4:3)</PresentationFormat>
  <Paragraphs>191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UPDATABLE AND SCROLLABLEE RESULTSET</vt:lpstr>
      <vt:lpstr>SETTING SCROLLABILITY  AND CONCURRENCY</vt:lpstr>
      <vt:lpstr>RESULTSET  SCROLLABILITY</vt:lpstr>
      <vt:lpstr>RESULTSET  SCROLLABILITY</vt:lpstr>
      <vt:lpstr>RESULTSET  CONCURRENCY</vt:lpstr>
      <vt:lpstr>RESULTSET  CONCURRENCY</vt:lpstr>
      <vt:lpstr>IMPORTANT  RESULTSET METHODS</vt:lpstr>
      <vt:lpstr>IMPORTANT  RESULTSET METHODS</vt:lpstr>
      <vt:lpstr>UPDATING THE  RESULTSET</vt:lpstr>
      <vt:lpstr>Conti.</vt:lpstr>
      <vt:lpstr>Conti.</vt:lpstr>
      <vt:lpstr>SAMPLE CODE</vt:lpstr>
      <vt:lpstr>EXERCISE</vt:lpstr>
      <vt:lpstr>EXERCISE</vt:lpstr>
      <vt:lpstr>EXERCISE</vt:lpstr>
      <vt:lpstr>INSERTING  RECORD IN THE RESULTSET</vt:lpstr>
      <vt:lpstr>EXERCISE</vt:lpstr>
      <vt:lpstr>EXAMPLE</vt:lpstr>
      <vt:lpstr>DELETE ROW</vt:lpstr>
      <vt:lpstr>EXAMPLE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159</cp:revision>
  <dcterms:created xsi:type="dcterms:W3CDTF">2016-02-04T12:02:26Z</dcterms:created>
  <dcterms:modified xsi:type="dcterms:W3CDTF">2021-12-25T15:56:38Z</dcterms:modified>
</cp:coreProperties>
</file>