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2" r:id="rId5"/>
    <p:sldId id="261" r:id="rId6"/>
    <p:sldId id="263" r:id="rId7"/>
    <p:sldId id="266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Lecture-17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4544" y="1412776"/>
            <a:ext cx="8647936" cy="4968552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Argument passing</a:t>
            </a:r>
            <a:r>
              <a:rPr lang="en-US" sz="2400" dirty="0" smtClean="0"/>
              <a:t>.</a:t>
            </a:r>
          </a:p>
          <a:p>
            <a:pPr marL="342900" indent="-342900"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Passing</a:t>
            </a:r>
            <a:r>
              <a:rPr lang="en-US" sz="2400" dirty="0" smtClean="0">
                <a:solidFill>
                  <a:srgbClr val="FF0000"/>
                </a:solidFill>
              </a:rPr>
              <a:t> variables</a:t>
            </a:r>
          </a:p>
          <a:p>
            <a:pPr marL="342900" indent="-342900"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Passing </a:t>
            </a:r>
            <a:r>
              <a:rPr lang="en-US" sz="2400" dirty="0" smtClean="0">
                <a:solidFill>
                  <a:srgbClr val="FF0000"/>
                </a:solidFill>
              </a:rPr>
              <a:t>array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reference</a:t>
            </a:r>
            <a:r>
              <a:rPr lang="en-US" sz="2400" dirty="0" smtClean="0"/>
              <a:t>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Returning</a:t>
            </a:r>
            <a:r>
              <a:rPr lang="en-US" sz="2400" dirty="0" smtClean="0"/>
              <a:t> array reference.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 Passing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Java only allows </a:t>
            </a:r>
            <a:r>
              <a:rPr lang="en-US" sz="2400" dirty="0" smtClean="0">
                <a:solidFill>
                  <a:srgbClr val="FF0000"/>
                </a:solidFill>
              </a:rPr>
              <a:t>pass by value</a:t>
            </a:r>
            <a:r>
              <a:rPr lang="en-US" sz="2400" dirty="0" smtClean="0"/>
              <a:t>, there is no pass by reference. But yes references are passed but same as pass by value.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So, we can say that in Java we can pass arguments as…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Passing </a:t>
            </a:r>
            <a:r>
              <a:rPr lang="en-US" sz="2400" dirty="0" smtClean="0">
                <a:solidFill>
                  <a:srgbClr val="FF0000"/>
                </a:solidFill>
              </a:rPr>
              <a:t>variable as Argument</a:t>
            </a:r>
            <a:r>
              <a:rPr lang="en-US" sz="2400" dirty="0" smtClean="0"/>
              <a:t>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Passing </a:t>
            </a:r>
            <a:r>
              <a:rPr lang="en-US" sz="2400" dirty="0" smtClean="0">
                <a:solidFill>
                  <a:srgbClr val="FF0000"/>
                </a:solidFill>
              </a:rPr>
              <a:t>references as argument</a:t>
            </a:r>
            <a:r>
              <a:rPr lang="en-US" sz="2400" dirty="0" smtClean="0"/>
              <a:t>.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Passing variable</a:t>
            </a:r>
            <a:br>
              <a:rPr lang="en-US" b="1" dirty="0" smtClean="0"/>
            </a:br>
            <a:r>
              <a:rPr lang="en-US" b="1" dirty="0" smtClean="0"/>
              <a:t>as argument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java also on passing variables as argument, a copy gets generated which is termed as </a:t>
            </a:r>
            <a:r>
              <a:rPr lang="en-US" sz="2400" dirty="0" smtClean="0">
                <a:solidFill>
                  <a:srgbClr val="FF0000"/>
                </a:solidFill>
              </a:rPr>
              <a:t>formal argument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 method performs all operation on these formal arguments and hence no change can be made on actual arguments.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Let us understand this through an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47936" cy="5112568"/>
          </a:xfrm>
        </p:spPr>
        <p:txBody>
          <a:bodyPr>
            <a:normAutofit fontScale="70000" lnSpcReduction="20000"/>
          </a:bodyPr>
          <a:lstStyle/>
          <a:p>
            <a:pPr>
              <a:buSzPct val="100000"/>
              <a:buNone/>
            </a:pPr>
            <a:r>
              <a:rPr lang="en-US" sz="2400" b="1" dirty="0" smtClean="0"/>
              <a:t>class Demo</a:t>
            </a:r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void increment(</a:t>
            </a:r>
            <a:r>
              <a:rPr lang="en-US" sz="2400" dirty="0" err="1" smtClean="0"/>
              <a:t>int</a:t>
            </a:r>
            <a:r>
              <a:rPr lang="en-US" sz="2400" dirty="0" smtClean="0"/>
              <a:t> x, </a:t>
            </a:r>
            <a:r>
              <a:rPr lang="en-US" sz="2400" dirty="0" err="1" smtClean="0"/>
              <a:t>int</a:t>
            </a:r>
            <a:r>
              <a:rPr lang="en-US" sz="2400" dirty="0" smtClean="0"/>
              <a:t> y)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x++;</a:t>
            </a:r>
          </a:p>
          <a:p>
            <a:pPr>
              <a:buSzPct val="100000"/>
              <a:buNone/>
            </a:pPr>
            <a:r>
              <a:rPr lang="en-US" sz="2400" dirty="0" smtClean="0"/>
              <a:t> y++;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  <a:p>
            <a:pPr>
              <a:buSzPct val="100000"/>
              <a:buNone/>
            </a:pPr>
            <a:r>
              <a:rPr lang="en-US" sz="2400" b="1" dirty="0" smtClean="0"/>
              <a:t>class Test</a:t>
            </a:r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static 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Demo D=new Demo();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x=10, y=20;</a:t>
            </a:r>
          </a:p>
          <a:p>
            <a:pPr>
              <a:buSzPct val="100000"/>
              <a:buNone/>
            </a:pPr>
            <a:r>
              <a:rPr lang="en-US" sz="2400" b="1" dirty="0" smtClean="0"/>
              <a:t> S.O.P(“Before Increment x= ”+x+“y= ”+y);</a:t>
            </a:r>
          </a:p>
          <a:p>
            <a:pPr>
              <a:buSzPct val="100000"/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D.increment</a:t>
            </a:r>
            <a:r>
              <a:rPr lang="en-US" sz="2400" b="1" dirty="0" smtClean="0"/>
              <a:t>(x, y);</a:t>
            </a:r>
          </a:p>
          <a:p>
            <a:pPr>
              <a:buSzPct val="100000"/>
              <a:buNone/>
            </a:pPr>
            <a:r>
              <a:rPr lang="en-US" sz="2400" b="1" dirty="0" smtClean="0"/>
              <a:t> S.O.P(“After Increment x= ”+x+“y= ”+y);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348880"/>
            <a:ext cx="600114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Improved Program</a:t>
            </a:r>
            <a:br>
              <a:rPr lang="en-US" b="1" dirty="0" smtClean="0"/>
            </a:br>
            <a:r>
              <a:rPr lang="en-US" b="1" dirty="0" smtClean="0"/>
              <a:t>Passing Reference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7936" cy="5184576"/>
          </a:xfrm>
        </p:spPr>
        <p:txBody>
          <a:bodyPr numCol="2">
            <a:normAutofit/>
          </a:bodyPr>
          <a:lstStyle/>
          <a:p>
            <a:pPr>
              <a:buSzPct val="100000"/>
              <a:buNone/>
            </a:pPr>
            <a:r>
              <a:rPr lang="en-US" sz="2000" b="1" dirty="0" smtClean="0"/>
              <a:t>class Demo</a:t>
            </a:r>
          </a:p>
          <a:p>
            <a:pPr>
              <a:buSzPct val="100000"/>
              <a:buNone/>
            </a:pPr>
            <a:r>
              <a:rPr lang="en-US" sz="2000" b="1" dirty="0" smtClean="0"/>
              <a:t>{</a:t>
            </a:r>
          </a:p>
          <a:p>
            <a:pPr>
              <a:buSzPct val="100000"/>
              <a:buNone/>
            </a:pPr>
            <a:r>
              <a:rPr lang="en-US" sz="2000" b="1" dirty="0" smtClean="0"/>
              <a:t> private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x;</a:t>
            </a:r>
          </a:p>
          <a:p>
            <a:pPr>
              <a:buSzPct val="100000"/>
              <a:buNone/>
            </a:pPr>
            <a:r>
              <a:rPr lang="en-US" sz="2000" b="1" dirty="0" smtClean="0"/>
              <a:t> private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y;</a:t>
            </a:r>
          </a:p>
          <a:p>
            <a:pPr>
              <a:buSzPct val="100000"/>
              <a:buNone/>
            </a:pPr>
            <a:r>
              <a:rPr lang="en-US" sz="2000" dirty="0" smtClean="0"/>
              <a:t> public Demo(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j)</a:t>
            </a:r>
          </a:p>
          <a:p>
            <a:pPr>
              <a:buSzPct val="100000"/>
              <a:buNone/>
            </a:pPr>
            <a:r>
              <a:rPr lang="en-US" sz="2000" dirty="0" smtClean="0"/>
              <a:t> {</a:t>
            </a:r>
          </a:p>
          <a:p>
            <a:pPr>
              <a:buSzPct val="100000"/>
              <a:buNone/>
            </a:pPr>
            <a:r>
              <a:rPr lang="en-US" sz="2000" dirty="0" smtClean="0"/>
              <a:t> x=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>
              <a:buSzPct val="100000"/>
              <a:buNone/>
            </a:pPr>
            <a:r>
              <a:rPr lang="en-US" sz="2000" dirty="0" smtClean="0"/>
              <a:t> y=j;</a:t>
            </a:r>
          </a:p>
          <a:p>
            <a:pPr>
              <a:buSzPct val="100000"/>
              <a:buNone/>
            </a:pPr>
            <a:r>
              <a:rPr lang="en-US" sz="2000" dirty="0" smtClean="0"/>
              <a:t> }</a:t>
            </a:r>
          </a:p>
          <a:p>
            <a:pPr>
              <a:buSzPct val="100000"/>
              <a:buNone/>
            </a:pPr>
            <a:r>
              <a:rPr lang="en-US" sz="2000" b="1" dirty="0" smtClean="0"/>
              <a:t>public void increment(Demo D)</a:t>
            </a:r>
          </a:p>
          <a:p>
            <a:pPr>
              <a:buSzPct val="100000"/>
              <a:buNone/>
            </a:pPr>
            <a:r>
              <a:rPr lang="en-US" sz="2000" b="1" dirty="0" smtClean="0"/>
              <a:t> {</a:t>
            </a:r>
          </a:p>
          <a:p>
            <a:pPr>
              <a:buSzPct val="100000"/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D.x</a:t>
            </a:r>
            <a:r>
              <a:rPr lang="en-US" sz="2000" b="1" dirty="0" smtClean="0"/>
              <a:t>++;</a:t>
            </a:r>
          </a:p>
          <a:p>
            <a:pPr>
              <a:buSzPct val="100000"/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D.y</a:t>
            </a:r>
            <a:r>
              <a:rPr lang="en-US" sz="2000" b="1" dirty="0" smtClean="0"/>
              <a:t>++;</a:t>
            </a:r>
          </a:p>
          <a:p>
            <a:pPr>
              <a:buSzPct val="100000"/>
              <a:buNone/>
            </a:pPr>
            <a:r>
              <a:rPr lang="en-US" sz="2000" b="1" dirty="0" smtClean="0"/>
              <a:t> }</a:t>
            </a:r>
          </a:p>
          <a:p>
            <a:pPr>
              <a:buSzPct val="100000"/>
              <a:buNone/>
            </a:pPr>
            <a:r>
              <a:rPr lang="en-US" sz="2000" dirty="0" smtClean="0"/>
              <a:t> public void show( )</a:t>
            </a:r>
          </a:p>
          <a:p>
            <a:pPr>
              <a:buSzPct val="100000"/>
              <a:buNone/>
            </a:pPr>
            <a:r>
              <a:rPr lang="en-US" sz="2000" dirty="0" smtClean="0"/>
              <a:t> {</a:t>
            </a:r>
          </a:p>
          <a:p>
            <a:pPr>
              <a:buSzPct val="100000"/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(“x= ”+x);</a:t>
            </a:r>
          </a:p>
          <a:p>
            <a:pPr>
              <a:buSzPct val="100000"/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(“y= ”+y);</a:t>
            </a:r>
          </a:p>
          <a:p>
            <a:pPr>
              <a:buSzPct val="100000"/>
              <a:buNone/>
            </a:pPr>
            <a:r>
              <a:rPr lang="en-US" sz="2000" dirty="0" smtClean="0"/>
              <a:t> }</a:t>
            </a:r>
          </a:p>
          <a:p>
            <a:pPr>
              <a:buSzPct val="100000"/>
              <a:buNone/>
            </a:pPr>
            <a:r>
              <a:rPr lang="en-US" sz="20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None/>
            </a:pPr>
            <a:r>
              <a:rPr lang="en-US" sz="2400" b="1" dirty="0" smtClean="0"/>
              <a:t>class Test</a:t>
            </a:r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Demo D=new Demo(10,20);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D.show</a:t>
            </a:r>
            <a:r>
              <a:rPr lang="en-US" sz="2400" dirty="0" smtClean="0"/>
              <a:t>( );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D.increment</a:t>
            </a:r>
            <a:r>
              <a:rPr lang="en-US" sz="2400" dirty="0" smtClean="0"/>
              <a:t>(D);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D.show</a:t>
            </a:r>
            <a:r>
              <a:rPr lang="en-US" sz="2400" dirty="0" smtClean="0"/>
              <a:t>( );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Execise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WAP  to swap two integer data members of a class. Later you can modify it to accept input from the user.</a:t>
            </a:r>
            <a:endParaRPr lang="en-US" sz="2400" u="sng" dirty="0" smtClean="0">
              <a:solidFill>
                <a:srgbClr val="FF0000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endParaRPr lang="en-US" sz="2400" u="sng" dirty="0" smtClean="0">
              <a:solidFill>
                <a:srgbClr val="FF0000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u="sng" dirty="0" smtClean="0">
                <a:solidFill>
                  <a:srgbClr val="FF0000"/>
                </a:solidFill>
              </a:rPr>
              <a:t>Sample Output</a:t>
            </a:r>
            <a:r>
              <a:rPr lang="en-US" sz="2400" dirty="0" smtClean="0"/>
              <a:t> :-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573016"/>
            <a:ext cx="8766194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469</TotalTime>
  <Words>345</Words>
  <Application>Microsoft Office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Slide 1</vt:lpstr>
      <vt:lpstr>Today’s Agenda</vt:lpstr>
      <vt:lpstr>Argument Passing</vt:lpstr>
      <vt:lpstr>Passing variable as argument</vt:lpstr>
      <vt:lpstr>Example</vt:lpstr>
      <vt:lpstr>Improved Program Passing Reference</vt:lpstr>
      <vt:lpstr>Slide 7</vt:lpstr>
      <vt:lpstr>Execise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18</cp:revision>
  <dcterms:created xsi:type="dcterms:W3CDTF">2016-02-12T05:34:46Z</dcterms:created>
  <dcterms:modified xsi:type="dcterms:W3CDTF">2022-10-02T11:22:00Z</dcterms:modified>
</cp:coreProperties>
</file>