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84" r:id="rId3"/>
    <p:sldId id="286" r:id="rId4"/>
    <p:sldId id="285" r:id="rId5"/>
    <p:sldId id="287" r:id="rId6"/>
    <p:sldId id="390" r:id="rId7"/>
    <p:sldId id="391" r:id="rId8"/>
    <p:sldId id="393" r:id="rId9"/>
    <p:sldId id="309" r:id="rId10"/>
    <p:sldId id="3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AA860DB-4E70-494E-B3CA-6B77DD12CECC}"/>
    <pc:docChg chg="delSld">
      <pc:chgData name="Sharma Computer Academy" userId="08476b32c11f4418" providerId="LiveId" clId="{EAA860DB-4E70-494E-B3CA-6B77DD12CECC}" dt="2021-03-24T07:20:47.399" v="13" actId="47"/>
      <pc:docMkLst>
        <pc:docMk/>
      </pc:docMkLst>
      <pc:sldChg chg="del">
        <pc:chgData name="Sharma Computer Academy" userId="08476b32c11f4418" providerId="LiveId" clId="{EAA860DB-4E70-494E-B3CA-6B77DD12CECC}" dt="2021-03-24T07:20:39.438" v="0" actId="47"/>
        <pc:sldMkLst>
          <pc:docMk/>
          <pc:sldMk cId="2648085511" sldId="395"/>
        </pc:sldMkLst>
      </pc:sldChg>
      <pc:sldChg chg="del">
        <pc:chgData name="Sharma Computer Academy" userId="08476b32c11f4418" providerId="LiveId" clId="{EAA860DB-4E70-494E-B3CA-6B77DD12CECC}" dt="2021-03-24T07:20:40.284" v="1" actId="47"/>
        <pc:sldMkLst>
          <pc:docMk/>
          <pc:sldMk cId="2648085511" sldId="396"/>
        </pc:sldMkLst>
      </pc:sldChg>
      <pc:sldChg chg="del">
        <pc:chgData name="Sharma Computer Academy" userId="08476b32c11f4418" providerId="LiveId" clId="{EAA860DB-4E70-494E-B3CA-6B77DD12CECC}" dt="2021-03-24T07:20:40.832" v="2" actId="47"/>
        <pc:sldMkLst>
          <pc:docMk/>
          <pc:sldMk cId="2648085511" sldId="397"/>
        </pc:sldMkLst>
      </pc:sldChg>
      <pc:sldChg chg="del">
        <pc:chgData name="Sharma Computer Academy" userId="08476b32c11f4418" providerId="LiveId" clId="{EAA860DB-4E70-494E-B3CA-6B77DD12CECC}" dt="2021-03-24T07:20:41.313" v="3" actId="47"/>
        <pc:sldMkLst>
          <pc:docMk/>
          <pc:sldMk cId="2648085511" sldId="398"/>
        </pc:sldMkLst>
      </pc:sldChg>
      <pc:sldChg chg="del">
        <pc:chgData name="Sharma Computer Academy" userId="08476b32c11f4418" providerId="LiveId" clId="{EAA860DB-4E70-494E-B3CA-6B77DD12CECC}" dt="2021-03-24T07:20:41.771" v="4" actId="47"/>
        <pc:sldMkLst>
          <pc:docMk/>
          <pc:sldMk cId="2648085511" sldId="399"/>
        </pc:sldMkLst>
      </pc:sldChg>
      <pc:sldChg chg="del">
        <pc:chgData name="Sharma Computer Academy" userId="08476b32c11f4418" providerId="LiveId" clId="{EAA860DB-4E70-494E-B3CA-6B77DD12CECC}" dt="2021-03-24T07:20:42.256" v="5" actId="47"/>
        <pc:sldMkLst>
          <pc:docMk/>
          <pc:sldMk cId="2648085511" sldId="400"/>
        </pc:sldMkLst>
      </pc:sldChg>
      <pc:sldChg chg="del">
        <pc:chgData name="Sharma Computer Academy" userId="08476b32c11f4418" providerId="LiveId" clId="{EAA860DB-4E70-494E-B3CA-6B77DD12CECC}" dt="2021-03-24T07:20:42.819" v="6" actId="47"/>
        <pc:sldMkLst>
          <pc:docMk/>
          <pc:sldMk cId="2648085511" sldId="401"/>
        </pc:sldMkLst>
      </pc:sldChg>
      <pc:sldChg chg="del">
        <pc:chgData name="Sharma Computer Academy" userId="08476b32c11f4418" providerId="LiveId" clId="{EAA860DB-4E70-494E-B3CA-6B77DD12CECC}" dt="2021-03-24T07:20:43.331" v="7" actId="47"/>
        <pc:sldMkLst>
          <pc:docMk/>
          <pc:sldMk cId="2648085511" sldId="402"/>
        </pc:sldMkLst>
      </pc:sldChg>
      <pc:sldChg chg="del">
        <pc:chgData name="Sharma Computer Academy" userId="08476b32c11f4418" providerId="LiveId" clId="{EAA860DB-4E70-494E-B3CA-6B77DD12CECC}" dt="2021-03-24T07:20:43.855" v="8" actId="47"/>
        <pc:sldMkLst>
          <pc:docMk/>
          <pc:sldMk cId="2648085511" sldId="403"/>
        </pc:sldMkLst>
      </pc:sldChg>
      <pc:sldChg chg="del">
        <pc:chgData name="Sharma Computer Academy" userId="08476b32c11f4418" providerId="LiveId" clId="{EAA860DB-4E70-494E-B3CA-6B77DD12CECC}" dt="2021-03-24T07:20:44.564" v="9" actId="47"/>
        <pc:sldMkLst>
          <pc:docMk/>
          <pc:sldMk cId="2648085511" sldId="404"/>
        </pc:sldMkLst>
      </pc:sldChg>
      <pc:sldChg chg="del">
        <pc:chgData name="Sharma Computer Academy" userId="08476b32c11f4418" providerId="LiveId" clId="{EAA860DB-4E70-494E-B3CA-6B77DD12CECC}" dt="2021-03-24T07:20:45.117" v="10" actId="47"/>
        <pc:sldMkLst>
          <pc:docMk/>
          <pc:sldMk cId="2648085511" sldId="405"/>
        </pc:sldMkLst>
      </pc:sldChg>
      <pc:sldChg chg="del">
        <pc:chgData name="Sharma Computer Academy" userId="08476b32c11f4418" providerId="LiveId" clId="{EAA860DB-4E70-494E-B3CA-6B77DD12CECC}" dt="2021-03-24T07:20:45.860" v="11" actId="47"/>
        <pc:sldMkLst>
          <pc:docMk/>
          <pc:sldMk cId="2648085511" sldId="406"/>
        </pc:sldMkLst>
      </pc:sldChg>
      <pc:sldChg chg="del">
        <pc:chgData name="Sharma Computer Academy" userId="08476b32c11f4418" providerId="LiveId" clId="{EAA860DB-4E70-494E-B3CA-6B77DD12CECC}" dt="2021-03-24T07:20:46.804" v="12" actId="47"/>
        <pc:sldMkLst>
          <pc:docMk/>
          <pc:sldMk cId="2648085511" sldId="407"/>
        </pc:sldMkLst>
      </pc:sldChg>
      <pc:sldChg chg="del">
        <pc:chgData name="Sharma Computer Academy" userId="08476b32c11f4418" providerId="LiveId" clId="{EAA860DB-4E70-494E-B3CA-6B77DD12CECC}" dt="2021-03-24T07:20:47.399" v="13" actId="47"/>
        <pc:sldMkLst>
          <pc:docMk/>
          <pc:sldMk cId="2648085511" sldId="4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C0D5-5FA3-4E38-BF6F-4181479A0B67}" type="datetimeFigureOut">
              <a:rPr lang="en-US" smtClean="0"/>
              <a:pPr/>
              <a:t>12/3/2022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56C1F-545D-4EAB-87FD-C8C73C59C5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xmlns="" val="41106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r>
              <a:rPr lang="en-US" dirty="0"/>
              <a:t> v/s </a:t>
            </a:r>
            <a:r>
              <a:rPr lang="en-US" dirty="0" err="1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</a:t>
            </a:r>
            <a:r>
              <a:rPr lang="en-IN" b="1" dirty="0">
                <a:solidFill>
                  <a:srgbClr val="FF0000"/>
                </a:solidFill>
              </a:rPr>
              <a:t>HashSet</a:t>
            </a:r>
            <a:r>
              <a:rPr lang="en-IN" dirty="0"/>
              <a:t> is much faster than </a:t>
            </a:r>
            <a:r>
              <a:rPr lang="en-IN" b="1" dirty="0" err="1">
                <a:solidFill>
                  <a:srgbClr val="FF0000"/>
                </a:solidFill>
              </a:rPr>
              <a:t>TreeSet</a:t>
            </a:r>
            <a:r>
              <a:rPr lang="en-IN" dirty="0"/>
              <a:t>  as it has a constant-time  for most operations like </a:t>
            </a:r>
            <a:r>
              <a:rPr lang="en-IN" b="1" dirty="0">
                <a:solidFill>
                  <a:srgbClr val="0070C0"/>
                </a:solidFill>
              </a:rPr>
              <a:t>add, remove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0070C0"/>
                </a:solidFill>
              </a:rPr>
              <a:t>contains</a:t>
            </a:r>
            <a:r>
              <a:rPr lang="en-IN" dirty="0"/>
              <a:t> but offers no ordering guarantees like </a:t>
            </a:r>
            <a:r>
              <a:rPr lang="en-IN" b="1" dirty="0" err="1">
                <a:solidFill>
                  <a:srgbClr val="FF0000"/>
                </a:solidFill>
              </a:rPr>
              <a:t>TreeSet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</a:t>
            </a:r>
            <a:r>
              <a:rPr lang="en-IN" dirty="0"/>
              <a:t> </a:t>
            </a:r>
            <a:r>
              <a:rPr lang="en-IN" b="1" dirty="0" err="1">
                <a:solidFill>
                  <a:srgbClr val="FF0000"/>
                </a:solidFill>
              </a:rPr>
              <a:t>TreeSet</a:t>
            </a:r>
            <a:r>
              <a:rPr lang="en-IN" dirty="0"/>
              <a:t> offers a few handy methods to deal with the ordered set like </a:t>
            </a:r>
            <a:r>
              <a:rPr lang="en-IN" b="1" dirty="0">
                <a:solidFill>
                  <a:srgbClr val="FF0000"/>
                </a:solidFill>
              </a:rPr>
              <a:t>first()</a:t>
            </a:r>
            <a:r>
              <a:rPr lang="en-IN" b="1" dirty="0">
                <a:solidFill>
                  <a:srgbClr val="0070C0"/>
                </a:solidFill>
              </a:rPr>
              <a:t>, </a:t>
            </a:r>
            <a:r>
              <a:rPr lang="en-IN" b="1" dirty="0">
                <a:solidFill>
                  <a:srgbClr val="FF0000"/>
                </a:solidFill>
              </a:rPr>
              <a:t>last()</a:t>
            </a:r>
            <a:r>
              <a:rPr lang="en-IN" b="1" dirty="0">
                <a:solidFill>
                  <a:srgbClr val="0070C0"/>
                </a:solidFill>
              </a:rPr>
              <a:t>, </a:t>
            </a:r>
            <a:r>
              <a:rPr lang="en-IN" dirty="0" err="1"/>
              <a:t>etc</a:t>
            </a:r>
            <a:r>
              <a:rPr lang="en-IN" dirty="0"/>
              <a:t> which are not present in </a:t>
            </a:r>
            <a:r>
              <a:rPr lang="en-IN" b="1" dirty="0" err="1">
                <a:solidFill>
                  <a:srgbClr val="FF0000"/>
                </a:solidFill>
              </a:rPr>
              <a:t>HashSet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208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TreeSet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dirty="0"/>
              <a:t>This class implements the </a:t>
            </a:r>
            <a:r>
              <a:rPr lang="en-IN" b="1" dirty="0">
                <a:solidFill>
                  <a:srgbClr val="FF0000"/>
                </a:solidFill>
              </a:rPr>
              <a:t>Set</a:t>
            </a:r>
            <a:r>
              <a:rPr lang="en-IN" dirty="0"/>
              <a:t> interface. 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The </a:t>
            </a:r>
            <a:r>
              <a:rPr lang="en-IN" b="1" dirty="0" err="1">
                <a:solidFill>
                  <a:srgbClr val="FF0000"/>
                </a:solidFill>
              </a:rPr>
              <a:t>TreeSet</a:t>
            </a:r>
            <a:r>
              <a:rPr lang="en-IN" dirty="0"/>
              <a:t> class is useful when we need to extract elements from a collection in a sorted manner.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It stores  its elements in a tree and they are automatically arranged in a sorted order. </a:t>
            </a:r>
          </a:p>
          <a:p>
            <a:pPr marL="457200" indent="-45720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666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public class </a:t>
            </a:r>
            <a:r>
              <a:rPr lang="en-IN" b="1" dirty="0" err="1">
                <a:solidFill>
                  <a:srgbClr val="7030A0"/>
                </a:solidFill>
              </a:rPr>
              <a:t>TreeSetDemo</a:t>
            </a:r>
            <a:r>
              <a:rPr lang="en-IN" b="1" dirty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public static void main(String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[])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</a:t>
            </a:r>
            <a:r>
              <a:rPr lang="en-IN" b="1" dirty="0" err="1">
                <a:solidFill>
                  <a:srgbClr val="7030A0"/>
                </a:solidFill>
              </a:rPr>
              <a:t>TreeSet</a:t>
            </a:r>
            <a:r>
              <a:rPr lang="en-IN" b="1" dirty="0">
                <a:solidFill>
                  <a:srgbClr val="7030A0"/>
                </a:solidFill>
              </a:rPr>
              <a:t> &lt;String&gt;</a:t>
            </a:r>
            <a:r>
              <a:rPr lang="en-IN" b="1" dirty="0" err="1">
                <a:solidFill>
                  <a:srgbClr val="7030A0"/>
                </a:solidFill>
              </a:rPr>
              <a:t>ts</a:t>
            </a:r>
            <a:r>
              <a:rPr lang="en-IN" b="1" dirty="0">
                <a:solidFill>
                  <a:srgbClr val="7030A0"/>
                </a:solidFill>
              </a:rPr>
              <a:t> = new </a:t>
            </a:r>
            <a:r>
              <a:rPr lang="en-IN" b="1" dirty="0" err="1">
                <a:solidFill>
                  <a:srgbClr val="7030A0"/>
                </a:solidFill>
              </a:rPr>
              <a:t>TreeSet</a:t>
            </a:r>
            <a:r>
              <a:rPr lang="en-IN" b="1" dirty="0">
                <a:solidFill>
                  <a:srgbClr val="7030A0"/>
                </a:solidFill>
              </a:rPr>
              <a:t>&lt; &gt;();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</a:t>
            </a:r>
            <a:r>
              <a:rPr lang="en-IN" b="1" dirty="0" err="1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("C");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</a:t>
            </a:r>
            <a:r>
              <a:rPr lang="en-IN" b="1" dirty="0" err="1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("A");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</a:t>
            </a:r>
            <a:r>
              <a:rPr lang="en-IN" b="1" dirty="0" err="1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("B");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</a:t>
            </a:r>
            <a:r>
              <a:rPr lang="en-IN" b="1" dirty="0" err="1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("E");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</a:t>
            </a:r>
            <a:r>
              <a:rPr lang="en-IN" b="1" dirty="0" err="1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("F");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</a:t>
            </a:r>
            <a:r>
              <a:rPr lang="en-IN" b="1" dirty="0" err="1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("D");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</a:t>
            </a:r>
            <a:r>
              <a:rPr lang="en-IN" b="1" dirty="0" err="1">
                <a:solidFill>
                  <a:srgbClr val="7030A0"/>
                </a:solidFill>
              </a:rPr>
              <a:t>System.out.println</a:t>
            </a:r>
            <a:r>
              <a:rPr lang="en-IN" b="1" dirty="0">
                <a:solidFill>
                  <a:srgbClr val="7030A0"/>
                </a:solidFill>
              </a:rPr>
              <a:t>(</a:t>
            </a:r>
            <a:r>
              <a:rPr lang="en-IN" b="1" dirty="0" err="1">
                <a:solidFill>
                  <a:srgbClr val="7030A0"/>
                </a:solidFill>
              </a:rPr>
              <a:t>ts</a:t>
            </a:r>
            <a:r>
              <a:rPr lang="en-IN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pt-BR" b="1" dirty="0"/>
              <a:t>[A, B, C, D, E, F] </a:t>
            </a: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849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</a:t>
            </a:r>
            <a:r>
              <a:rPr lang="en-US" dirty="0" err="1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public class </a:t>
            </a:r>
            <a:r>
              <a:rPr lang="en-IN" b="1" dirty="0" err="1">
                <a:solidFill>
                  <a:srgbClr val="7030A0"/>
                </a:solidFill>
              </a:rPr>
              <a:t>SetDemo</a:t>
            </a:r>
            <a:r>
              <a:rPr lang="en-IN" b="1" dirty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public static void main(String[]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)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</a:t>
            </a:r>
            <a:r>
              <a:rPr lang="en-IN" b="1" dirty="0" err="1">
                <a:solidFill>
                  <a:srgbClr val="7030A0"/>
                </a:solidFill>
              </a:rPr>
              <a:t>TreeSet</a:t>
            </a:r>
            <a:r>
              <a:rPr lang="en-IN" b="1" dirty="0">
                <a:solidFill>
                  <a:srgbClr val="7030A0"/>
                </a:solidFill>
              </a:rPr>
              <a:t>&lt;String&gt; </a:t>
            </a:r>
            <a:r>
              <a:rPr lang="en-IN" b="1" dirty="0" err="1">
                <a:solidFill>
                  <a:srgbClr val="7030A0"/>
                </a:solidFill>
              </a:rPr>
              <a:t>st</a:t>
            </a:r>
            <a:r>
              <a:rPr lang="en-IN" b="1" dirty="0">
                <a:solidFill>
                  <a:srgbClr val="7030A0"/>
                </a:solidFill>
              </a:rPr>
              <a:t> = new </a:t>
            </a:r>
            <a:r>
              <a:rPr lang="en-IN" b="1" dirty="0" err="1">
                <a:solidFill>
                  <a:srgbClr val="7030A0"/>
                </a:solidFill>
              </a:rPr>
              <a:t>TreeSet</a:t>
            </a:r>
            <a:r>
              <a:rPr lang="en-IN" b="1" dirty="0">
                <a:solidFill>
                  <a:srgbClr val="7030A0"/>
                </a:solidFill>
              </a:rPr>
              <a:t>&lt;&gt;();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st.add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Gyan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st.add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Rohit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st.add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Anand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st.add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Arunesh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Iterator </a:t>
            </a:r>
            <a:r>
              <a:rPr lang="en-IN" b="1" dirty="0" err="1">
                <a:solidFill>
                  <a:srgbClr val="7030A0"/>
                </a:solidFill>
              </a:rPr>
              <a:t>itr</a:t>
            </a:r>
            <a:r>
              <a:rPr lang="en-IN" b="1" dirty="0">
                <a:solidFill>
                  <a:srgbClr val="7030A0"/>
                </a:solidFill>
              </a:rPr>
              <a:t> = </a:t>
            </a:r>
            <a:r>
              <a:rPr lang="en-IN" b="1" dirty="0" err="1">
                <a:solidFill>
                  <a:srgbClr val="7030A0"/>
                </a:solidFill>
              </a:rPr>
              <a:t>st.iterator</a:t>
            </a:r>
            <a:r>
              <a:rPr lang="en-IN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while (</a:t>
            </a:r>
            <a:r>
              <a:rPr lang="en-IN" b="1" dirty="0" err="1">
                <a:solidFill>
                  <a:srgbClr val="7030A0"/>
                </a:solidFill>
              </a:rPr>
              <a:t>itr.hasNext</a:t>
            </a:r>
            <a:r>
              <a:rPr lang="en-IN" b="1" dirty="0">
                <a:solidFill>
                  <a:srgbClr val="7030A0"/>
                </a:solidFill>
              </a:rPr>
              <a:t>())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        String </a:t>
            </a:r>
            <a:r>
              <a:rPr lang="en-IN" b="1" dirty="0" err="1">
                <a:solidFill>
                  <a:srgbClr val="7030A0"/>
                </a:solidFill>
              </a:rPr>
              <a:t>str</a:t>
            </a:r>
            <a:r>
              <a:rPr lang="en-IN" b="1" dirty="0">
                <a:solidFill>
                  <a:srgbClr val="7030A0"/>
                </a:solidFill>
              </a:rPr>
              <a:t> = (String) </a:t>
            </a:r>
            <a:r>
              <a:rPr lang="en-IN" b="1" dirty="0" err="1">
                <a:solidFill>
                  <a:srgbClr val="7030A0"/>
                </a:solidFill>
              </a:rPr>
              <a:t>itr.next</a:t>
            </a:r>
            <a:r>
              <a:rPr lang="en-IN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        </a:t>
            </a:r>
            <a:r>
              <a:rPr lang="en-IN" b="1" dirty="0" err="1">
                <a:solidFill>
                  <a:srgbClr val="7030A0"/>
                </a:solidFill>
              </a:rPr>
              <a:t>System.out.println</a:t>
            </a:r>
            <a:r>
              <a:rPr lang="en-IN" b="1" dirty="0">
                <a:solidFill>
                  <a:srgbClr val="7030A0"/>
                </a:solidFill>
              </a:rPr>
              <a:t>(</a:t>
            </a:r>
            <a:r>
              <a:rPr lang="en-IN" b="1" dirty="0" err="1">
                <a:solidFill>
                  <a:srgbClr val="7030A0"/>
                </a:solidFill>
              </a:rPr>
              <a:t>str</a:t>
            </a:r>
            <a:r>
              <a:rPr lang="en-IN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6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Anand</a:t>
            </a: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Arunesh</a:t>
            </a: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Gyan</a:t>
            </a: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Rohit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51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Custom Objects To </a:t>
            </a:r>
            <a:r>
              <a:rPr lang="en-US" dirty="0" err="1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Suppose we want to create a  </a:t>
            </a:r>
            <a:r>
              <a:rPr lang="en-US" b="1" dirty="0" err="1">
                <a:solidFill>
                  <a:srgbClr val="0070C0"/>
                </a:solidFill>
              </a:rPr>
              <a:t>TreeSet</a:t>
            </a:r>
            <a:r>
              <a:rPr lang="en-US" dirty="0"/>
              <a:t> of </a:t>
            </a:r>
            <a:r>
              <a:rPr lang="en-US" b="1" dirty="0">
                <a:solidFill>
                  <a:srgbClr val="00B050"/>
                </a:solidFill>
              </a:rPr>
              <a:t>Book</a:t>
            </a:r>
            <a:r>
              <a:rPr lang="en-US" dirty="0"/>
              <a:t> object  and we want to get the output in </a:t>
            </a:r>
            <a:r>
              <a:rPr lang="en-US" b="1" dirty="0">
                <a:solidFill>
                  <a:srgbClr val="C00000"/>
                </a:solidFill>
              </a:rPr>
              <a:t>ascending order</a:t>
            </a:r>
            <a:r>
              <a:rPr lang="en-US" dirty="0"/>
              <a:t> of </a:t>
            </a:r>
            <a:r>
              <a:rPr lang="en-US" b="1" dirty="0">
                <a:solidFill>
                  <a:srgbClr val="FF0000"/>
                </a:solidFill>
              </a:rPr>
              <a:t>price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Now , if we write :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TreeSet</a:t>
            </a:r>
            <a:r>
              <a:rPr lang="en-US" b="1" dirty="0">
                <a:solidFill>
                  <a:srgbClr val="7030A0"/>
                </a:solidFill>
              </a:rPr>
              <a:t>&lt;Book&gt; </a:t>
            </a:r>
            <a:r>
              <a:rPr lang="en-US" b="1" dirty="0" err="1">
                <a:solidFill>
                  <a:srgbClr val="7030A0"/>
                </a:solidFill>
              </a:rPr>
              <a:t>ts</a:t>
            </a:r>
            <a:r>
              <a:rPr lang="en-US" b="1" dirty="0">
                <a:solidFill>
                  <a:srgbClr val="7030A0"/>
                </a:solidFill>
              </a:rPr>
              <a:t>=new </a:t>
            </a:r>
            <a:r>
              <a:rPr lang="en-US" b="1" dirty="0" err="1">
                <a:solidFill>
                  <a:srgbClr val="7030A0"/>
                </a:solidFill>
              </a:rPr>
              <a:t>TreeSet</a:t>
            </a:r>
            <a:r>
              <a:rPr lang="en-US" b="1" dirty="0">
                <a:solidFill>
                  <a:srgbClr val="7030A0"/>
                </a:solidFill>
              </a:rPr>
              <a:t>&lt;Book&gt;( );</a:t>
            </a:r>
          </a:p>
          <a:p>
            <a:pPr marL="274320" lvl="1" indent="0">
              <a:buNone/>
            </a:pPr>
            <a:r>
              <a:rPr lang="en-IN" b="1" dirty="0">
                <a:solidFill>
                  <a:srgbClr val="7030A0"/>
                </a:solidFill>
              </a:rPr>
              <a:t>Book b1=new Book("Let Us C","Kanetkar",350);</a:t>
            </a:r>
          </a:p>
          <a:p>
            <a:pPr marL="274320" lvl="1" indent="0">
              <a:buNone/>
            </a:pPr>
            <a:r>
              <a:rPr lang="en-IN" b="1" dirty="0">
                <a:solidFill>
                  <a:srgbClr val="7030A0"/>
                </a:solidFill>
              </a:rPr>
              <a:t>Book b2=new Book("Java Certification","Kathy",650);</a:t>
            </a:r>
          </a:p>
          <a:p>
            <a:pPr marL="274320" lvl="1" indent="0">
              <a:buNone/>
            </a:pPr>
            <a:r>
              <a:rPr lang="en-IN" b="1" dirty="0">
                <a:solidFill>
                  <a:srgbClr val="7030A0"/>
                </a:solidFill>
              </a:rPr>
              <a:t>Book b3=new Book("Mastering C++","Venugopal",500); t</a:t>
            </a:r>
            <a:r>
              <a:rPr lang="en-US" b="1" dirty="0" err="1">
                <a:solidFill>
                  <a:srgbClr val="7030A0"/>
                </a:solidFill>
              </a:rPr>
              <a:t>s.add</a:t>
            </a:r>
            <a:r>
              <a:rPr lang="en-US" b="1" dirty="0">
                <a:solidFill>
                  <a:srgbClr val="7030A0"/>
                </a:solidFill>
              </a:rPr>
              <a:t>(b1);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ts.add</a:t>
            </a:r>
            <a:r>
              <a:rPr lang="en-US" b="1" dirty="0">
                <a:solidFill>
                  <a:srgbClr val="7030A0"/>
                </a:solidFill>
              </a:rPr>
              <a:t>(b2);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ts.add</a:t>
            </a:r>
            <a:r>
              <a:rPr lang="en-US" b="1" dirty="0">
                <a:solidFill>
                  <a:srgbClr val="7030A0"/>
                </a:solidFill>
              </a:rPr>
              <a:t>(b3);</a:t>
            </a:r>
          </a:p>
          <a:p>
            <a:pPr marL="0" indent="0"/>
            <a:r>
              <a:rPr lang="en-US" dirty="0"/>
              <a:t>Then java will throw a </a:t>
            </a:r>
            <a:r>
              <a:rPr lang="en-US" b="1" dirty="0" err="1">
                <a:solidFill>
                  <a:srgbClr val="FF0000"/>
                </a:solidFill>
              </a:rPr>
              <a:t>ClassCastException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Did This Happen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because for any object which we add to the </a:t>
            </a:r>
            <a:r>
              <a:rPr lang="en-US" b="1" dirty="0" err="1">
                <a:solidFill>
                  <a:srgbClr val="0070C0"/>
                </a:solidFill>
              </a:rPr>
              <a:t>TreeSet</a:t>
            </a:r>
            <a:r>
              <a:rPr lang="en-US" dirty="0"/>
              <a:t> created using </a:t>
            </a:r>
            <a:r>
              <a:rPr lang="en-US" b="1" u="sng" dirty="0">
                <a:solidFill>
                  <a:srgbClr val="FF0000"/>
                </a:solidFill>
              </a:rPr>
              <a:t>default constructor </a:t>
            </a:r>
            <a:r>
              <a:rPr lang="en-US" dirty="0"/>
              <a:t>, then 2 conditions must be compulsorily satisfied: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The objects added must be homogeneous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The objects must be comparable i.e. the class must implement the </a:t>
            </a:r>
            <a:r>
              <a:rPr lang="en-US" b="1" dirty="0" err="1">
                <a:solidFill>
                  <a:srgbClr val="0070C0"/>
                </a:solidFill>
              </a:rPr>
              <a:t>java.lang.Comparable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interface.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 our case first condition is satisfied but since </a:t>
            </a:r>
            <a:r>
              <a:rPr lang="en-US" b="1" dirty="0">
                <a:solidFill>
                  <a:srgbClr val="0070C0"/>
                </a:solidFill>
              </a:rPr>
              <a:t>Book</a:t>
            </a:r>
            <a:r>
              <a:rPr lang="en-US" dirty="0"/>
              <a:t> has </a:t>
            </a:r>
          </a:p>
          <a:p>
            <a:pPr>
              <a:buNone/>
            </a:pPr>
            <a:r>
              <a:rPr lang="en-US" dirty="0"/>
              <a:t>not implemented the </a:t>
            </a:r>
            <a:r>
              <a:rPr lang="en-US" b="1" dirty="0">
                <a:solidFill>
                  <a:srgbClr val="0070C0"/>
                </a:solidFill>
              </a:rPr>
              <a:t>Comparable</a:t>
            </a:r>
            <a:r>
              <a:rPr lang="en-US" dirty="0"/>
              <a:t> interface, a 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ClassCastException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arised</a:t>
            </a:r>
            <a:r>
              <a:rPr lang="en-US" dirty="0"/>
              <a:t>. 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So to solve the above exception , we must implement 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0070C0"/>
                </a:solidFill>
              </a:rPr>
              <a:t>Comparable</a:t>
            </a:r>
            <a:r>
              <a:rPr lang="en-US" b="1" dirty="0">
                <a:solidFill>
                  <a:srgbClr val="FF0000"/>
                </a:solidFill>
              </a:rPr>
              <a:t> interface in our </a:t>
            </a:r>
            <a:r>
              <a:rPr lang="en-US" b="1" dirty="0">
                <a:solidFill>
                  <a:srgbClr val="0070C0"/>
                </a:solidFill>
              </a:rPr>
              <a:t>Book</a:t>
            </a:r>
            <a:r>
              <a:rPr lang="en-US" b="1" dirty="0">
                <a:solidFill>
                  <a:srgbClr val="FF0000"/>
                </a:solidFill>
              </a:rPr>
              <a:t> class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/>
              <a:t>Modify the </a:t>
            </a:r>
            <a:r>
              <a:rPr lang="en-US" b="1" dirty="0">
                <a:solidFill>
                  <a:srgbClr val="7030A0"/>
                </a:solidFill>
              </a:rPr>
              <a:t>Library Management System </a:t>
            </a:r>
            <a:r>
              <a:rPr lang="en-US" dirty="0"/>
              <a:t>code by adding </a:t>
            </a:r>
          </a:p>
          <a:p>
            <a:pPr marL="457200" indent="-457200">
              <a:buNone/>
            </a:pPr>
            <a:r>
              <a:rPr lang="en-US" dirty="0"/>
              <a:t>one more feature which is to print Books </a:t>
            </a:r>
            <a:r>
              <a:rPr lang="en-US" b="1" dirty="0">
                <a:solidFill>
                  <a:srgbClr val="7030A0"/>
                </a:solidFill>
              </a:rPr>
              <a:t>in ascending </a:t>
            </a:r>
          </a:p>
          <a:p>
            <a:pPr marL="457200" indent="-457200">
              <a:buNone/>
            </a:pPr>
            <a:r>
              <a:rPr lang="en-US" b="1" dirty="0">
                <a:solidFill>
                  <a:srgbClr val="7030A0"/>
                </a:solidFill>
              </a:rPr>
              <a:t>order of </a:t>
            </a:r>
            <a:r>
              <a:rPr lang="en-US" b="1" dirty="0">
                <a:solidFill>
                  <a:srgbClr val="FF0000"/>
                </a:solidFill>
              </a:rPr>
              <a:t>price . </a:t>
            </a:r>
            <a:r>
              <a:rPr lang="en-US" dirty="0"/>
              <a:t>Also display the Books one by one </a:t>
            </a:r>
          </a:p>
          <a:p>
            <a:pPr marL="457200" indent="-457200">
              <a:buNone/>
            </a:pPr>
            <a:r>
              <a:rPr lang="en-US" dirty="0"/>
              <a:t>using </a:t>
            </a:r>
            <a:r>
              <a:rPr lang="en-US" dirty="0" err="1"/>
              <a:t>iterator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60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Extra Methods Of </a:t>
            </a:r>
            <a:r>
              <a:rPr lang="en-US" dirty="0" err="1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Since </a:t>
            </a:r>
            <a:r>
              <a:rPr lang="en-IN" b="1" dirty="0" err="1">
                <a:solidFill>
                  <a:srgbClr val="FF0000"/>
                </a:solidFill>
              </a:rPr>
              <a:t>TreeSet</a:t>
            </a:r>
            <a:r>
              <a:rPr lang="en-IN" dirty="0"/>
              <a:t>  implements </a:t>
            </a:r>
            <a:r>
              <a:rPr lang="en-IN" b="1" dirty="0" err="1">
                <a:solidFill>
                  <a:srgbClr val="FF0000"/>
                </a:solidFill>
              </a:rPr>
              <a:t>NavigableSet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 err="1">
                <a:solidFill>
                  <a:srgbClr val="FF0000"/>
                </a:solidFill>
              </a:rPr>
              <a:t>SortedSet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interfaces , it has some more methods as compared to </a:t>
            </a:r>
            <a:r>
              <a:rPr lang="en-IN" b="1" dirty="0" err="1">
                <a:solidFill>
                  <a:srgbClr val="FF0000"/>
                </a:solidFill>
              </a:rPr>
              <a:t>HashSet</a:t>
            </a:r>
            <a:r>
              <a:rPr lang="en-IN" dirty="0"/>
              <a:t>. Some of it’s very important methods are: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public Object last( ) </a:t>
            </a:r>
            <a:r>
              <a:rPr lang="en-US" dirty="0"/>
              <a:t>: </a:t>
            </a:r>
            <a:r>
              <a:rPr lang="en-IN" dirty="0"/>
              <a:t>Returns the last (highest) element currently in this set.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public Object first( )</a:t>
            </a:r>
            <a:r>
              <a:rPr lang="en-US" dirty="0"/>
              <a:t>: </a:t>
            </a:r>
            <a:r>
              <a:rPr lang="en-IN" dirty="0"/>
              <a:t>Returns the first (lowest) element currently in this set.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public Object lower(Object)</a:t>
            </a:r>
            <a:r>
              <a:rPr lang="en-US" dirty="0"/>
              <a:t> : </a:t>
            </a:r>
            <a:r>
              <a:rPr lang="en-IN" dirty="0"/>
              <a:t>Returns the greatest element in this set strictly less than the given element, or null if there is no such element.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public Object higher(Object)</a:t>
            </a:r>
            <a:r>
              <a:rPr lang="en-US" dirty="0"/>
              <a:t> : </a:t>
            </a:r>
            <a:r>
              <a:rPr lang="en-IN" dirty="0"/>
              <a:t>Returns the least element in this set strictly greater than the given element, or null if there is no such element.</a:t>
            </a:r>
            <a:endParaRPr lang="en-US" dirty="0"/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82087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2202</TotalTime>
  <Words>564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COLLECTIONS</vt:lpstr>
      <vt:lpstr>The TreeSet class</vt:lpstr>
      <vt:lpstr>Program</vt:lpstr>
      <vt:lpstr>Traversing a TreeSet</vt:lpstr>
      <vt:lpstr>Output</vt:lpstr>
      <vt:lpstr>Adding Custom Objects To TreeSet</vt:lpstr>
      <vt:lpstr>Why Did This Happen ?</vt:lpstr>
      <vt:lpstr>Exercise 8</vt:lpstr>
      <vt:lpstr>Some Extra Methods Of TreeSet</vt:lpstr>
      <vt:lpstr>HashSet v/s TreeSet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184</cp:revision>
  <dcterms:created xsi:type="dcterms:W3CDTF">2012-06-21T20:06:10Z</dcterms:created>
  <dcterms:modified xsi:type="dcterms:W3CDTF">2022-12-03T15:33:56Z</dcterms:modified>
</cp:coreProperties>
</file>