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unknown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1"/>
  </p:notesMasterIdLst>
  <p:sldIdLst>
    <p:sldId id="256" r:id="rId2"/>
    <p:sldId id="412" r:id="rId3"/>
    <p:sldId id="445" r:id="rId4"/>
    <p:sldId id="448" r:id="rId5"/>
    <p:sldId id="447" r:id="rId6"/>
    <p:sldId id="413" r:id="rId7"/>
    <p:sldId id="449" r:id="rId8"/>
    <p:sldId id="450" r:id="rId9"/>
    <p:sldId id="415" r:id="rId10"/>
    <p:sldId id="417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32" r:id="rId19"/>
    <p:sldId id="433" r:id="rId20"/>
    <p:sldId id="434" r:id="rId21"/>
    <p:sldId id="298" r:id="rId22"/>
    <p:sldId id="409" r:id="rId23"/>
    <p:sldId id="410" r:id="rId24"/>
    <p:sldId id="435" r:id="rId25"/>
    <p:sldId id="436" r:id="rId26"/>
    <p:sldId id="440" r:id="rId27"/>
    <p:sldId id="414" r:id="rId28"/>
    <p:sldId id="426" r:id="rId29"/>
    <p:sldId id="427" r:id="rId30"/>
    <p:sldId id="428" r:id="rId31"/>
    <p:sldId id="429" r:id="rId32"/>
    <p:sldId id="431" r:id="rId33"/>
    <p:sldId id="430" r:id="rId34"/>
    <p:sldId id="297" r:id="rId35"/>
    <p:sldId id="299" r:id="rId36"/>
    <p:sldId id="300" r:id="rId37"/>
    <p:sldId id="301" r:id="rId38"/>
    <p:sldId id="302" r:id="rId39"/>
    <p:sldId id="439" r:id="rId40"/>
    <p:sldId id="303" r:id="rId41"/>
    <p:sldId id="304" r:id="rId42"/>
    <p:sldId id="308" r:id="rId43"/>
    <p:sldId id="441" r:id="rId44"/>
    <p:sldId id="305" r:id="rId45"/>
    <p:sldId id="442" r:id="rId46"/>
    <p:sldId id="437" r:id="rId47"/>
    <p:sldId id="444" r:id="rId48"/>
    <p:sldId id="443" r:id="rId49"/>
    <p:sldId id="310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6E79053-99D1-4FBD-8981-AB007FB8225B}"/>
    <pc:docChg chg="custSel addSld delSld modSld">
      <pc:chgData name="Sharma Computer Academy" userId="08476b32c11f4418" providerId="LiveId" clId="{26E79053-99D1-4FBD-8981-AB007FB8225B}" dt="2022-12-05T07:25:11.693" v="135" actId="20577"/>
      <pc:docMkLst>
        <pc:docMk/>
      </pc:docMkLst>
      <pc:sldChg chg="modSp">
        <pc:chgData name="Sharma Computer Academy" userId="08476b32c11f4418" providerId="LiveId" clId="{26E79053-99D1-4FBD-8981-AB007FB8225B}" dt="2022-12-05T07:24:31.977" v="123" actId="20577"/>
        <pc:sldMkLst>
          <pc:docMk/>
          <pc:sldMk cId="2084530017" sldId="299"/>
        </pc:sldMkLst>
        <pc:spChg chg="mod">
          <ac:chgData name="Sharma Computer Academy" userId="08476b32c11f4418" providerId="LiveId" clId="{26E79053-99D1-4FBD-8981-AB007FB8225B}" dt="2022-12-05T07:24:31.977" v="123" actId="20577"/>
          <ac:spMkLst>
            <pc:docMk/>
            <pc:sldMk cId="2084530017" sldId="29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6E79053-99D1-4FBD-8981-AB007FB8225B}" dt="2022-12-05T07:24:46.800" v="129" actId="20577"/>
        <pc:sldMkLst>
          <pc:docMk/>
          <pc:sldMk cId="1922756041" sldId="301"/>
        </pc:sldMkLst>
        <pc:spChg chg="mod">
          <ac:chgData name="Sharma Computer Academy" userId="08476b32c11f4418" providerId="LiveId" clId="{26E79053-99D1-4FBD-8981-AB007FB8225B}" dt="2022-12-05T07:24:46.800" v="129" actId="20577"/>
          <ac:spMkLst>
            <pc:docMk/>
            <pc:sldMk cId="1922756041" sldId="3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6E79053-99D1-4FBD-8981-AB007FB8225B}" dt="2022-12-05T07:24:56.528" v="131" actId="20577"/>
        <pc:sldMkLst>
          <pc:docMk/>
          <pc:sldMk cId="1403645625" sldId="304"/>
        </pc:sldMkLst>
        <pc:spChg chg="mod">
          <ac:chgData name="Sharma Computer Academy" userId="08476b32c11f4418" providerId="LiveId" clId="{26E79053-99D1-4FBD-8981-AB007FB8225B}" dt="2022-12-05T07:24:56.528" v="131" actId="20577"/>
          <ac:spMkLst>
            <pc:docMk/>
            <pc:sldMk cId="1403645625" sldId="304"/>
            <ac:spMk id="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26E79053-99D1-4FBD-8981-AB007FB8225B}" dt="2022-12-05T06:55:56.933" v="77" actId="207"/>
        <pc:sldMkLst>
          <pc:docMk/>
          <pc:sldMk cId="1594430930" sldId="412"/>
        </pc:sldMkLst>
        <pc:spChg chg="mod">
          <ac:chgData name="Sharma Computer Academy" userId="08476b32c11f4418" providerId="LiveId" clId="{26E79053-99D1-4FBD-8981-AB007FB8225B}" dt="2022-12-05T06:55:56.933" v="77" actId="207"/>
          <ac:spMkLst>
            <pc:docMk/>
            <pc:sldMk cId="1594430930" sldId="412"/>
            <ac:spMk id="3" creationId="{00000000-0000-0000-0000-000000000000}"/>
          </ac:spMkLst>
        </pc:spChg>
        <pc:picChg chg="del">
          <ac:chgData name="Sharma Computer Academy" userId="08476b32c11f4418" providerId="LiveId" clId="{26E79053-99D1-4FBD-8981-AB007FB8225B}" dt="2022-12-05T06:53:04.544" v="2" actId="478"/>
          <ac:picMkLst>
            <pc:docMk/>
            <pc:sldMk cId="1594430930" sldId="412"/>
            <ac:picMk id="5" creationId="{00000000-0000-0000-0000-000000000000}"/>
          </ac:picMkLst>
        </pc:picChg>
        <pc:picChg chg="add mod">
          <ac:chgData name="Sharma Computer Academy" userId="08476b32c11f4418" providerId="LiveId" clId="{26E79053-99D1-4FBD-8981-AB007FB8225B}" dt="2022-12-05T06:55:37.826" v="73" actId="14100"/>
          <ac:picMkLst>
            <pc:docMk/>
            <pc:sldMk cId="1594430930" sldId="412"/>
            <ac:picMk id="6" creationId="{C4E43732-FF58-01DF-1AAC-0F01FABCBA55}"/>
          </ac:picMkLst>
        </pc:picChg>
      </pc:sldChg>
      <pc:sldChg chg="modSp mod">
        <pc:chgData name="Sharma Computer Academy" userId="08476b32c11f4418" providerId="LiveId" clId="{26E79053-99D1-4FBD-8981-AB007FB8225B}" dt="2022-12-05T06:59:00.387" v="103" actId="20577"/>
        <pc:sldMkLst>
          <pc:docMk/>
          <pc:sldMk cId="2258651213" sldId="413"/>
        </pc:sldMkLst>
        <pc:spChg chg="mod">
          <ac:chgData name="Sharma Computer Academy" userId="08476b32c11f4418" providerId="LiveId" clId="{26E79053-99D1-4FBD-8981-AB007FB8225B}" dt="2022-12-05T06:59:00.387" v="103" actId="20577"/>
          <ac:spMkLst>
            <pc:docMk/>
            <pc:sldMk cId="2258651213" sldId="4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6E79053-99D1-4FBD-8981-AB007FB8225B}" dt="2022-12-05T07:24:05.141" v="116" actId="20577"/>
        <pc:sldMkLst>
          <pc:docMk/>
          <pc:sldMk cId="3146934144" sldId="414"/>
        </pc:sldMkLst>
        <pc:spChg chg="mod">
          <ac:chgData name="Sharma Computer Academy" userId="08476b32c11f4418" providerId="LiveId" clId="{26E79053-99D1-4FBD-8981-AB007FB8225B}" dt="2022-12-05T07:24:05.141" v="116" actId="20577"/>
          <ac:spMkLst>
            <pc:docMk/>
            <pc:sldMk cId="3146934144" sldId="41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6E79053-99D1-4FBD-8981-AB007FB8225B}" dt="2022-12-05T07:24:09.298" v="117" actId="20577"/>
        <pc:sldMkLst>
          <pc:docMk/>
          <pc:sldMk cId="3146934144" sldId="427"/>
        </pc:sldMkLst>
        <pc:spChg chg="mod">
          <ac:chgData name="Sharma Computer Academy" userId="08476b32c11f4418" providerId="LiveId" clId="{26E79053-99D1-4FBD-8981-AB007FB8225B}" dt="2022-12-05T07:24:09.298" v="117" actId="20577"/>
          <ac:spMkLst>
            <pc:docMk/>
            <pc:sldMk cId="3146934144" sldId="4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6E79053-99D1-4FBD-8981-AB007FB8225B}" dt="2022-12-05T07:24:14.350" v="118" actId="20577"/>
        <pc:sldMkLst>
          <pc:docMk/>
          <pc:sldMk cId="3146934144" sldId="428"/>
        </pc:sldMkLst>
        <pc:spChg chg="mod">
          <ac:chgData name="Sharma Computer Academy" userId="08476b32c11f4418" providerId="LiveId" clId="{26E79053-99D1-4FBD-8981-AB007FB8225B}" dt="2022-12-05T07:24:14.350" v="118" actId="20577"/>
          <ac:spMkLst>
            <pc:docMk/>
            <pc:sldMk cId="3146934144" sldId="4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6E79053-99D1-4FBD-8981-AB007FB8225B}" dt="2022-12-05T07:24:18.759" v="120" actId="20577"/>
        <pc:sldMkLst>
          <pc:docMk/>
          <pc:sldMk cId="3146934144" sldId="429"/>
        </pc:sldMkLst>
        <pc:spChg chg="mod">
          <ac:chgData name="Sharma Computer Academy" userId="08476b32c11f4418" providerId="LiveId" clId="{26E79053-99D1-4FBD-8981-AB007FB8225B}" dt="2022-12-05T07:24:18.759" v="120" actId="20577"/>
          <ac:spMkLst>
            <pc:docMk/>
            <pc:sldMk cId="3146934144" sldId="4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6E79053-99D1-4FBD-8981-AB007FB8225B}" dt="2022-12-05T07:24:26.114" v="122" actId="20577"/>
        <pc:sldMkLst>
          <pc:docMk/>
          <pc:sldMk cId="3146934144" sldId="430"/>
        </pc:sldMkLst>
        <pc:spChg chg="mod">
          <ac:chgData name="Sharma Computer Academy" userId="08476b32c11f4418" providerId="LiveId" clId="{26E79053-99D1-4FBD-8981-AB007FB8225B}" dt="2022-12-05T07:24:26.114" v="122" actId="20577"/>
          <ac:spMkLst>
            <pc:docMk/>
            <pc:sldMk cId="3146934144" sldId="4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6E79053-99D1-4FBD-8981-AB007FB8225B}" dt="2022-12-05T07:25:11.693" v="135" actId="20577"/>
        <pc:sldMkLst>
          <pc:docMk/>
          <pc:sldMk cId="1403645625" sldId="441"/>
        </pc:sldMkLst>
        <pc:spChg chg="mod">
          <ac:chgData name="Sharma Computer Academy" userId="08476b32c11f4418" providerId="LiveId" clId="{26E79053-99D1-4FBD-8981-AB007FB8225B}" dt="2022-12-05T07:25:11.693" v="135" actId="20577"/>
          <ac:spMkLst>
            <pc:docMk/>
            <pc:sldMk cId="1403645625" sldId="441"/>
            <ac:spMk id="3" creationId="{00000000-0000-0000-0000-000000000000}"/>
          </ac:spMkLst>
        </pc:spChg>
      </pc:sldChg>
      <pc:sldChg chg="addSp delSp modSp add mod delAnim">
        <pc:chgData name="Sharma Computer Academy" userId="08476b32c11f4418" providerId="LiveId" clId="{26E79053-99D1-4FBD-8981-AB007FB8225B}" dt="2022-12-05T06:56:46.221" v="79" actId="20577"/>
        <pc:sldMkLst>
          <pc:docMk/>
          <pc:sldMk cId="740218096" sldId="445"/>
        </pc:sldMkLst>
        <pc:spChg chg="mod">
          <ac:chgData name="Sharma Computer Academy" userId="08476b32c11f4418" providerId="LiveId" clId="{26E79053-99D1-4FBD-8981-AB007FB8225B}" dt="2022-12-05T06:56:46.221" v="79" actId="20577"/>
          <ac:spMkLst>
            <pc:docMk/>
            <pc:sldMk cId="740218096" sldId="445"/>
            <ac:spMk id="2" creationId="{00000000-0000-0000-0000-000000000000}"/>
          </ac:spMkLst>
        </pc:spChg>
        <pc:spChg chg="del">
          <ac:chgData name="Sharma Computer Academy" userId="08476b32c11f4418" providerId="LiveId" clId="{26E79053-99D1-4FBD-8981-AB007FB8225B}" dt="2022-12-05T06:54:18.350" v="57" actId="478"/>
          <ac:spMkLst>
            <pc:docMk/>
            <pc:sldMk cId="740218096" sldId="445"/>
            <ac:spMk id="3" creationId="{00000000-0000-0000-0000-000000000000}"/>
          </ac:spMkLst>
        </pc:spChg>
        <pc:spChg chg="add del mod">
          <ac:chgData name="Sharma Computer Academy" userId="08476b32c11f4418" providerId="LiveId" clId="{26E79053-99D1-4FBD-8981-AB007FB8225B}" dt="2022-12-05T06:54:20.858" v="58" actId="478"/>
          <ac:spMkLst>
            <pc:docMk/>
            <pc:sldMk cId="740218096" sldId="445"/>
            <ac:spMk id="6" creationId="{4ABEC474-5000-2A62-B09E-5EB890C5B98D}"/>
          </ac:spMkLst>
        </pc:spChg>
        <pc:picChg chg="mod">
          <ac:chgData name="Sharma Computer Academy" userId="08476b32c11f4418" providerId="LiveId" clId="{26E79053-99D1-4FBD-8981-AB007FB8225B}" dt="2022-12-05T06:54:47.982" v="61" actId="1076"/>
          <ac:picMkLst>
            <pc:docMk/>
            <pc:sldMk cId="740218096" sldId="445"/>
            <ac:picMk id="5" creationId="{00000000-0000-0000-0000-000000000000}"/>
          </ac:picMkLst>
        </pc:picChg>
      </pc:sldChg>
      <pc:sldChg chg="add del">
        <pc:chgData name="Sharma Computer Academy" userId="08476b32c11f4418" providerId="LiveId" clId="{26E79053-99D1-4FBD-8981-AB007FB8225B}" dt="2022-12-05T06:57:18.552" v="83" actId="47"/>
        <pc:sldMkLst>
          <pc:docMk/>
          <pc:sldMk cId="1537884072" sldId="446"/>
        </pc:sldMkLst>
      </pc:sldChg>
      <pc:sldChg chg="modSp add mod">
        <pc:chgData name="Sharma Computer Academy" userId="08476b32c11f4418" providerId="LiveId" clId="{26E79053-99D1-4FBD-8981-AB007FB8225B}" dt="2022-12-05T06:57:03.005" v="82" actId="1076"/>
        <pc:sldMkLst>
          <pc:docMk/>
          <pc:sldMk cId="3421220147" sldId="447"/>
        </pc:sldMkLst>
        <pc:spChg chg="mod">
          <ac:chgData name="Sharma Computer Academy" userId="08476b32c11f4418" providerId="LiveId" clId="{26E79053-99D1-4FBD-8981-AB007FB8225B}" dt="2022-12-05T06:56:59.012" v="81"/>
          <ac:spMkLst>
            <pc:docMk/>
            <pc:sldMk cId="3421220147" sldId="447"/>
            <ac:spMk id="2" creationId="{00000000-0000-0000-0000-000000000000}"/>
          </ac:spMkLst>
        </pc:spChg>
        <pc:picChg chg="mod">
          <ac:chgData name="Sharma Computer Academy" userId="08476b32c11f4418" providerId="LiveId" clId="{26E79053-99D1-4FBD-8981-AB007FB8225B}" dt="2022-12-05T06:57:03.005" v="82" actId="1076"/>
          <ac:picMkLst>
            <pc:docMk/>
            <pc:sldMk cId="3421220147" sldId="447"/>
            <ac:picMk id="5" creationId="{00000000-0000-0000-0000-000000000000}"/>
          </ac:picMkLst>
        </pc:picChg>
      </pc:sldChg>
      <pc:sldChg chg="modSp add mod">
        <pc:chgData name="Sharma Computer Academy" userId="08476b32c11f4418" providerId="LiveId" clId="{26E79053-99D1-4FBD-8981-AB007FB8225B}" dt="2022-12-05T06:56:53.174" v="80"/>
        <pc:sldMkLst>
          <pc:docMk/>
          <pc:sldMk cId="3321324819" sldId="448"/>
        </pc:sldMkLst>
        <pc:spChg chg="mod">
          <ac:chgData name="Sharma Computer Academy" userId="08476b32c11f4418" providerId="LiveId" clId="{26E79053-99D1-4FBD-8981-AB007FB8225B}" dt="2022-12-05T06:56:53.174" v="80"/>
          <ac:spMkLst>
            <pc:docMk/>
            <pc:sldMk cId="3321324819" sldId="448"/>
            <ac:spMk id="2" creationId="{00000000-0000-0000-0000-000000000000}"/>
          </ac:spMkLst>
        </pc:spChg>
        <pc:picChg chg="mod">
          <ac:chgData name="Sharma Computer Academy" userId="08476b32c11f4418" providerId="LiveId" clId="{26E79053-99D1-4FBD-8981-AB007FB8225B}" dt="2022-12-05T06:55:00.223" v="63" actId="14826"/>
          <ac:picMkLst>
            <pc:docMk/>
            <pc:sldMk cId="3321324819" sldId="448"/>
            <ac:picMk id="5" creationId="{00000000-0000-0000-0000-000000000000}"/>
          </ac:picMkLst>
        </pc:picChg>
      </pc:sldChg>
      <pc:sldChg chg="addSp delSp modSp add mod">
        <pc:chgData name="Sharma Computer Academy" userId="08476b32c11f4418" providerId="LiveId" clId="{26E79053-99D1-4FBD-8981-AB007FB8225B}" dt="2022-12-05T07:01:56.066" v="107" actId="1076"/>
        <pc:sldMkLst>
          <pc:docMk/>
          <pc:sldMk cId="1215382921" sldId="449"/>
        </pc:sldMkLst>
        <pc:spChg chg="del mod">
          <ac:chgData name="Sharma Computer Academy" userId="08476b32c11f4418" providerId="LiveId" clId="{26E79053-99D1-4FBD-8981-AB007FB8225B}" dt="2022-12-05T07:01:51.593" v="106" actId="931"/>
          <ac:spMkLst>
            <pc:docMk/>
            <pc:sldMk cId="1215382921" sldId="449"/>
            <ac:spMk id="3" creationId="{00000000-0000-0000-0000-000000000000}"/>
          </ac:spMkLst>
        </pc:spChg>
        <pc:picChg chg="add mod">
          <ac:chgData name="Sharma Computer Academy" userId="08476b32c11f4418" providerId="LiveId" clId="{26E79053-99D1-4FBD-8981-AB007FB8225B}" dt="2022-12-05T07:01:56.066" v="107" actId="1076"/>
          <ac:picMkLst>
            <pc:docMk/>
            <pc:sldMk cId="1215382921" sldId="449"/>
            <ac:picMk id="5" creationId="{8D279D1B-2A2F-B94A-D411-5415E8701EEF}"/>
          </ac:picMkLst>
        </pc:picChg>
      </pc:sldChg>
      <pc:sldChg chg="modSp add mod">
        <pc:chgData name="Sharma Computer Academy" userId="08476b32c11f4418" providerId="LiveId" clId="{26E79053-99D1-4FBD-8981-AB007FB8225B}" dt="2022-12-05T07:03:25.718" v="115" actId="14100"/>
        <pc:sldMkLst>
          <pc:docMk/>
          <pc:sldMk cId="912064447" sldId="450"/>
        </pc:sldMkLst>
        <pc:picChg chg="mod">
          <ac:chgData name="Sharma Computer Academy" userId="08476b32c11f4418" providerId="LiveId" clId="{26E79053-99D1-4FBD-8981-AB007FB8225B}" dt="2022-12-05T07:03:25.718" v="115" actId="14100"/>
          <ac:picMkLst>
            <pc:docMk/>
            <pc:sldMk cId="912064447" sldId="450"/>
            <ac:picMk id="5" creationId="{8D279D1B-2A2F-B94A-D411-5415E8701EEF}"/>
          </ac:picMkLst>
        </pc:picChg>
      </pc:sldChg>
    </pc:docChg>
  </pc:docChgLst>
  <pc:docChgLst>
    <pc:chgData name="Sharma Computer Academy" userId="08476b32c11f4418" providerId="LiveId" clId="{7EF6BD33-5074-40B7-AE2F-F5DF45A21952}"/>
    <pc:docChg chg="modSld">
      <pc:chgData name="Sharma Computer Academy" userId="08476b32c11f4418" providerId="LiveId" clId="{7EF6BD33-5074-40B7-AE2F-F5DF45A21952}" dt="2021-03-31T11:35:27.707" v="0" actId="6549"/>
      <pc:docMkLst>
        <pc:docMk/>
      </pc:docMkLst>
      <pc:sldChg chg="modSp mod">
        <pc:chgData name="Sharma Computer Academy" userId="08476b32c11f4418" providerId="LiveId" clId="{7EF6BD33-5074-40B7-AE2F-F5DF45A21952}" dt="2021-03-31T11:35:27.707" v="0" actId="6549"/>
        <pc:sldMkLst>
          <pc:docMk/>
          <pc:sldMk cId="1515027277" sldId="302"/>
        </pc:sldMkLst>
        <pc:spChg chg="mod">
          <ac:chgData name="Sharma Computer Academy" userId="08476b32c11f4418" providerId="LiveId" clId="{7EF6BD33-5074-40B7-AE2F-F5DF45A21952}" dt="2021-03-31T11:35:27.707" v="0" actId="6549"/>
          <ac:spMkLst>
            <pc:docMk/>
            <pc:sldMk cId="1515027277" sldId="30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12/5/2022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05-12-2022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get(Object k)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dirty="0"/>
              <a:t>Returns the value associated with the key </a:t>
            </a:r>
            <a:r>
              <a:rPr lang="en-IN" b="1" dirty="0">
                <a:solidFill>
                  <a:srgbClr val="FF0000"/>
                </a:solidFill>
              </a:rPr>
              <a:t>k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If the key is not found , it returns </a:t>
            </a:r>
            <a:r>
              <a:rPr lang="en-US" b="1" dirty="0">
                <a:solidFill>
                  <a:srgbClr val="FF0000"/>
                </a:solidFill>
              </a:rPr>
              <a:t>null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void clear( )</a:t>
            </a:r>
          </a:p>
          <a:p>
            <a:pPr>
              <a:buNone/>
            </a:pPr>
            <a:r>
              <a:rPr lang="en-IN" b="1" dirty="0"/>
              <a:t>   </a:t>
            </a:r>
            <a:endParaRPr lang="en-IN" dirty="0"/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dirty="0"/>
              <a:t>Removes all key/value pairs from the invoking map. 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boolean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containsKey</a:t>
            </a:r>
            <a:r>
              <a:rPr lang="en-IN" b="1" dirty="0">
                <a:solidFill>
                  <a:srgbClr val="0070C0"/>
                </a:solidFill>
              </a:rPr>
              <a:t>(Object k)</a:t>
            </a:r>
          </a:p>
          <a:p>
            <a:pPr marL="457200" indent="-457200">
              <a:buAutoNum type="arabicPeriod"/>
            </a:pPr>
            <a:r>
              <a:rPr lang="en-IN" dirty="0"/>
              <a:t>Returns true if the invoking map contains</a:t>
            </a:r>
            <a:r>
              <a:rPr lang="en-IN" b="1" dirty="0">
                <a:solidFill>
                  <a:srgbClr val="FF0000"/>
                </a:solidFill>
              </a:rPr>
              <a:t> k </a:t>
            </a:r>
            <a:r>
              <a:rPr lang="en-IN" dirty="0"/>
              <a:t>as a key. </a:t>
            </a:r>
          </a:p>
          <a:p>
            <a:pPr marL="457200" indent="-457200">
              <a:buAutoNum type="arabicPeriod"/>
            </a:pPr>
            <a:r>
              <a:rPr lang="en-US" dirty="0"/>
              <a:t>O</a:t>
            </a:r>
            <a:r>
              <a:rPr lang="en-IN" dirty="0" err="1"/>
              <a:t>therwise</a:t>
            </a:r>
            <a:r>
              <a:rPr lang="en-IN" dirty="0"/>
              <a:t>, returns false.</a:t>
            </a:r>
          </a:p>
          <a:p>
            <a:endParaRPr lang="en-IN" b="1" dirty="0"/>
          </a:p>
          <a:p>
            <a:r>
              <a:rPr lang="en-IN" b="1" dirty="0" err="1">
                <a:solidFill>
                  <a:srgbClr val="0070C0"/>
                </a:solidFill>
              </a:rPr>
              <a:t>boolean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containsValue</a:t>
            </a:r>
            <a:r>
              <a:rPr lang="en-IN" b="1" dirty="0">
                <a:solidFill>
                  <a:srgbClr val="0070C0"/>
                </a:solidFill>
              </a:rPr>
              <a:t>(Object v)</a:t>
            </a:r>
          </a:p>
          <a:p>
            <a:pPr marL="457200" indent="-457200">
              <a:buAutoNum type="arabicPeriod"/>
            </a:pPr>
            <a:r>
              <a:rPr lang="en-IN" dirty="0"/>
              <a:t>Returns true if the map contains </a:t>
            </a:r>
            <a:r>
              <a:rPr lang="en-IN" b="1" dirty="0">
                <a:solidFill>
                  <a:srgbClr val="FF0000"/>
                </a:solidFill>
              </a:rPr>
              <a:t>v</a:t>
            </a:r>
            <a:r>
              <a:rPr lang="en-IN" dirty="0"/>
              <a:t> as a value. </a:t>
            </a:r>
          </a:p>
          <a:p>
            <a:pPr marL="457200" indent="-457200">
              <a:buAutoNum type="arabicPeriod"/>
            </a:pPr>
            <a:r>
              <a:rPr lang="en-US" dirty="0"/>
              <a:t>O</a:t>
            </a:r>
            <a:r>
              <a:rPr lang="en-IN" dirty="0" err="1"/>
              <a:t>therwise</a:t>
            </a:r>
            <a:r>
              <a:rPr lang="en-IN" dirty="0"/>
              <a:t>, returns false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boolean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isEmpty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</a:t>
            </a:r>
            <a:r>
              <a:rPr lang="en-IN" b="1" dirty="0">
                <a:solidFill>
                  <a:srgbClr val="FF0000"/>
                </a:solidFill>
              </a:rPr>
              <a:t>true</a:t>
            </a:r>
            <a:r>
              <a:rPr lang="en-IN" dirty="0"/>
              <a:t> if the invoking map is empty.</a:t>
            </a:r>
          </a:p>
          <a:p>
            <a:pPr marL="457200" indent="-457200">
              <a:buAutoNum type="arabicPeriod"/>
            </a:pPr>
            <a:r>
              <a:rPr lang="en-IN" dirty="0"/>
              <a:t> Otherwise, returns </a:t>
            </a:r>
            <a:r>
              <a:rPr lang="en-IN" b="1" dirty="0">
                <a:solidFill>
                  <a:srgbClr val="FF0000"/>
                </a:solidFill>
              </a:rPr>
              <a:t>false</a:t>
            </a:r>
            <a:r>
              <a:rPr lang="en-IN" dirty="0"/>
              <a:t>. </a:t>
            </a:r>
            <a:endParaRPr lang="en-IN" b="1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size( )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the number of key/value pairs in the map. 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remove(Object k)</a:t>
            </a:r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dirty="0"/>
              <a:t>Removes the entry whose key equals </a:t>
            </a:r>
            <a:r>
              <a:rPr lang="en-IN" b="1" dirty="0">
                <a:solidFill>
                  <a:srgbClr val="FF0000"/>
                </a:solidFill>
              </a:rPr>
              <a:t>k</a:t>
            </a:r>
            <a:endParaRPr lang="en-IN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the previous value associated with the specified key,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Otherwise </a:t>
            </a:r>
            <a:r>
              <a:rPr lang="en-IN" dirty="0"/>
              <a:t>it returns  </a:t>
            </a:r>
            <a:r>
              <a:rPr lang="en-IN" b="1" dirty="0">
                <a:solidFill>
                  <a:srgbClr val="FF0000"/>
                </a:solidFill>
              </a:rPr>
              <a:t>null</a:t>
            </a:r>
            <a:r>
              <a:rPr lang="en-IN" dirty="0"/>
              <a:t> if there was no mapping for the key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Collection values(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a Collection containing the values in the map.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Set </a:t>
            </a:r>
            <a:r>
              <a:rPr lang="en-IN" b="1" dirty="0" err="1">
                <a:solidFill>
                  <a:srgbClr val="0070C0"/>
                </a:solidFill>
              </a:rPr>
              <a:t>keySet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dirty="0"/>
              <a:t>Returns a </a:t>
            </a:r>
            <a:r>
              <a:rPr lang="en-IN" dirty="0">
                <a:solidFill>
                  <a:srgbClr val="0070C0"/>
                </a:solidFill>
              </a:rPr>
              <a:t>Set</a:t>
            </a:r>
            <a:r>
              <a:rPr lang="en-IN" dirty="0"/>
              <a:t> that contains the keys in the invoking map. 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Set </a:t>
            </a:r>
            <a:r>
              <a:rPr lang="en-IN" b="1" dirty="0" err="1">
                <a:solidFill>
                  <a:srgbClr val="0070C0"/>
                </a:solidFill>
              </a:rPr>
              <a:t>entrySet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a </a:t>
            </a:r>
            <a:r>
              <a:rPr lang="en-IN" b="1" dirty="0">
                <a:solidFill>
                  <a:srgbClr val="FF0000"/>
                </a:solidFill>
              </a:rPr>
              <a:t>Set </a:t>
            </a:r>
            <a:r>
              <a:rPr lang="en-IN" dirty="0"/>
              <a:t>that contains the entries in the map.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The set contains objects of type </a:t>
            </a:r>
            <a:r>
              <a:rPr lang="en-IN" b="1" dirty="0" err="1">
                <a:solidFill>
                  <a:srgbClr val="FF0000"/>
                </a:solidFill>
              </a:rPr>
              <a:t>Map.Entry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</a:t>
            </a:r>
            <a:r>
              <a:rPr lang="en-IN" b="1" dirty="0" err="1">
                <a:solidFill>
                  <a:srgbClr val="0070C0"/>
                </a:solidFill>
              </a:rPr>
              <a:t>getKey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the </a:t>
            </a:r>
            <a:r>
              <a:rPr lang="en-IN" b="1" dirty="0">
                <a:solidFill>
                  <a:srgbClr val="C00000"/>
                </a:solidFill>
              </a:rPr>
              <a:t>key</a:t>
            </a:r>
            <a:r>
              <a:rPr lang="en-IN" dirty="0"/>
              <a:t> corresponding to this </a:t>
            </a:r>
            <a:r>
              <a:rPr lang="en-IN" b="1" dirty="0">
                <a:solidFill>
                  <a:srgbClr val="FF0000"/>
                </a:solidFill>
              </a:rPr>
              <a:t>Entry</a:t>
            </a:r>
            <a:r>
              <a:rPr lang="en-IN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</a:t>
            </a:r>
            <a:r>
              <a:rPr lang="en-IN" b="1" dirty="0" err="1">
                <a:solidFill>
                  <a:srgbClr val="0070C0"/>
                </a:solidFill>
              </a:rPr>
              <a:t>getValue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the </a:t>
            </a:r>
            <a:r>
              <a:rPr lang="en-IN" b="1" dirty="0">
                <a:solidFill>
                  <a:srgbClr val="C00000"/>
                </a:solidFill>
              </a:rPr>
              <a:t>value</a:t>
            </a:r>
            <a:r>
              <a:rPr lang="en-IN" dirty="0"/>
              <a:t> corresponding to this </a:t>
            </a:r>
            <a:r>
              <a:rPr lang="en-IN" b="1" dirty="0">
                <a:solidFill>
                  <a:srgbClr val="FF0000"/>
                </a:solidFill>
              </a:rPr>
              <a:t>Entry</a:t>
            </a:r>
            <a:r>
              <a:rPr lang="en-IN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US" dirty="0"/>
              <a:t> the </a:t>
            </a:r>
            <a:r>
              <a:rPr lang="en-US" b="1" dirty="0">
                <a:solidFill>
                  <a:srgbClr val="92D050"/>
                </a:solidFill>
              </a:rPr>
              <a:t>child interface </a:t>
            </a:r>
            <a:r>
              <a:rPr lang="en-US" dirty="0"/>
              <a:t>of </a:t>
            </a:r>
            <a:r>
              <a:rPr lang="en-US" b="1" dirty="0">
                <a:solidFill>
                  <a:srgbClr val="0070C0"/>
                </a:solidFill>
              </a:rPr>
              <a:t>Collection </a:t>
            </a:r>
            <a:r>
              <a:rPr lang="en-US" dirty="0"/>
              <a:t>interface but has </a:t>
            </a:r>
            <a:r>
              <a:rPr lang="en-US" b="1" dirty="0">
                <a:solidFill>
                  <a:srgbClr val="00B0F0"/>
                </a:solidFill>
              </a:rPr>
              <a:t>methods</a:t>
            </a:r>
            <a:r>
              <a:rPr lang="en-US" dirty="0"/>
              <a:t> similar to </a:t>
            </a:r>
            <a:r>
              <a:rPr lang="en-US" b="1" dirty="0">
                <a:solidFill>
                  <a:srgbClr val="0070C0"/>
                </a:solidFill>
              </a:rPr>
              <a:t>Collection</a:t>
            </a:r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 </a:t>
            </a:r>
            <a:r>
              <a:rPr lang="en-IN" b="1" dirty="0">
                <a:solidFill>
                  <a:srgbClr val="0070C0"/>
                </a:solidFill>
              </a:rPr>
              <a:t>Map</a:t>
            </a:r>
            <a:r>
              <a:rPr lang="en-IN" dirty="0"/>
              <a:t> is an </a:t>
            </a:r>
            <a:r>
              <a:rPr lang="en-IN" b="1" dirty="0">
                <a:solidFill>
                  <a:srgbClr val="00B050"/>
                </a:solidFill>
              </a:rPr>
              <a:t>object</a:t>
            </a:r>
            <a:r>
              <a:rPr lang="en-IN" dirty="0"/>
              <a:t> that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stores data in pairs </a:t>
            </a:r>
            <a:r>
              <a:rPr lang="en-IN" dirty="0"/>
              <a:t>, called </a:t>
            </a:r>
            <a:r>
              <a:rPr lang="en-IN" b="1" dirty="0">
                <a:solidFill>
                  <a:srgbClr val="0070C0"/>
                </a:solidFill>
              </a:rPr>
              <a:t>key-value </a:t>
            </a:r>
            <a:r>
              <a:rPr lang="en-IN" dirty="0"/>
              <a:t>pair.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43732-FF58-01DF-1AAC-0F01FABC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58258"/>
            <a:ext cx="8927976" cy="24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</a:t>
            </a:r>
            <a:r>
              <a:rPr lang="en-IN" b="1" dirty="0" err="1">
                <a:solidFill>
                  <a:srgbClr val="0070C0"/>
                </a:solidFill>
              </a:rPr>
              <a:t>setValue</a:t>
            </a:r>
            <a:r>
              <a:rPr lang="en-IN" b="1" dirty="0">
                <a:solidFill>
                  <a:srgbClr val="0070C0"/>
                </a:solidFill>
              </a:rPr>
              <a:t>(Object)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Replaces the </a:t>
            </a:r>
            <a:r>
              <a:rPr lang="en-IN" b="1" dirty="0">
                <a:solidFill>
                  <a:srgbClr val="FF0000"/>
                </a:solidFill>
              </a:rPr>
              <a:t>old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value</a:t>
            </a:r>
            <a:r>
              <a:rPr lang="en-IN" dirty="0"/>
              <a:t> corresponding to this entry with the specified </a:t>
            </a:r>
            <a:r>
              <a:rPr lang="en-IN" b="1" dirty="0">
                <a:solidFill>
                  <a:srgbClr val="FF0000"/>
                </a:solidFill>
              </a:rPr>
              <a:t>value</a:t>
            </a:r>
          </a:p>
          <a:p>
            <a:pPr marL="457200" indent="-457200">
              <a:buAutoNum type="arabicPeriod"/>
            </a:pPr>
            <a:r>
              <a:rPr lang="en-US" dirty="0"/>
              <a:t>Returns the </a:t>
            </a:r>
            <a:r>
              <a:rPr lang="en-US" b="1" dirty="0">
                <a:solidFill>
                  <a:srgbClr val="FF0000"/>
                </a:solidFill>
              </a:rPr>
              <a:t>old value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Collections Framework provides 2 very important Map implementation: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1 - </a:t>
            </a:r>
            <a:r>
              <a:rPr lang="en-IN" b="1" dirty="0" err="1">
                <a:solidFill>
                  <a:srgbClr val="FF0000"/>
                </a:solidFill>
              </a:rPr>
              <a:t>HashMap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2 -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HashMap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HashMap</a:t>
            </a:r>
            <a:r>
              <a:rPr lang="en-IN" dirty="0"/>
              <a:t> is a class which is used to perform some basic operations such as inserting, deleting, and locating elements in a Map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b="1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dirty="0" err="1"/>
              <a:t>TreeMap</a:t>
            </a:r>
            <a:r>
              <a:rPr lang="en-IN" dirty="0"/>
              <a:t> implementation is useful when we need to traverse the keys from a collection in a sorted manner. The elements added to a </a:t>
            </a:r>
            <a:r>
              <a:rPr lang="en-IN" dirty="0" err="1"/>
              <a:t>TreeMap</a:t>
            </a:r>
            <a:r>
              <a:rPr lang="en-IN" dirty="0"/>
              <a:t> must be </a:t>
            </a:r>
            <a:r>
              <a:rPr lang="en-IN" b="1" dirty="0">
                <a:solidFill>
                  <a:srgbClr val="FF0000"/>
                </a:solidFill>
              </a:rPr>
              <a:t>sortable</a:t>
            </a:r>
            <a:r>
              <a:rPr lang="en-IN" dirty="0"/>
              <a:t> in order to work properly. </a:t>
            </a:r>
          </a:p>
        </p:txBody>
      </p:sp>
    </p:spTree>
    <p:extLst>
      <p:ext uri="{BB962C8B-B14F-4D97-AF65-F5344CB8AC3E}">
        <p14:creationId xmlns:p14="http://schemas.microsoft.com/office/powerpoint/2010/main" val="3616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dirty="0"/>
              <a:t>Internally uses </a:t>
            </a:r>
            <a:r>
              <a:rPr lang="en-US" b="1" dirty="0" err="1">
                <a:solidFill>
                  <a:srgbClr val="0070C0"/>
                </a:solidFill>
              </a:rPr>
              <a:t>HashTable</a:t>
            </a:r>
            <a:r>
              <a:rPr lang="en-US" dirty="0"/>
              <a:t> to store the data.</a:t>
            </a:r>
          </a:p>
          <a:p>
            <a:endParaRPr lang="en-US" dirty="0"/>
          </a:p>
          <a:p>
            <a:r>
              <a:rPr lang="en-US" dirty="0"/>
              <a:t>Stores data as </a:t>
            </a:r>
            <a:r>
              <a:rPr lang="en-US" b="1" dirty="0">
                <a:solidFill>
                  <a:srgbClr val="0070C0"/>
                </a:solidFill>
              </a:rPr>
              <a:t>key-value</a:t>
            </a:r>
            <a:r>
              <a:rPr lang="en-US" dirty="0"/>
              <a:t> pairs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It contains only </a:t>
            </a:r>
            <a:r>
              <a:rPr lang="en-IN" b="1" dirty="0">
                <a:solidFill>
                  <a:srgbClr val="0070C0"/>
                </a:solidFill>
              </a:rPr>
              <a:t>unique</a:t>
            </a:r>
            <a:r>
              <a:rPr lang="en-IN" dirty="0"/>
              <a:t> elements.</a:t>
            </a:r>
          </a:p>
          <a:p>
            <a:endParaRPr lang="en-US" dirty="0"/>
          </a:p>
          <a:p>
            <a:r>
              <a:rPr lang="en-IN" dirty="0"/>
              <a:t>It is not an ordered collection.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It neither does any kind of sorting to the stored keys and Values.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Ensures </a:t>
            </a:r>
            <a:r>
              <a:rPr lang="en-IN" dirty="0"/>
              <a:t>retrieval of the object on constant time i.e. O(1)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HashMap</a:t>
            </a:r>
            <a:r>
              <a:rPr lang="en-US" b="1" dirty="0"/>
              <a:t>( )</a:t>
            </a:r>
            <a:endParaRPr lang="en-IN" b="1" dirty="0"/>
          </a:p>
          <a:p>
            <a:pPr>
              <a:buNone/>
            </a:pPr>
            <a:r>
              <a:rPr lang="en-IN" dirty="0"/>
              <a:t>   This constructs an empty </a:t>
            </a:r>
            <a:r>
              <a:rPr lang="en-IN" dirty="0" err="1">
                <a:solidFill>
                  <a:srgbClr val="0070C0"/>
                </a:solidFill>
              </a:rPr>
              <a:t>HashMap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with the default initial capacity (16) and the default load factor (0.75).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HashMap</a:t>
            </a:r>
            <a:r>
              <a:rPr lang="en-IN" b="1" dirty="0"/>
              <a:t>(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initialCapacity</a:t>
            </a:r>
            <a:r>
              <a:rPr lang="en-IN" b="1" dirty="0"/>
              <a:t>)</a:t>
            </a:r>
            <a:endParaRPr lang="en-IN" dirty="0"/>
          </a:p>
          <a:p>
            <a:pPr>
              <a:buNone/>
            </a:pPr>
            <a:r>
              <a:rPr lang="en-IN" dirty="0"/>
              <a:t> Constructs an empty </a:t>
            </a:r>
            <a:r>
              <a:rPr lang="en-IN" dirty="0" err="1"/>
              <a:t>HashMap</a:t>
            </a:r>
            <a:r>
              <a:rPr lang="en-IN" dirty="0"/>
              <a:t> with the specified initial </a:t>
            </a:r>
          </a:p>
          <a:p>
            <a:pPr>
              <a:buNone/>
            </a:pPr>
            <a:r>
              <a:rPr lang="en-IN" dirty="0"/>
              <a:t>  capacity and the default load factor (0.75).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IN" b="1" dirty="0"/>
              <a:t>   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Constructors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 err="1"/>
              <a:t>HashMap</a:t>
            </a:r>
            <a:r>
              <a:rPr lang="en-US" b="1" dirty="0"/>
              <a:t>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initalCapacity,float</a:t>
            </a:r>
            <a:r>
              <a:rPr lang="en-US" b="1" dirty="0"/>
              <a:t> </a:t>
            </a:r>
            <a:r>
              <a:rPr lang="en-US" b="1" dirty="0" err="1"/>
              <a:t>loadFactor</a:t>
            </a:r>
            <a:r>
              <a:rPr lang="en-US" b="1" dirty="0"/>
              <a:t> )</a:t>
            </a:r>
            <a:endParaRPr lang="en-IN" b="1" dirty="0"/>
          </a:p>
          <a:p>
            <a:pPr>
              <a:buNone/>
            </a:pPr>
            <a:r>
              <a:rPr lang="en-IN" dirty="0"/>
              <a:t>  Constructs an empty </a:t>
            </a:r>
            <a:r>
              <a:rPr lang="en-IN" dirty="0" err="1"/>
              <a:t>HashMap</a:t>
            </a:r>
            <a:r>
              <a:rPr lang="en-IN" dirty="0"/>
              <a:t> with the specified initial capacity and load factor.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 err="1"/>
              <a:t>HashMap</a:t>
            </a:r>
            <a:r>
              <a:rPr lang="en-IN" b="1" dirty="0"/>
              <a:t>(Map m)</a:t>
            </a:r>
            <a:endParaRPr lang="en-IN" dirty="0"/>
          </a:p>
          <a:p>
            <a:pPr>
              <a:buNone/>
            </a:pPr>
            <a:r>
              <a:rPr lang="en-IN" dirty="0"/>
              <a:t>Constructs a new </a:t>
            </a:r>
            <a:r>
              <a:rPr lang="en-IN" dirty="0" err="1"/>
              <a:t>HashMap</a:t>
            </a:r>
            <a:r>
              <a:rPr lang="en-IN" dirty="0"/>
              <a:t> with the same mappings as</a:t>
            </a:r>
          </a:p>
          <a:p>
            <a:pPr>
              <a:buNone/>
            </a:pPr>
            <a:r>
              <a:rPr lang="en-IN" dirty="0"/>
              <a:t>the specified Map.</a:t>
            </a:r>
            <a:endParaRPr lang="en-US" dirty="0"/>
          </a:p>
          <a:p>
            <a:pPr>
              <a:buNone/>
            </a:pPr>
            <a:r>
              <a:rPr lang="en-IN" b="1" dirty="0"/>
              <a:t>    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WAP to store the </a:t>
            </a:r>
            <a:r>
              <a:rPr lang="en-US" b="1" dirty="0">
                <a:solidFill>
                  <a:srgbClr val="FF0000"/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Phone Numbers </a:t>
            </a:r>
            <a:r>
              <a:rPr lang="en-US" dirty="0"/>
              <a:t>of following  </a:t>
            </a:r>
          </a:p>
          <a:p>
            <a:pPr marL="457200" indent="-457200">
              <a:buNone/>
            </a:pPr>
            <a:r>
              <a:rPr lang="en-US" dirty="0"/>
              <a:t>members of </a:t>
            </a:r>
            <a:r>
              <a:rPr lang="en-US" b="1" dirty="0">
                <a:solidFill>
                  <a:srgbClr val="0070C0"/>
                </a:solidFill>
              </a:rPr>
              <a:t>TEAM SCA </a:t>
            </a:r>
            <a:r>
              <a:rPr lang="en-US" dirty="0"/>
              <a:t>. Now retrieve these values and </a:t>
            </a:r>
          </a:p>
          <a:p>
            <a:pPr marL="457200" indent="-457200">
              <a:buNone/>
            </a:pPr>
            <a:r>
              <a:rPr lang="en-US" dirty="0"/>
              <a:t>display them</a:t>
            </a:r>
          </a:p>
          <a:p>
            <a:pPr marL="457200" indent="-45720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4348" y="3500438"/>
          <a:ext cx="7786742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Phone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Sachin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9826086245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Aftaab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7992202926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Arif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8982585147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Mohnish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8962336876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In </a:t>
            </a:r>
            <a:r>
              <a:rPr lang="en-US" dirty="0" err="1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Arif</a:t>
            </a:r>
            <a:r>
              <a:rPr lang="en-IN" b="1" dirty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Mohnish</a:t>
            </a:r>
            <a:r>
              <a:rPr lang="en-IN" b="1" dirty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From </a:t>
            </a:r>
            <a:r>
              <a:rPr lang="en-US" dirty="0" err="1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150017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Retrieval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data from </a:t>
            </a:r>
            <a:r>
              <a:rPr kumimoji="0" lang="en-US" sz="2400" b="1" i="0" u="none" strike="noStrike" kern="120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HashSet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done in </a:t>
            </a:r>
            <a:r>
              <a:rPr kumimoji="0" lang="en-US" sz="2400" b="1" i="0" u="sng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ways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baseline="0" dirty="0"/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200" b="1" baseline="0" dirty="0">
                <a:solidFill>
                  <a:srgbClr val="C00000"/>
                </a:solidFill>
              </a:rPr>
              <a:t>Retrieving</a:t>
            </a:r>
            <a:r>
              <a:rPr lang="en-US" sz="2200" b="1" dirty="0">
                <a:solidFill>
                  <a:srgbClr val="C00000"/>
                </a:solidFill>
              </a:rPr>
              <a:t> all values together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Retrieving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keys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200" b="1" baseline="0" dirty="0">
              <a:solidFill>
                <a:srgbClr val="C00000"/>
              </a:solidFill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200" b="1" baseline="0" dirty="0">
                <a:solidFill>
                  <a:srgbClr val="C00000"/>
                </a:solidFill>
              </a:rPr>
              <a:t>Retrieving</a:t>
            </a:r>
            <a:r>
              <a:rPr lang="en-US" sz="2200" b="1" dirty="0">
                <a:solidFill>
                  <a:srgbClr val="C00000"/>
                </a:solidFill>
              </a:rPr>
              <a:t> only values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Retrieving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key-value pairs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All Values 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we simply have to pass the name of </a:t>
            </a:r>
            <a:r>
              <a:rPr lang="en-US" b="1" dirty="0" err="1">
                <a:solidFill>
                  <a:srgbClr val="FF0000"/>
                </a:solidFill>
              </a:rPr>
              <a:t>HashSet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reference to the method </a:t>
            </a:r>
            <a:r>
              <a:rPr lang="en-US" b="1" dirty="0" err="1">
                <a:solidFill>
                  <a:srgbClr val="FF0000"/>
                </a:solidFill>
              </a:rPr>
              <a:t>println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Map&lt;</a:t>
            </a:r>
            <a:r>
              <a:rPr lang="en-IN" sz="2000" b="1" dirty="0" err="1">
                <a:solidFill>
                  <a:srgbClr val="7030A0"/>
                </a:solidFill>
              </a:rPr>
              <a:t>String,Long</a:t>
            </a:r>
            <a:r>
              <a:rPr lang="en-IN" sz="2000" b="1" dirty="0">
                <a:solidFill>
                  <a:srgbClr val="7030A0"/>
                </a:solidFill>
              </a:rPr>
              <a:t>&gt; </a:t>
            </a:r>
            <a:r>
              <a:rPr lang="en-IN" sz="2000" b="1" dirty="0" err="1">
                <a:solidFill>
                  <a:srgbClr val="7030A0"/>
                </a:solidFill>
              </a:rPr>
              <a:t>teamSca</a:t>
            </a:r>
            <a:r>
              <a:rPr lang="en-IN" sz="2000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("</a:t>
            </a:r>
            <a:r>
              <a:rPr lang="en-IN" sz="2000" b="1" dirty="0" err="1">
                <a:solidFill>
                  <a:srgbClr val="7030A0"/>
                </a:solidFill>
              </a:rPr>
              <a:t>Sachin</a:t>
            </a:r>
            <a:r>
              <a:rPr lang="en-IN" sz="2000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("</a:t>
            </a:r>
            <a:r>
              <a:rPr lang="en-IN" sz="2000" b="1" dirty="0" err="1">
                <a:solidFill>
                  <a:srgbClr val="7030A0"/>
                </a:solidFill>
              </a:rPr>
              <a:t>Arif</a:t>
            </a:r>
            <a:r>
              <a:rPr lang="en-IN" sz="2000" b="1" dirty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("</a:t>
            </a:r>
            <a:r>
              <a:rPr lang="en-IN" sz="2000" b="1" dirty="0" err="1">
                <a:solidFill>
                  <a:srgbClr val="7030A0"/>
                </a:solidFill>
              </a:rPr>
              <a:t>Mohnish</a:t>
            </a:r>
            <a:r>
              <a:rPr lang="en-IN" sz="2000" b="1" dirty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teamSca</a:t>
            </a:r>
            <a:r>
              <a:rPr lang="en-US" sz="2000" b="1" dirty="0">
                <a:solidFill>
                  <a:srgbClr val="C00000"/>
                </a:solidFill>
              </a:rPr>
              <a:t>);</a:t>
            </a: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{</a:t>
            </a:r>
            <a:r>
              <a:rPr lang="en-US" sz="2000" b="1" dirty="0" err="1">
                <a:solidFill>
                  <a:srgbClr val="002060"/>
                </a:solidFill>
              </a:rPr>
              <a:t>Mohnish</a:t>
            </a:r>
            <a:r>
              <a:rPr lang="en-US" sz="2000" b="1" dirty="0">
                <a:solidFill>
                  <a:srgbClr val="002060"/>
                </a:solidFill>
              </a:rPr>
              <a:t>=</a:t>
            </a:r>
            <a:r>
              <a:rPr lang="en-IN" sz="2000" b="1" dirty="0">
                <a:solidFill>
                  <a:srgbClr val="002060"/>
                </a:solidFill>
              </a:rPr>
              <a:t>8962336876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Aftaab</a:t>
            </a:r>
            <a:r>
              <a:rPr lang="en-US" sz="2000" b="1" dirty="0">
                <a:solidFill>
                  <a:srgbClr val="002060"/>
                </a:solidFill>
              </a:rPr>
              <a:t>=</a:t>
            </a:r>
            <a:r>
              <a:rPr lang="en-IN" sz="2000" b="1" dirty="0">
                <a:solidFill>
                  <a:srgbClr val="002060"/>
                </a:solidFill>
              </a:rPr>
              <a:t>7992202926</a:t>
            </a:r>
            <a:r>
              <a:rPr lang="en-US" sz="2000" b="1" dirty="0">
                <a:solidFill>
                  <a:srgbClr val="002060"/>
                </a:solidFill>
              </a:rPr>
              <a:t>, </a:t>
            </a:r>
            <a:r>
              <a:rPr lang="en-US" sz="2000" b="1" dirty="0" err="1">
                <a:solidFill>
                  <a:srgbClr val="002060"/>
                </a:solidFill>
              </a:rPr>
              <a:t>Sachin</a:t>
            </a:r>
            <a:r>
              <a:rPr lang="en-US" sz="2000" b="1" dirty="0">
                <a:solidFill>
                  <a:srgbClr val="002060"/>
                </a:solidFill>
              </a:rPr>
              <a:t>=9826086245, </a:t>
            </a:r>
            <a:r>
              <a:rPr lang="en-US" sz="2000" b="1" dirty="0" err="1">
                <a:solidFill>
                  <a:srgbClr val="002060"/>
                </a:solidFill>
              </a:rPr>
              <a:t>Arif</a:t>
            </a:r>
            <a:r>
              <a:rPr lang="en-US" sz="2000" b="1" dirty="0">
                <a:solidFill>
                  <a:srgbClr val="002060"/>
                </a:solidFill>
              </a:rPr>
              <a:t>=</a:t>
            </a:r>
            <a:r>
              <a:rPr lang="en-IN" sz="2000" b="1" dirty="0">
                <a:solidFill>
                  <a:srgbClr val="002060"/>
                </a:solidFill>
              </a:rPr>
              <a:t>8982585147</a:t>
            </a:r>
            <a:r>
              <a:rPr lang="en-US" sz="2000" b="1" dirty="0">
                <a:solidFill>
                  <a:srgbClr val="002060"/>
                </a:solidFill>
              </a:rPr>
              <a:t>}</a:t>
            </a:r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Key-value Pair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744" y="1844824"/>
            <a:ext cx="4852948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Only The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For this we have to do 2 things:</a:t>
            </a:r>
          </a:p>
          <a:p>
            <a:pPr marL="0" indent="0">
              <a:buNone/>
            </a:pPr>
            <a:r>
              <a:rPr lang="en-US" b="1" dirty="0"/>
              <a:t>	1. Call the method </a:t>
            </a:r>
            <a:r>
              <a:rPr lang="en-US" b="1" dirty="0" err="1">
                <a:solidFill>
                  <a:srgbClr val="FF0000"/>
                </a:solidFill>
              </a:rPr>
              <a:t>keySet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  <a:r>
              <a:rPr lang="en-US" b="1" dirty="0"/>
              <a:t>which returns a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r>
              <a:rPr lang="en-US" b="1" dirty="0"/>
              <a:t> of keys of the </a:t>
            </a:r>
            <a:r>
              <a:rPr lang="en-US" b="1" dirty="0" err="1">
                <a:solidFill>
                  <a:srgbClr val="FF0000"/>
                </a:solidFill>
              </a:rPr>
              <a:t>HashMap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	2. Use an </a:t>
            </a:r>
            <a:r>
              <a:rPr lang="en-US" b="1" dirty="0" err="1">
                <a:solidFill>
                  <a:srgbClr val="FF0000"/>
                </a:solidFill>
              </a:rPr>
              <a:t>Iterato</a:t>
            </a:r>
            <a:r>
              <a:rPr lang="en-US" b="1" dirty="0" err="1"/>
              <a:t>r</a:t>
            </a:r>
            <a:r>
              <a:rPr lang="en-US" b="1" dirty="0"/>
              <a:t> over this </a:t>
            </a:r>
            <a:r>
              <a:rPr lang="en-US" b="1" dirty="0">
                <a:solidFill>
                  <a:srgbClr val="FF0000"/>
                </a:solidFill>
              </a:rPr>
              <a:t>Set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Set s=</a:t>
            </a:r>
            <a:r>
              <a:rPr lang="en-US" b="1" dirty="0" err="1">
                <a:solidFill>
                  <a:srgbClr val="C00000"/>
                </a:solidFill>
              </a:rPr>
              <a:t>teamSca.keySet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Iterator</a:t>
            </a:r>
            <a:r>
              <a:rPr lang="en-US" b="1" dirty="0">
                <a:solidFill>
                  <a:srgbClr val="C00000"/>
                </a:solidFill>
              </a:rPr>
              <a:t> &lt;String&gt; it=</a:t>
            </a:r>
            <a:r>
              <a:rPr lang="en-US" b="1" dirty="0" err="1">
                <a:solidFill>
                  <a:srgbClr val="C00000"/>
                </a:solidFill>
              </a:rPr>
              <a:t>s.iterator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it.hasNext</a:t>
            </a:r>
            <a:r>
              <a:rPr lang="en-US" b="1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String key=</a:t>
            </a:r>
            <a:r>
              <a:rPr lang="en-US" b="1" dirty="0" err="1">
                <a:solidFill>
                  <a:srgbClr val="C00000"/>
                </a:solidFill>
              </a:rPr>
              <a:t>it.next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 err="1">
                <a:solidFill>
                  <a:srgbClr val="C00000"/>
                </a:solidFill>
              </a:rPr>
              <a:t>System.out.println</a:t>
            </a:r>
            <a:r>
              <a:rPr lang="en-US" b="1" dirty="0">
                <a:solidFill>
                  <a:srgbClr val="C00000"/>
                </a:solidFill>
              </a:rPr>
              <a:t>(key);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Mohnish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Aftaab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002060"/>
                </a:solidFill>
              </a:rPr>
              <a:t>Sachin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Arif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Only The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For this we have to do 2 things:</a:t>
            </a:r>
          </a:p>
          <a:p>
            <a:pPr marL="0" indent="0">
              <a:buNone/>
            </a:pPr>
            <a:r>
              <a:rPr lang="en-US" b="1" dirty="0"/>
              <a:t>	1. Call the method </a:t>
            </a:r>
            <a:r>
              <a:rPr lang="en-US" b="1" dirty="0">
                <a:solidFill>
                  <a:srgbClr val="FF0000"/>
                </a:solidFill>
              </a:rPr>
              <a:t>values() </a:t>
            </a:r>
            <a:r>
              <a:rPr lang="en-US" b="1" dirty="0"/>
              <a:t>which returns a </a:t>
            </a:r>
            <a:r>
              <a:rPr lang="en-US" b="1" dirty="0">
                <a:solidFill>
                  <a:srgbClr val="FF0000"/>
                </a:solidFill>
              </a:rPr>
              <a:t>Collection</a:t>
            </a:r>
            <a:r>
              <a:rPr lang="en-US" b="1" dirty="0"/>
              <a:t> of values of the 	 	</a:t>
            </a:r>
            <a:r>
              <a:rPr lang="en-US" b="1" dirty="0" err="1">
                <a:solidFill>
                  <a:srgbClr val="FF0000"/>
                </a:solidFill>
              </a:rPr>
              <a:t>HashMap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	2. Use an </a:t>
            </a:r>
            <a:r>
              <a:rPr lang="en-US" b="1" dirty="0" err="1">
                <a:solidFill>
                  <a:srgbClr val="FF0000"/>
                </a:solidFill>
              </a:rPr>
              <a:t>Iterator</a:t>
            </a:r>
            <a:r>
              <a:rPr lang="en-US" b="1" dirty="0"/>
              <a:t> over this </a:t>
            </a:r>
            <a:r>
              <a:rPr lang="en-US" b="1" dirty="0">
                <a:solidFill>
                  <a:srgbClr val="FF0000"/>
                </a:solidFill>
              </a:rPr>
              <a:t>Collection</a:t>
            </a: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Collection c=</a:t>
            </a:r>
            <a:r>
              <a:rPr lang="en-IN" b="1" dirty="0" err="1">
                <a:solidFill>
                  <a:srgbClr val="C00000"/>
                </a:solidFill>
              </a:rPr>
              <a:t>teamSca.values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b="1" dirty="0">
                <a:solidFill>
                  <a:srgbClr val="C00000"/>
                </a:solidFill>
              </a:rPr>
              <a:t> &lt;Long&gt; it=</a:t>
            </a:r>
            <a:r>
              <a:rPr lang="en-IN" b="1" dirty="0" err="1">
                <a:solidFill>
                  <a:srgbClr val="C00000"/>
                </a:solidFill>
              </a:rPr>
              <a:t>c.iterator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while(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Long value=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</a:t>
            </a:r>
            <a:r>
              <a:rPr lang="en-IN" b="1" dirty="0" err="1">
                <a:solidFill>
                  <a:srgbClr val="C00000"/>
                </a:solidFill>
              </a:rPr>
              <a:t>System.out.println</a:t>
            </a:r>
            <a:r>
              <a:rPr lang="en-IN" b="1" dirty="0">
                <a:solidFill>
                  <a:srgbClr val="C00000"/>
                </a:solidFill>
              </a:rPr>
              <a:t>(value);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8962336876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7992202926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9826086245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8982585147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Key-Value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For this we have to do 2 things:</a:t>
            </a:r>
          </a:p>
          <a:p>
            <a:pPr marL="457200" indent="-457200">
              <a:buAutoNum type="arabicPeriod"/>
            </a:pPr>
            <a:r>
              <a:rPr lang="en-US" sz="2200" dirty="0"/>
              <a:t>Call the method </a:t>
            </a:r>
            <a:r>
              <a:rPr lang="en-US" sz="2200" b="1" dirty="0" err="1">
                <a:solidFill>
                  <a:srgbClr val="FF0000"/>
                </a:solidFill>
              </a:rPr>
              <a:t>entrySet</a:t>
            </a:r>
            <a:r>
              <a:rPr lang="en-US" sz="2200" b="1" dirty="0">
                <a:solidFill>
                  <a:srgbClr val="FF0000"/>
                </a:solidFill>
              </a:rPr>
              <a:t>( ) </a:t>
            </a:r>
            <a:r>
              <a:rPr lang="en-US" sz="2200" dirty="0"/>
              <a:t>which returns a </a:t>
            </a:r>
            <a:r>
              <a:rPr lang="en-US" sz="2200" b="1" dirty="0">
                <a:solidFill>
                  <a:srgbClr val="FF0000"/>
                </a:solidFill>
              </a:rPr>
              <a:t>Set</a:t>
            </a:r>
            <a:r>
              <a:rPr lang="en-US" sz="2200" dirty="0"/>
              <a:t> of all the data in   the </a:t>
            </a:r>
            <a:r>
              <a:rPr lang="en-US" sz="2200" b="1" dirty="0" err="1">
                <a:solidFill>
                  <a:srgbClr val="FF0000"/>
                </a:solidFill>
              </a:rPr>
              <a:t>HashMap</a:t>
            </a:r>
            <a:endParaRPr lang="en-US" sz="2200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Each element in this Set is an object of type </a:t>
            </a:r>
            <a:r>
              <a:rPr lang="en-US" sz="2200" b="1" dirty="0">
                <a:solidFill>
                  <a:srgbClr val="FF0000"/>
                </a:solidFill>
              </a:rPr>
              <a:t>Entry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FF0000"/>
                </a:solidFill>
              </a:rPr>
              <a:t>Entry</a:t>
            </a:r>
            <a:r>
              <a:rPr lang="en-US" sz="2200" dirty="0"/>
              <a:t> is an inner interface of </a:t>
            </a:r>
            <a:r>
              <a:rPr lang="en-US" sz="2200" b="1" dirty="0">
                <a:solidFill>
                  <a:srgbClr val="FF0000"/>
                </a:solidFill>
              </a:rPr>
              <a:t>Map</a:t>
            </a:r>
            <a:r>
              <a:rPr lang="en-US" sz="2200" dirty="0"/>
              <a:t> and has </a:t>
            </a:r>
            <a:r>
              <a:rPr lang="en-US" sz="2200" b="1" dirty="0">
                <a:solidFill>
                  <a:srgbClr val="C00000"/>
                </a:solidFill>
              </a:rPr>
              <a:t>2 methods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rgbClr val="FF0000"/>
                </a:solidFill>
              </a:rPr>
              <a:t>getKey</a:t>
            </a:r>
            <a:r>
              <a:rPr lang="en-US" sz="2200" b="1" dirty="0">
                <a:solidFill>
                  <a:srgbClr val="FF0000"/>
                </a:solidFill>
              </a:rPr>
              <a:t>()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FF0000"/>
                </a:solidFill>
              </a:rPr>
              <a:t>getValue</a:t>
            </a:r>
            <a:r>
              <a:rPr lang="en-US" sz="2200" b="1" dirty="0">
                <a:solidFill>
                  <a:srgbClr val="FF0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So we will have to get an </a:t>
            </a:r>
            <a:r>
              <a:rPr lang="en-US" sz="2200" b="1" dirty="0" err="1">
                <a:solidFill>
                  <a:srgbClr val="FF0000"/>
                </a:solidFill>
              </a:rPr>
              <a:t>Iterator</a:t>
            </a:r>
            <a:r>
              <a:rPr lang="en-US" sz="2200" dirty="0"/>
              <a:t> over this </a:t>
            </a:r>
            <a:r>
              <a:rPr lang="en-US" sz="2200" b="1" dirty="0">
                <a:solidFill>
                  <a:srgbClr val="FF0000"/>
                </a:solidFill>
              </a:rPr>
              <a:t>Entry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Key-Value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Set e=</a:t>
            </a:r>
            <a:r>
              <a:rPr lang="en-IN" b="1" dirty="0" err="1">
                <a:solidFill>
                  <a:srgbClr val="C00000"/>
                </a:solidFill>
              </a:rPr>
              <a:t>teamSca.entrySet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b="1" dirty="0">
                <a:solidFill>
                  <a:srgbClr val="C00000"/>
                </a:solidFill>
              </a:rPr>
              <a:t>  it=</a:t>
            </a:r>
            <a:r>
              <a:rPr lang="en-IN" b="1" dirty="0" err="1">
                <a:solidFill>
                  <a:srgbClr val="C00000"/>
                </a:solidFill>
              </a:rPr>
              <a:t>e.iterator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while(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Entry et=(</a:t>
            </a:r>
            <a:r>
              <a:rPr lang="en-IN" b="1" dirty="0" err="1">
                <a:solidFill>
                  <a:srgbClr val="C00000"/>
                </a:solidFill>
              </a:rPr>
              <a:t>Map.Entry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</a:t>
            </a:r>
            <a:r>
              <a:rPr lang="en-IN" b="1" dirty="0" err="1">
                <a:solidFill>
                  <a:srgbClr val="C00000"/>
                </a:solidFill>
              </a:rPr>
              <a:t>System.out.println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C00000"/>
                </a:solidFill>
              </a:rPr>
              <a:t>et.getKey</a:t>
            </a:r>
            <a:r>
              <a:rPr lang="en-IN" b="1" dirty="0">
                <a:solidFill>
                  <a:srgbClr val="C00000"/>
                </a:solidFill>
              </a:rPr>
              <a:t>()+","+</a:t>
            </a:r>
            <a:r>
              <a:rPr lang="en-IN" b="1" dirty="0" err="1">
                <a:solidFill>
                  <a:srgbClr val="C00000"/>
                </a:solidFill>
              </a:rPr>
              <a:t>et.getValue</a:t>
            </a:r>
            <a:r>
              <a:rPr lang="en-IN" b="1" dirty="0">
                <a:solidFill>
                  <a:srgbClr val="C0000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Mohnish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en-IN" b="1" dirty="0">
                <a:solidFill>
                  <a:srgbClr val="002060"/>
                </a:solidFill>
              </a:rPr>
              <a:t>8962336876</a:t>
            </a:r>
            <a:r>
              <a:rPr lang="en-US" b="1" dirty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Aftaab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en-IN" b="1" dirty="0">
                <a:solidFill>
                  <a:srgbClr val="002060"/>
                </a:solidFill>
              </a:rPr>
              <a:t>7992202926</a:t>
            </a:r>
            <a:r>
              <a:rPr lang="en-US" b="1" dirty="0">
                <a:solidFill>
                  <a:srgbClr val="002060"/>
                </a:solidFill>
              </a:rPr>
              <a:t>,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Sachin,9826086245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2060"/>
                </a:solidFill>
              </a:rPr>
              <a:t>Arif</a:t>
            </a:r>
            <a:r>
              <a:rPr lang="en-US" b="1" dirty="0">
                <a:solidFill>
                  <a:srgbClr val="002060"/>
                </a:solidFill>
              </a:rPr>
              <a:t>,</a:t>
            </a:r>
            <a:r>
              <a:rPr lang="en-IN" b="1" dirty="0">
                <a:solidFill>
                  <a:srgbClr val="002060"/>
                </a:solidFill>
              </a:rPr>
              <a:t>8982585147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whether a value exists or not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get the Value from </a:t>
            </a:r>
            <a:r>
              <a:rPr lang="en-IN" b="1" dirty="0" err="1">
                <a:solidFill>
                  <a:srgbClr val="FF0000"/>
                </a:solidFill>
              </a:rPr>
              <a:t>HashMap</a:t>
            </a:r>
            <a:r>
              <a:rPr lang="en-IN" dirty="0"/>
              <a:t> object we use the method: 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 err="1">
                <a:solidFill>
                  <a:srgbClr val="FF0000"/>
                </a:solidFill>
              </a:rPr>
              <a:t>containsValue</a:t>
            </a:r>
            <a:r>
              <a:rPr lang="en-IN" b="1" dirty="0">
                <a:solidFill>
                  <a:srgbClr val="FF0000"/>
                </a:solidFill>
              </a:rPr>
              <a:t>(value)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This method returns </a:t>
            </a:r>
            <a:r>
              <a:rPr lang="en-IN" b="1" dirty="0">
                <a:solidFill>
                  <a:srgbClr val="7030A0"/>
                </a:solidFill>
              </a:rPr>
              <a:t>true</a:t>
            </a:r>
            <a:r>
              <a:rPr lang="en-IN" dirty="0"/>
              <a:t> if list contains the specified Value otherwise returns </a:t>
            </a:r>
            <a:r>
              <a:rPr lang="en-IN" b="1" dirty="0">
                <a:solidFill>
                  <a:srgbClr val="7030A0"/>
                </a:solidFill>
              </a:rPr>
              <a:t>false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112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HashMapDemo</a:t>
            </a:r>
            <a:r>
              <a:rPr lang="en-IN" b="1" dirty="0">
                <a:solidFill>
                  <a:srgbClr val="7030A0"/>
                </a:solidFill>
              </a:rPr>
              <a:t>{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Arif</a:t>
            </a:r>
            <a:r>
              <a:rPr lang="en-IN" b="1" dirty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Mohnish</a:t>
            </a:r>
            <a:r>
              <a:rPr lang="en-IN" b="1" dirty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boolean</a:t>
            </a:r>
            <a:r>
              <a:rPr lang="en-IN" b="1" dirty="0">
                <a:solidFill>
                  <a:srgbClr val="7030A0"/>
                </a:solidFill>
              </a:rPr>
              <a:t> bool = </a:t>
            </a:r>
            <a:r>
              <a:rPr lang="en-IN" b="1" dirty="0" err="1">
                <a:solidFill>
                  <a:srgbClr val="7030A0"/>
                </a:solidFill>
              </a:rPr>
              <a:t>teamSca.containsKey</a:t>
            </a:r>
            <a:r>
              <a:rPr lang="en-IN" b="1" dirty="0">
                <a:solidFill>
                  <a:srgbClr val="7030A0"/>
                </a:solidFill>
              </a:rPr>
              <a:t>(“Sachin");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(“Does Sachin is exists in HashMap : " + bool);</a:t>
            </a:r>
            <a:br>
              <a:rPr lang="en-IN" b="1" dirty="0">
                <a:solidFill>
                  <a:srgbClr val="7030A0"/>
                </a:solidFill>
              </a:rPr>
            </a:b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}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Does </a:t>
            </a:r>
            <a:r>
              <a:rPr lang="en-IN" b="1" dirty="0" err="1">
                <a:solidFill>
                  <a:srgbClr val="002060"/>
                </a:solidFill>
              </a:rPr>
              <a:t>Sachin</a:t>
            </a:r>
            <a:r>
              <a:rPr lang="en-IN" b="1" dirty="0">
                <a:solidFill>
                  <a:srgbClr val="002060"/>
                </a:solidFill>
              </a:rPr>
              <a:t> is exists in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: true</a:t>
            </a:r>
          </a:p>
        </p:txBody>
      </p:sp>
    </p:spTree>
    <p:extLst>
      <p:ext uri="{BB962C8B-B14F-4D97-AF65-F5344CB8AC3E}">
        <p14:creationId xmlns:p14="http://schemas.microsoft.com/office/powerpoint/2010/main" val="20845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remove( ) and size(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get total number of elements in a </a:t>
            </a:r>
            <a:r>
              <a:rPr lang="en-US" b="1" dirty="0" err="1">
                <a:solidFill>
                  <a:srgbClr val="FF0000"/>
                </a:solidFill>
              </a:rPr>
              <a:t>HashMap</a:t>
            </a:r>
            <a:r>
              <a:rPr lang="en-US" dirty="0"/>
              <a:t> we use the method: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public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size()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remove a particular key from the </a:t>
            </a:r>
            <a:r>
              <a:rPr lang="en-US" b="1" dirty="0" err="1">
                <a:solidFill>
                  <a:srgbClr val="FF0000"/>
                </a:solidFill>
              </a:rPr>
              <a:t>HashMap</a:t>
            </a:r>
            <a:r>
              <a:rPr lang="en-US" dirty="0"/>
              <a:t> we use the method: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public Object remove(key)</a:t>
            </a:r>
          </a:p>
          <a:p>
            <a:pPr marL="0" indent="0">
              <a:buNone/>
            </a:pPr>
            <a:r>
              <a:rPr lang="en-US" dirty="0"/>
              <a:t>This method removes the specified entry from the </a:t>
            </a:r>
            <a:r>
              <a:rPr lang="en-US" b="1" dirty="0" err="1">
                <a:solidFill>
                  <a:srgbClr val="FF0000"/>
                </a:solidFill>
              </a:rPr>
              <a:t>HashMap</a:t>
            </a:r>
            <a:r>
              <a:rPr lang="en-US" dirty="0"/>
              <a:t> whose key is passed as argument and returns the deleted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557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HashMapDemo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solidFill>
                  <a:srgbClr val="7030A0"/>
                </a:solidFill>
              </a:rPr>
              <a:t>   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Arif</a:t>
            </a:r>
            <a:r>
              <a:rPr lang="en-IN" b="1" dirty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Mohnish</a:t>
            </a:r>
            <a:r>
              <a:rPr lang="en-IN" b="1" dirty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r>
              <a:rPr lang="en-IN" b="1" dirty="0"/>
              <a:t>	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HashMap is : "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hm.remove</a:t>
            </a:r>
            <a:r>
              <a:rPr lang="en-IN" b="1" dirty="0">
                <a:solidFill>
                  <a:srgbClr val="7030A0"/>
                </a:solidFill>
              </a:rPr>
              <a:t>(“</a:t>
            </a:r>
            <a:r>
              <a:rPr lang="en-IN" b="1" dirty="0" err="1">
                <a:solidFill>
                  <a:srgbClr val="7030A0"/>
                </a:solidFill>
              </a:rPr>
              <a:t>Arif</a:t>
            </a:r>
            <a:r>
              <a:rPr lang="en-IN" b="1" dirty="0">
                <a:solidFill>
                  <a:srgbClr val="7030A0"/>
                </a:solidFill>
              </a:rPr>
              <a:t>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HashMap after alteration is : 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       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275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is : 4 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HashMap after alteration is :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027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class implements </a:t>
            </a:r>
            <a:r>
              <a:rPr lang="en-IN" b="1" dirty="0" err="1">
                <a:solidFill>
                  <a:srgbClr val="FF0000"/>
                </a:solidFill>
              </a:rPr>
              <a:t>NavigableMap</a:t>
            </a:r>
            <a:r>
              <a:rPr lang="en-IN" dirty="0"/>
              <a:t> , </a:t>
            </a:r>
            <a:r>
              <a:rPr lang="en-IN" b="1" dirty="0" err="1">
                <a:solidFill>
                  <a:srgbClr val="FF0000"/>
                </a:solidFill>
              </a:rPr>
              <a:t>SortedMap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FF0000"/>
                </a:solidFill>
              </a:rPr>
              <a:t>Map</a:t>
            </a:r>
            <a:r>
              <a:rPr lang="en-IN" dirty="0"/>
              <a:t> interfaces.</a:t>
            </a:r>
          </a:p>
          <a:p>
            <a:endParaRPr lang="en-US" dirty="0"/>
          </a:p>
        </p:txBody>
      </p:sp>
      <p:pic>
        <p:nvPicPr>
          <p:cNvPr id="4" name="Picture 3" descr="hash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429000"/>
            <a:ext cx="3571900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Key-value Pair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7744" y="1969931"/>
            <a:ext cx="4852948" cy="310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1.The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class implements the </a:t>
            </a:r>
            <a:r>
              <a:rPr lang="en-IN" b="1" dirty="0">
                <a:solidFill>
                  <a:srgbClr val="FF0000"/>
                </a:solidFill>
              </a:rPr>
              <a:t>Map</a:t>
            </a:r>
            <a:r>
              <a:rPr lang="en-IN" dirty="0"/>
              <a:t> interface by using a tree.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A </a:t>
            </a:r>
            <a:r>
              <a:rPr lang="en-IN" b="1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provides an efficient means of storing key/value pairs in </a:t>
            </a:r>
            <a:r>
              <a:rPr lang="en-IN" b="1" dirty="0">
                <a:solidFill>
                  <a:srgbClr val="C00000"/>
                </a:solidFill>
              </a:rPr>
              <a:t>sorted order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Doesn’t store duplicates </a:t>
            </a:r>
          </a:p>
        </p:txBody>
      </p:sp>
    </p:spTree>
    <p:extLst>
      <p:ext uri="{BB962C8B-B14F-4D97-AF65-F5344CB8AC3E}">
        <p14:creationId xmlns:p14="http://schemas.microsoft.com/office/powerpoint/2010/main" val="23275684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b="1" dirty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Arif</a:t>
            </a:r>
            <a:r>
              <a:rPr lang="en-IN" b="1" dirty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Mohnish</a:t>
            </a:r>
            <a:r>
              <a:rPr lang="en-IN" b="1" dirty="0">
                <a:solidFill>
                  <a:srgbClr val="7030A0"/>
                </a:solidFill>
              </a:rPr>
              <a:t>", 8962336876L);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teamSca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6456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{</a:t>
            </a:r>
            <a:r>
              <a:rPr lang="en-IN" b="1" dirty="0" err="1">
                <a:solidFill>
                  <a:srgbClr val="002060"/>
                </a:solidFill>
              </a:rPr>
              <a:t>Aftaab</a:t>
            </a:r>
            <a:r>
              <a:rPr lang="en-IN" b="1" dirty="0">
                <a:solidFill>
                  <a:srgbClr val="002060"/>
                </a:solidFill>
              </a:rPr>
              <a:t>=7992202926, </a:t>
            </a:r>
            <a:r>
              <a:rPr lang="en-IN" b="1" dirty="0" err="1">
                <a:solidFill>
                  <a:srgbClr val="002060"/>
                </a:solidFill>
              </a:rPr>
              <a:t>Arif</a:t>
            </a:r>
            <a:r>
              <a:rPr lang="en-IN" b="1" dirty="0">
                <a:solidFill>
                  <a:srgbClr val="002060"/>
                </a:solidFill>
              </a:rPr>
              <a:t>=</a:t>
            </a:r>
            <a:r>
              <a:rPr lang="en-IN" b="1" dirty="0">
                <a:solidFill>
                  <a:srgbClr val="7030A0"/>
                </a:solidFill>
              </a:rPr>
              <a:t>8</a:t>
            </a:r>
            <a:r>
              <a:rPr lang="en-IN" b="1" dirty="0">
                <a:solidFill>
                  <a:srgbClr val="002060"/>
                </a:solidFill>
              </a:rPr>
              <a:t>982585147, </a:t>
            </a:r>
            <a:r>
              <a:rPr lang="en-IN" b="1" dirty="0" err="1">
                <a:solidFill>
                  <a:srgbClr val="002060"/>
                </a:solidFill>
              </a:rPr>
              <a:t>Mohnish</a:t>
            </a:r>
            <a:r>
              <a:rPr lang="en-IN" b="1" dirty="0">
                <a:solidFill>
                  <a:srgbClr val="002060"/>
                </a:solidFill>
              </a:rPr>
              <a:t>=8962336876, </a:t>
            </a:r>
            <a:r>
              <a:rPr lang="en-IN" b="1" dirty="0" err="1">
                <a:solidFill>
                  <a:srgbClr val="002060"/>
                </a:solidFill>
              </a:rPr>
              <a:t>Sachin</a:t>
            </a:r>
            <a:r>
              <a:rPr lang="en-IN" b="1" dirty="0">
                <a:solidFill>
                  <a:srgbClr val="002060"/>
                </a:solidFill>
              </a:rPr>
              <a:t>=9826086245}</a:t>
            </a:r>
          </a:p>
        </p:txBody>
      </p:sp>
    </p:spTree>
    <p:extLst>
      <p:ext uri="{BB962C8B-B14F-4D97-AF65-F5344CB8AC3E}">
        <p14:creationId xmlns:p14="http://schemas.microsoft.com/office/powerpoint/2010/main" val="3138924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b="1" dirty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("Aftaab",7992202926L 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Arif</a:t>
            </a:r>
            <a:r>
              <a:rPr lang="en-IN" b="1" dirty="0">
                <a:solidFill>
                  <a:srgbClr val="7030A0"/>
                </a:solidFill>
              </a:rPr>
              <a:t>", 8982585147L);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Mohnish</a:t>
            </a:r>
            <a:r>
              <a:rPr lang="en-IN" b="1" dirty="0">
                <a:solidFill>
                  <a:srgbClr val="7030A0"/>
                </a:solidFill>
              </a:rPr>
              <a:t>", 8962336876L);</a:t>
            </a:r>
          </a:p>
        </p:txBody>
      </p:sp>
    </p:spTree>
    <p:extLst>
      <p:ext uri="{BB962C8B-B14F-4D97-AF65-F5344CB8AC3E}">
        <p14:creationId xmlns:p14="http://schemas.microsoft.com/office/powerpoint/2010/main" val="1403645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Set e=</a:t>
            </a:r>
            <a:r>
              <a:rPr lang="en-IN" b="1" dirty="0" err="1">
                <a:solidFill>
                  <a:srgbClr val="7030A0"/>
                </a:solidFill>
              </a:rPr>
              <a:t>teamSca.entrySet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Iterator</a:t>
            </a:r>
            <a:r>
              <a:rPr lang="en-IN" b="1" dirty="0">
                <a:solidFill>
                  <a:srgbClr val="7030A0"/>
                </a:solidFill>
              </a:rPr>
              <a:t>  it=</a:t>
            </a:r>
            <a:r>
              <a:rPr lang="en-IN" b="1" dirty="0" err="1">
                <a:solidFill>
                  <a:srgbClr val="7030A0"/>
                </a:solidFill>
              </a:rPr>
              <a:t>e.iterator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while(</a:t>
            </a:r>
            <a:r>
              <a:rPr lang="en-IN" b="1" dirty="0" err="1">
                <a:solidFill>
                  <a:srgbClr val="7030A0"/>
                </a:solidFill>
              </a:rPr>
              <a:t>it.hasNext</a:t>
            </a:r>
            <a:r>
              <a:rPr lang="en-IN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Entry et=(</a:t>
            </a:r>
            <a:r>
              <a:rPr lang="en-IN" b="1" dirty="0" err="1">
                <a:solidFill>
                  <a:srgbClr val="7030A0"/>
                </a:solidFill>
              </a:rPr>
              <a:t>Map.Entry</a:t>
            </a:r>
            <a:r>
              <a:rPr lang="en-IN" b="1" dirty="0">
                <a:solidFill>
                  <a:srgbClr val="7030A0"/>
                </a:solidFill>
              </a:rPr>
              <a:t>)</a:t>
            </a:r>
            <a:r>
              <a:rPr lang="en-IN" b="1" dirty="0" err="1">
                <a:solidFill>
                  <a:srgbClr val="7030A0"/>
                </a:solidFill>
              </a:rPr>
              <a:t>it.next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et.getKey</a:t>
            </a:r>
            <a:r>
              <a:rPr lang="en-IN" b="1" dirty="0">
                <a:solidFill>
                  <a:srgbClr val="7030A0"/>
                </a:solidFill>
              </a:rPr>
              <a:t>()+","+</a:t>
            </a:r>
            <a:r>
              <a:rPr lang="en-IN" b="1" dirty="0" err="1">
                <a:solidFill>
                  <a:srgbClr val="7030A0"/>
                </a:solidFill>
              </a:rPr>
              <a:t>et.getValue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3908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Aftaab,7992202926,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Arif,8982585147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Mohnish,8962336876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Sachin,9826086245</a:t>
            </a:r>
          </a:p>
        </p:txBody>
      </p:sp>
    </p:spTree>
    <p:extLst>
      <p:ext uri="{BB962C8B-B14F-4D97-AF65-F5344CB8AC3E}">
        <p14:creationId xmlns:p14="http://schemas.microsoft.com/office/powerpoint/2010/main" val="3138924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A Bank maintains bank account of it’s users in the </a:t>
            </a:r>
          </a:p>
          <a:p>
            <a:pPr marL="457200" indent="-457200">
              <a:buNone/>
            </a:pPr>
            <a:r>
              <a:rPr lang="en-US" dirty="0"/>
              <a:t>database. When you visit the bank and tell your account </a:t>
            </a:r>
          </a:p>
          <a:p>
            <a:pPr marL="457200" indent="-457200">
              <a:buNone/>
            </a:pPr>
            <a:r>
              <a:rPr lang="en-US" dirty="0"/>
              <a:t>number to the teller , he fetches your account details.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Create a collection and maintain bank accounts in that.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There should be a single entry for one account number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We should be able to fetch the account details when an account number is supplied to the collection.</a:t>
            </a: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None/>
            </a:pPr>
            <a:r>
              <a:rPr lang="en-US" dirty="0"/>
              <a:t>The program should have 3 classes: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Account</a:t>
            </a:r>
            <a:r>
              <a:rPr lang="en-US" dirty="0"/>
              <a:t> : should contain 3 data members called </a:t>
            </a:r>
            <a:r>
              <a:rPr lang="en-US" b="1" dirty="0" err="1">
                <a:solidFill>
                  <a:srgbClr val="C00000"/>
                </a:solidFill>
              </a:rPr>
              <a:t>accountNumber</a:t>
            </a:r>
            <a:r>
              <a:rPr lang="en-US" dirty="0"/>
              <a:t>, </a:t>
            </a:r>
            <a:r>
              <a:rPr lang="en-US" b="1" dirty="0">
                <a:solidFill>
                  <a:srgbClr val="C00000"/>
                </a:solidFill>
              </a:rPr>
              <a:t>name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balance</a:t>
            </a:r>
            <a:r>
              <a:rPr lang="en-US" dirty="0"/>
              <a:t> . Also provide appropriate constructor and </a:t>
            </a:r>
            <a:r>
              <a:rPr lang="en-US" b="1" dirty="0">
                <a:solidFill>
                  <a:srgbClr val="C0000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Bank</a:t>
            </a:r>
            <a:r>
              <a:rPr lang="en-US" dirty="0"/>
              <a:t>:  should contain a </a:t>
            </a:r>
            <a:r>
              <a:rPr lang="en-US" b="1">
                <a:solidFill>
                  <a:srgbClr val="FF0000"/>
                </a:solidFill>
              </a:rPr>
              <a:t>HashMap</a:t>
            </a:r>
            <a:r>
              <a:rPr lang="en-US"/>
              <a:t> </a:t>
            </a:r>
            <a:r>
              <a:rPr lang="en-US" dirty="0"/>
              <a:t>of </a:t>
            </a:r>
            <a:r>
              <a:rPr lang="en-US" b="1" dirty="0">
                <a:solidFill>
                  <a:srgbClr val="FF0000"/>
                </a:solidFill>
              </a:rPr>
              <a:t>Account</a:t>
            </a:r>
            <a:r>
              <a:rPr lang="en-US" dirty="0"/>
              <a:t> . Also provide 5 methods called :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addAccount</a:t>
            </a:r>
            <a:r>
              <a:rPr lang="en-US" b="1" dirty="0">
                <a:solidFill>
                  <a:srgbClr val="FF0000"/>
                </a:solidFill>
              </a:rPr>
              <a:t>( )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getAccount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removeAccount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getCount</a:t>
            </a:r>
            <a:r>
              <a:rPr lang="en-US" b="1" dirty="0">
                <a:solidFill>
                  <a:srgbClr val="FF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getAllAccounts</a:t>
            </a:r>
            <a:r>
              <a:rPr lang="en-US" b="1" dirty="0">
                <a:solidFill>
                  <a:srgbClr val="FF000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 err="1">
                <a:solidFill>
                  <a:srgbClr val="FF0000"/>
                </a:solidFill>
              </a:rPr>
              <a:t>UseBank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  <a:r>
              <a:rPr lang="en-US" dirty="0"/>
              <a:t>This will be our </a:t>
            </a:r>
            <a:r>
              <a:rPr lang="en-US" b="1" dirty="0">
                <a:solidFill>
                  <a:srgbClr val="C00000"/>
                </a:solidFill>
              </a:rPr>
              <a:t>driver class </a:t>
            </a:r>
            <a:r>
              <a:rPr lang="en-US" dirty="0"/>
              <a:t>. It will contain code to do the following:</a:t>
            </a:r>
          </a:p>
          <a:p>
            <a:pPr marL="731520" lvl="1" indent="-457200">
              <a:buAutoNum type="arabicPeriod"/>
            </a:pPr>
            <a:r>
              <a:rPr lang="en-US" dirty="0"/>
              <a:t>Create 4 </a:t>
            </a:r>
            <a:r>
              <a:rPr lang="en-US" b="1" dirty="0">
                <a:solidFill>
                  <a:srgbClr val="FF0000"/>
                </a:solidFill>
              </a:rPr>
              <a:t>Account</a:t>
            </a:r>
            <a:r>
              <a:rPr lang="en-US" dirty="0"/>
              <a:t> objects and add them to the </a:t>
            </a:r>
            <a:r>
              <a:rPr lang="en-US" b="1" dirty="0">
                <a:solidFill>
                  <a:srgbClr val="FF0000"/>
                </a:solidFill>
              </a:rPr>
              <a:t>Bank</a:t>
            </a:r>
            <a:r>
              <a:rPr lang="en-US" dirty="0"/>
              <a:t> .</a:t>
            </a:r>
          </a:p>
          <a:p>
            <a:pPr marL="731520" lvl="1" indent="-457200">
              <a:buAutoNum type="arabicPeriod"/>
            </a:pPr>
            <a:r>
              <a:rPr lang="en-US" dirty="0"/>
              <a:t>Display their details.</a:t>
            </a:r>
          </a:p>
          <a:p>
            <a:pPr marL="731520" lvl="1" indent="-457200">
              <a:buAutoNum type="arabicPeriod"/>
            </a:pPr>
            <a:r>
              <a:rPr lang="en-US" dirty="0"/>
              <a:t>Now fetch the details of a particular account by passing it’s account number</a:t>
            </a:r>
          </a:p>
          <a:p>
            <a:pPr marL="731520" lvl="1" indent="-457200">
              <a:buAutoNum type="arabicPeriod"/>
            </a:pPr>
            <a:r>
              <a:rPr lang="en-US" dirty="0"/>
              <a:t>Remove an account by passing it’s account number</a:t>
            </a:r>
          </a:p>
          <a:p>
            <a:pPr marL="731520" lvl="1" indent="-457200">
              <a:buAutoNum type="arabicPeriod"/>
            </a:pPr>
            <a:r>
              <a:rPr lang="en-US" dirty="0"/>
              <a:t>Display total number of  Accounts</a:t>
            </a: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Make changes in the Bank Application so that whenever we </a:t>
            </a:r>
          </a:p>
          <a:p>
            <a:pPr marL="457200" indent="-457200">
              <a:buNone/>
            </a:pPr>
            <a:r>
              <a:rPr lang="en-US" dirty="0"/>
              <a:t>display the records , they always get displayed in sorted </a:t>
            </a:r>
          </a:p>
          <a:p>
            <a:pPr marL="457200" indent="-457200">
              <a:buNone/>
            </a:pPr>
            <a:r>
              <a:rPr lang="en-US" dirty="0"/>
              <a:t>order of account id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v/s </a:t>
            </a:r>
            <a:r>
              <a:rPr lang="en-US" dirty="0" err="1"/>
              <a:t>TreeMap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dirty="0" err="1">
                <a:solidFill>
                  <a:srgbClr val="FF0000"/>
                </a:solidFill>
              </a:rPr>
              <a:t>HashMap</a:t>
            </a:r>
            <a:r>
              <a:rPr lang="en-IN" dirty="0"/>
              <a:t> is useful when we need to access the map without considering how they are added to the map (means, unordered lookup of values using their keys).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 err="1">
                <a:solidFill>
                  <a:srgbClr val="FF0000"/>
                </a:solidFill>
              </a:rPr>
              <a:t>HashMap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doesn’t allow duplicated entries.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stores the elements in a tree.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allows us to retrieve the elements in some sorted order 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So we can say that </a:t>
            </a:r>
            <a:r>
              <a:rPr lang="en-IN" dirty="0" err="1">
                <a:solidFill>
                  <a:srgbClr val="FF0000"/>
                </a:solidFill>
              </a:rPr>
              <a:t>TreeMap</a:t>
            </a:r>
            <a:r>
              <a:rPr lang="en-IN" dirty="0"/>
              <a:t> is slower than </a:t>
            </a:r>
            <a:r>
              <a:rPr lang="en-IN" dirty="0" err="1">
                <a:solidFill>
                  <a:srgbClr val="FF0000"/>
                </a:solidFill>
              </a:rPr>
              <a:t>HashMap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Key-value Pair</a:t>
            </a:r>
            <a:endParaRPr lang="en-IN" dirty="0"/>
          </a:p>
        </p:txBody>
      </p:sp>
      <p:pic>
        <p:nvPicPr>
          <p:cNvPr id="5" name="Picture 4" descr="Java - Collection Framework - HashMap (HashMap Introduction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2" y="2204864"/>
            <a:ext cx="91440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2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values are stored in Map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1.The </a:t>
            </a:r>
            <a:r>
              <a:rPr lang="en-IN" b="1" dirty="0">
                <a:solidFill>
                  <a:srgbClr val="00B050"/>
                </a:solidFill>
              </a:rPr>
              <a:t>keys</a:t>
            </a:r>
            <a:r>
              <a:rPr lang="en-IN" dirty="0"/>
              <a:t> in a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have to be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unique</a:t>
            </a:r>
            <a:r>
              <a:rPr lang="en-IN" dirty="0"/>
              <a:t>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2.Each </a:t>
            </a:r>
            <a:r>
              <a:rPr lang="en-IN" b="1" dirty="0">
                <a:solidFill>
                  <a:srgbClr val="C00000"/>
                </a:solidFill>
              </a:rPr>
              <a:t>key-value</a:t>
            </a:r>
            <a:r>
              <a:rPr lang="en-IN" dirty="0"/>
              <a:t> pair is </a:t>
            </a:r>
            <a:r>
              <a:rPr lang="en-IN" b="1" dirty="0">
                <a:solidFill>
                  <a:schemeClr val="tx2"/>
                </a:solidFill>
              </a:rPr>
              <a:t>saved</a:t>
            </a:r>
            <a:r>
              <a:rPr lang="en-IN" dirty="0"/>
              <a:t> in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is </a:t>
            </a:r>
            <a:r>
              <a:rPr lang="en-IN" b="1" dirty="0">
                <a:solidFill>
                  <a:srgbClr val="92D050"/>
                </a:solidFill>
              </a:rPr>
              <a:t>saved</a:t>
            </a:r>
            <a:r>
              <a:rPr lang="en-IN" dirty="0"/>
              <a:t> as an object of  type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values are stored in Map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79D1B-2A2F-B94A-D411-5415E8701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492896"/>
            <a:ext cx="8229600" cy="2122186"/>
          </a:xfrm>
        </p:spPr>
      </p:pic>
    </p:spTree>
    <p:extLst>
      <p:ext uri="{BB962C8B-B14F-4D97-AF65-F5344CB8AC3E}">
        <p14:creationId xmlns:p14="http://schemas.microsoft.com/office/powerpoint/2010/main" val="1215382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values are stored in Map 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79D1B-2A2F-B94A-D411-5415E8701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2098730"/>
            <a:ext cx="7560839" cy="2931423"/>
          </a:xfrm>
        </p:spPr>
      </p:pic>
    </p:spTree>
    <p:extLst>
      <p:ext uri="{BB962C8B-B14F-4D97-AF65-F5344CB8AC3E}">
        <p14:creationId xmlns:p14="http://schemas.microsoft.com/office/powerpoint/2010/main" val="912064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put(Object k, Object v)</a:t>
            </a:r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dirty="0"/>
              <a:t>Puts an entry in the invoking map, overwriting any previous value associated with the key.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The key and value are</a:t>
            </a:r>
            <a:r>
              <a:rPr lang="en-IN" b="1" dirty="0">
                <a:solidFill>
                  <a:srgbClr val="FF0000"/>
                </a:solidFill>
              </a:rPr>
              <a:t> k </a:t>
            </a:r>
            <a:r>
              <a:rPr lang="en-IN" dirty="0"/>
              <a:t>and</a:t>
            </a:r>
            <a:r>
              <a:rPr lang="en-IN" b="1" dirty="0">
                <a:solidFill>
                  <a:srgbClr val="FF0000"/>
                </a:solidFill>
              </a:rPr>
              <a:t> v</a:t>
            </a:r>
            <a:r>
              <a:rPr lang="en-IN" dirty="0"/>
              <a:t>, respectively.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</a:t>
            </a:r>
            <a:r>
              <a:rPr lang="en-IN" dirty="0" err="1"/>
              <a:t>eturns</a:t>
            </a: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null</a:t>
            </a:r>
            <a:r>
              <a:rPr lang="en-IN" dirty="0"/>
              <a:t> if the key did not already exist , otherwise it </a:t>
            </a:r>
            <a:r>
              <a:rPr lang="en-IN" b="1" dirty="0">
                <a:solidFill>
                  <a:srgbClr val="C00000"/>
                </a:solidFill>
              </a:rPr>
              <a:t>returns the previous value </a:t>
            </a:r>
            <a:r>
              <a:rPr lang="en-IN" dirty="0"/>
              <a:t>linked to the key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2580</TotalTime>
  <Words>2201</Words>
  <Application>Microsoft Office PowerPoint</Application>
  <PresentationFormat>On-screen Show (4:3)</PresentationFormat>
  <Paragraphs>382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Clarity</vt:lpstr>
      <vt:lpstr>COLLECTIONS</vt:lpstr>
      <vt:lpstr>The Map Interface</vt:lpstr>
      <vt:lpstr>Example Of Key-value Pair</vt:lpstr>
      <vt:lpstr>Example Of Key-value Pair</vt:lpstr>
      <vt:lpstr>Example Of Key-value Pair</vt:lpstr>
      <vt:lpstr>How values are stored in Map ?</vt:lpstr>
      <vt:lpstr>How values are stored in Map ?</vt:lpstr>
      <vt:lpstr>How values are stored in Map ?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Entry</vt:lpstr>
      <vt:lpstr>Important Methods Of Entry</vt:lpstr>
      <vt:lpstr>Important Methods Of Entry</vt:lpstr>
      <vt:lpstr>Implementation Classes</vt:lpstr>
      <vt:lpstr>The HashMap class</vt:lpstr>
      <vt:lpstr>The HashMap class</vt:lpstr>
      <vt:lpstr>The HashMap Constructors</vt:lpstr>
      <vt:lpstr>The HashMap Constructors</vt:lpstr>
      <vt:lpstr>Exercise 9</vt:lpstr>
      <vt:lpstr>Adding Data In HashMap</vt:lpstr>
      <vt:lpstr>Retrieving Data From HashMap</vt:lpstr>
      <vt:lpstr>Retrieving All Values Together</vt:lpstr>
      <vt:lpstr>Retrieving Only The Keys</vt:lpstr>
      <vt:lpstr>Retrieving Only The Values</vt:lpstr>
      <vt:lpstr>Retrieving Key-Value Pairs</vt:lpstr>
      <vt:lpstr>Retrieving Key-Value Pairs</vt:lpstr>
      <vt:lpstr>Checking whether a value exists or not</vt:lpstr>
      <vt:lpstr>Program</vt:lpstr>
      <vt:lpstr>Using remove( ) and size( )</vt:lpstr>
      <vt:lpstr>PowerPoint Presentation</vt:lpstr>
      <vt:lpstr>Output</vt:lpstr>
      <vt:lpstr>The TreeMap class</vt:lpstr>
      <vt:lpstr>The TreeMap class</vt:lpstr>
      <vt:lpstr>Example</vt:lpstr>
      <vt:lpstr>Output</vt:lpstr>
      <vt:lpstr>Example</vt:lpstr>
      <vt:lpstr>PowerPoint Presentation</vt:lpstr>
      <vt:lpstr>Output</vt:lpstr>
      <vt:lpstr>Exercise 10</vt:lpstr>
      <vt:lpstr>PowerPoint Presentation</vt:lpstr>
      <vt:lpstr>Exercise 11</vt:lpstr>
      <vt:lpstr>HashMap v/s TreeMap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203</cp:revision>
  <dcterms:created xsi:type="dcterms:W3CDTF">2012-06-21T20:06:10Z</dcterms:created>
  <dcterms:modified xsi:type="dcterms:W3CDTF">2022-12-05T07:25:18Z</dcterms:modified>
</cp:coreProperties>
</file>