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1" r:id="rId4"/>
    <p:sldId id="317" r:id="rId5"/>
    <p:sldId id="258" r:id="rId6"/>
    <p:sldId id="329" r:id="rId7"/>
    <p:sldId id="300" r:id="rId8"/>
    <p:sldId id="259" r:id="rId9"/>
    <p:sldId id="318" r:id="rId10"/>
    <p:sldId id="325" r:id="rId11"/>
    <p:sldId id="320" r:id="rId12"/>
    <p:sldId id="321" r:id="rId13"/>
    <p:sldId id="322" r:id="rId14"/>
    <p:sldId id="324" r:id="rId15"/>
    <p:sldId id="323" r:id="rId16"/>
    <p:sldId id="265" r:id="rId17"/>
    <p:sldId id="328" r:id="rId18"/>
    <p:sldId id="316" r:id="rId19"/>
    <p:sldId id="299" r:id="rId20"/>
    <p:sldId id="271" r:id="rId21"/>
    <p:sldId id="326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124E14C-CFE3-4CDF-9C5E-9AB251E1A5C5}"/>
    <pc:docChg chg="delSld modSld">
      <pc:chgData name="Sharma Computer Academy" userId="08476b32c11f4418" providerId="LiveId" clId="{0124E14C-CFE3-4CDF-9C5E-9AB251E1A5C5}" dt="2021-07-28T14:36:58.921" v="52" actId="20577"/>
      <pc:docMkLst>
        <pc:docMk/>
      </pc:docMkLst>
      <pc:sldChg chg="modSp">
        <pc:chgData name="Sharma Computer Academy" userId="08476b32c11f4418" providerId="LiveId" clId="{0124E14C-CFE3-4CDF-9C5E-9AB251E1A5C5}" dt="2021-07-28T14:36:58.921" v="52" actId="20577"/>
        <pc:sldMkLst>
          <pc:docMk/>
          <pc:sldMk cId="0" sldId="323"/>
        </pc:sldMkLst>
        <pc:spChg chg="mod">
          <ac:chgData name="Sharma Computer Academy" userId="08476b32c11f4418" providerId="LiveId" clId="{0124E14C-CFE3-4CDF-9C5E-9AB251E1A5C5}" dt="2021-07-28T14:36:58.921" v="52" actId="20577"/>
          <ac:spMkLst>
            <pc:docMk/>
            <pc:sldMk cId="0" sldId="3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124E14C-CFE3-4CDF-9C5E-9AB251E1A5C5}" dt="2021-07-26T16:14:04.660" v="24" actId="14100"/>
        <pc:sldMkLst>
          <pc:docMk/>
          <pc:sldMk cId="0" sldId="326"/>
        </pc:sldMkLst>
        <pc:spChg chg="mod">
          <ac:chgData name="Sharma Computer Academy" userId="08476b32c11f4418" providerId="LiveId" clId="{0124E14C-CFE3-4CDF-9C5E-9AB251E1A5C5}" dt="2021-07-26T07:28:01.914" v="4" actId="20577"/>
          <ac:spMkLst>
            <pc:docMk/>
            <pc:sldMk cId="0" sldId="326"/>
            <ac:spMk id="3" creationId="{00000000-0000-0000-0000-000000000000}"/>
          </ac:spMkLst>
        </pc:spChg>
        <pc:graphicFrameChg chg="mod modGraphic">
          <ac:chgData name="Sharma Computer Academy" userId="08476b32c11f4418" providerId="LiveId" clId="{0124E14C-CFE3-4CDF-9C5E-9AB251E1A5C5}" dt="2021-07-26T16:14:04.660" v="24" actId="14100"/>
          <ac:graphicFrameMkLst>
            <pc:docMk/>
            <pc:sldMk cId="0" sldId="326"/>
            <ac:graphicFrameMk id="6" creationId="{00000000-0000-0000-0000-000000000000}"/>
          </ac:graphicFrameMkLst>
        </pc:graphicFrameChg>
      </pc:sldChg>
      <pc:sldChg chg="modSp mod">
        <pc:chgData name="Sharma Computer Academy" userId="08476b32c11f4418" providerId="LiveId" clId="{0124E14C-CFE3-4CDF-9C5E-9AB251E1A5C5}" dt="2021-07-26T11:44:46.084" v="7" actId="14100"/>
        <pc:sldMkLst>
          <pc:docMk/>
          <pc:sldMk cId="0" sldId="327"/>
        </pc:sldMkLst>
        <pc:picChg chg="mod">
          <ac:chgData name="Sharma Computer Academy" userId="08476b32c11f4418" providerId="LiveId" clId="{0124E14C-CFE3-4CDF-9C5E-9AB251E1A5C5}" dt="2021-07-26T11:44:46.084" v="7" actId="14100"/>
          <ac:picMkLst>
            <pc:docMk/>
            <pc:sldMk cId="0" sldId="327"/>
            <ac:picMk id="1026" creationId="{00000000-0000-0000-0000-000000000000}"/>
          </ac:picMkLst>
        </pc:picChg>
      </pc:sldChg>
      <pc:sldChg chg="del">
        <pc:chgData name="Sharma Computer Academy" userId="08476b32c11f4418" providerId="LiveId" clId="{0124E14C-CFE3-4CDF-9C5E-9AB251E1A5C5}" dt="2021-07-26T16:13:13.766" v="8" actId="47"/>
        <pc:sldMkLst>
          <pc:docMk/>
          <pc:sldMk cId="4190209844" sldId="329"/>
        </pc:sldMkLst>
      </pc:sldChg>
    </pc:docChg>
  </pc:docChgLst>
  <pc:docChgLst>
    <pc:chgData name="Sharma Computer Academy" userId="08476b32c11f4418" providerId="LiveId" clId="{EB76B50B-3F78-4F4F-B76A-FEA1D13E6005}"/>
    <pc:docChg chg="modSld">
      <pc:chgData name="Sharma Computer Academy" userId="08476b32c11f4418" providerId="LiveId" clId="{EB76B50B-3F78-4F4F-B76A-FEA1D13E6005}" dt="2020-12-16T06:43:16.953" v="19" actId="20577"/>
      <pc:docMkLst>
        <pc:docMk/>
      </pc:docMkLst>
      <pc:sldChg chg="modSp">
        <pc:chgData name="Sharma Computer Academy" userId="08476b32c11f4418" providerId="LiveId" clId="{EB76B50B-3F78-4F4F-B76A-FEA1D13E6005}" dt="2020-12-16T06:43:16.953" v="19" actId="20577"/>
        <pc:sldMkLst>
          <pc:docMk/>
          <pc:sldMk cId="0" sldId="326"/>
        </pc:sldMkLst>
        <pc:spChg chg="mod">
          <ac:chgData name="Sharma Computer Academy" userId="08476b32c11f4418" providerId="LiveId" clId="{EB76B50B-3F78-4F4F-B76A-FEA1D13E6005}" dt="2020-12-16T06:43:16.953" v="19" actId="20577"/>
          <ac:spMkLst>
            <pc:docMk/>
            <pc:sldMk cId="0" sldId="3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B76B50B-3F78-4F4F-B76A-FEA1D13E6005}" dt="2020-12-16T06:42:43.900" v="2" actId="14100"/>
        <pc:sldMkLst>
          <pc:docMk/>
          <pc:sldMk cId="0" sldId="327"/>
        </pc:sldMkLst>
        <pc:picChg chg="mod">
          <ac:chgData name="Sharma Computer Academy" userId="08476b32c11f4418" providerId="LiveId" clId="{EB76B50B-3F78-4F4F-B76A-FEA1D13E6005}" dt="2020-12-16T06:42:43.900" v="2" actId="14100"/>
          <ac:picMkLst>
            <pc:docMk/>
            <pc:sldMk cId="0" sldId="327"/>
            <ac:picMk id="1026" creationId="{00000000-0000-0000-0000-000000000000}"/>
          </ac:picMkLst>
        </pc:picChg>
      </pc:sldChg>
    </pc:docChg>
  </pc:docChgLst>
  <pc:docChgLst>
    <pc:chgData name="Sharma Computer Academy" userId="08476b32c11f4418" providerId="LiveId" clId="{4B8F8A99-7481-4DE1-94F6-1E8C9A395C90}"/>
    <pc:docChg chg="custSel addSld modSld">
      <pc:chgData name="Sharma Computer Academy" userId="08476b32c11f4418" providerId="LiveId" clId="{4B8F8A99-7481-4DE1-94F6-1E8C9A395C90}" dt="2021-02-10T07:33:21.614" v="28" actId="14100"/>
      <pc:docMkLst>
        <pc:docMk/>
      </pc:docMkLst>
      <pc:sldChg chg="modSp">
        <pc:chgData name="Sharma Computer Academy" userId="08476b32c11f4418" providerId="LiveId" clId="{4B8F8A99-7481-4DE1-94F6-1E8C9A395C90}" dt="2021-02-08T15:40:45.674" v="4" actId="20577"/>
        <pc:sldMkLst>
          <pc:docMk/>
          <pc:sldMk cId="0" sldId="326"/>
        </pc:sldMkLst>
        <pc:spChg chg="mod">
          <ac:chgData name="Sharma Computer Academy" userId="08476b32c11f4418" providerId="LiveId" clId="{4B8F8A99-7481-4DE1-94F6-1E8C9A395C90}" dt="2021-02-08T15:40:45.674" v="4" actId="20577"/>
          <ac:spMkLst>
            <pc:docMk/>
            <pc:sldMk cId="0" sldId="3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B8F8A99-7481-4DE1-94F6-1E8C9A395C90}" dt="2021-02-08T12:35:23.111" v="2" actId="14100"/>
        <pc:sldMkLst>
          <pc:docMk/>
          <pc:sldMk cId="0" sldId="327"/>
        </pc:sldMkLst>
        <pc:picChg chg="mod">
          <ac:chgData name="Sharma Computer Academy" userId="08476b32c11f4418" providerId="LiveId" clId="{4B8F8A99-7481-4DE1-94F6-1E8C9A395C90}" dt="2021-02-08T12:35:23.111" v="2" actId="14100"/>
          <ac:picMkLst>
            <pc:docMk/>
            <pc:sldMk cId="0" sldId="327"/>
            <ac:picMk id="1026" creationId="{00000000-0000-0000-0000-000000000000}"/>
          </ac:picMkLst>
        </pc:picChg>
      </pc:sldChg>
      <pc:sldChg chg="addSp delSp modSp add mod delAnim modAnim">
        <pc:chgData name="Sharma Computer Academy" userId="08476b32c11f4418" providerId="LiveId" clId="{4B8F8A99-7481-4DE1-94F6-1E8C9A395C90}" dt="2021-02-10T07:33:21.614" v="28" actId="14100"/>
        <pc:sldMkLst>
          <pc:docMk/>
          <pc:sldMk cId="4236449107" sldId="328"/>
        </pc:sldMkLst>
        <pc:spChg chg="mod">
          <ac:chgData name="Sharma Computer Academy" userId="08476b32c11f4418" providerId="LiveId" clId="{4B8F8A99-7481-4DE1-94F6-1E8C9A395C90}" dt="2021-02-10T07:32:39.752" v="26" actId="20577"/>
          <ac:spMkLst>
            <pc:docMk/>
            <pc:sldMk cId="4236449107" sldId="328"/>
            <ac:spMk id="2" creationId="{00000000-0000-0000-0000-000000000000}"/>
          </ac:spMkLst>
        </pc:spChg>
        <pc:spChg chg="add del mod">
          <ac:chgData name="Sharma Computer Academy" userId="08476b32c11f4418" providerId="LiveId" clId="{4B8F8A99-7481-4DE1-94F6-1E8C9A395C90}" dt="2021-02-10T07:32:08.842" v="7"/>
          <ac:spMkLst>
            <pc:docMk/>
            <pc:sldMk cId="4236449107" sldId="328"/>
            <ac:spMk id="4" creationId="{ABC562BE-B122-4151-90EA-DCD006ABDD70}"/>
          </ac:spMkLst>
        </pc:spChg>
        <pc:spChg chg="mod">
          <ac:chgData name="Sharma Computer Academy" userId="08476b32c11f4418" providerId="LiveId" clId="{4B8F8A99-7481-4DE1-94F6-1E8C9A395C90}" dt="2021-02-10T07:32:21.566" v="10" actId="6549"/>
          <ac:spMkLst>
            <pc:docMk/>
            <pc:sldMk cId="4236449107" sldId="328"/>
            <ac:spMk id="10" creationId="{00000000-0000-0000-0000-000000000000}"/>
          </ac:spMkLst>
        </pc:spChg>
        <pc:picChg chg="add mod">
          <ac:chgData name="Sharma Computer Academy" userId="08476b32c11f4418" providerId="LiveId" clId="{4B8F8A99-7481-4DE1-94F6-1E8C9A395C90}" dt="2021-02-10T07:33:21.614" v="28" actId="14100"/>
          <ac:picMkLst>
            <pc:docMk/>
            <pc:sldMk cId="4236449107" sldId="328"/>
            <ac:picMk id="9" creationId="{06D007B9-1D09-449C-AAB9-294225F90C9B}"/>
          </ac:picMkLst>
        </pc:picChg>
        <pc:picChg chg="del">
          <ac:chgData name="Sharma Computer Academy" userId="08476b32c11f4418" providerId="LiveId" clId="{4B8F8A99-7481-4DE1-94F6-1E8C9A395C90}" dt="2021-02-10T07:32:06.151" v="6" actId="478"/>
          <ac:picMkLst>
            <pc:docMk/>
            <pc:sldMk cId="4236449107" sldId="328"/>
            <ac:picMk id="11" creationId="{00000000-0000-0000-0000-000000000000}"/>
          </ac:picMkLst>
        </pc:picChg>
      </pc:sldChg>
    </pc:docChg>
  </pc:docChgLst>
  <pc:docChgLst>
    <pc:chgData name="Sharma Computer Academy" userId="08476b32c11f4418" providerId="LiveId" clId="{E6C07EF3-D650-4C47-AE35-199134843849}"/>
    <pc:docChg chg="custSel addSld modSld">
      <pc:chgData name="Sharma Computer Academy" userId="08476b32c11f4418" providerId="LiveId" clId="{E6C07EF3-D650-4C47-AE35-199134843849}" dt="2021-04-12T14:36:08.737" v="66" actId="14100"/>
      <pc:docMkLst>
        <pc:docMk/>
      </pc:docMkLst>
      <pc:sldChg chg="modSp mod">
        <pc:chgData name="Sharma Computer Academy" userId="08476b32c11f4418" providerId="LiveId" clId="{E6C07EF3-D650-4C47-AE35-199134843849}" dt="2021-04-12T06:32:15.734" v="43" actId="113"/>
        <pc:sldMkLst>
          <pc:docMk/>
          <pc:sldMk cId="0" sldId="326"/>
        </pc:sldMkLst>
        <pc:graphicFrameChg chg="modGraphic">
          <ac:chgData name="Sharma Computer Academy" userId="08476b32c11f4418" providerId="LiveId" clId="{E6C07EF3-D650-4C47-AE35-199134843849}" dt="2021-04-12T06:32:15.734" v="43" actId="113"/>
          <ac:graphicFrameMkLst>
            <pc:docMk/>
            <pc:sldMk cId="0" sldId="326"/>
            <ac:graphicFrameMk id="6" creationId="{00000000-0000-0000-0000-000000000000}"/>
          </ac:graphicFrameMkLst>
        </pc:graphicFrameChg>
      </pc:sldChg>
      <pc:sldChg chg="modSp mod">
        <pc:chgData name="Sharma Computer Academy" userId="08476b32c11f4418" providerId="LiveId" clId="{E6C07EF3-D650-4C47-AE35-199134843849}" dt="2021-04-12T07:21:35.118" v="46" actId="14100"/>
        <pc:sldMkLst>
          <pc:docMk/>
          <pc:sldMk cId="0" sldId="327"/>
        </pc:sldMkLst>
        <pc:picChg chg="mod">
          <ac:chgData name="Sharma Computer Academy" userId="08476b32c11f4418" providerId="LiveId" clId="{E6C07EF3-D650-4C47-AE35-199134843849}" dt="2021-04-12T07:21:35.118" v="46" actId="14100"/>
          <ac:picMkLst>
            <pc:docMk/>
            <pc:sldMk cId="0" sldId="327"/>
            <ac:picMk id="1026" creationId="{00000000-0000-0000-0000-000000000000}"/>
          </ac:picMkLst>
        </pc:picChg>
      </pc:sldChg>
      <pc:sldChg chg="modSp add mod">
        <pc:chgData name="Sharma Computer Academy" userId="08476b32c11f4418" providerId="LiveId" clId="{E6C07EF3-D650-4C47-AE35-199134843849}" dt="2021-04-12T14:36:08.737" v="66" actId="14100"/>
        <pc:sldMkLst>
          <pc:docMk/>
          <pc:sldMk cId="4190209844" sldId="329"/>
        </pc:sldMkLst>
        <pc:spChg chg="mod">
          <ac:chgData name="Sharma Computer Academy" userId="08476b32c11f4418" providerId="LiveId" clId="{E6C07EF3-D650-4C47-AE35-199134843849}" dt="2021-04-12T12:34:48.979" v="59" actId="20577"/>
          <ac:spMkLst>
            <pc:docMk/>
            <pc:sldMk cId="4190209844" sldId="329"/>
            <ac:spMk id="2" creationId="{00000000-0000-0000-0000-000000000000}"/>
          </ac:spMkLst>
        </pc:spChg>
        <pc:picChg chg="mod">
          <ac:chgData name="Sharma Computer Academy" userId="08476b32c11f4418" providerId="LiveId" clId="{E6C07EF3-D650-4C47-AE35-199134843849}" dt="2021-04-12T14:36:08.737" v="66" actId="14100"/>
          <ac:picMkLst>
            <pc:docMk/>
            <pc:sldMk cId="4190209844" sldId="329"/>
            <ac:picMk id="1026" creationId="{00000000-0000-0000-0000-000000000000}"/>
          </ac:picMkLst>
        </pc:picChg>
      </pc:sldChg>
    </pc:docChg>
  </pc:docChgLst>
  <pc:docChgLst>
    <pc:chgData name="Sharma Computer Academy" userId="08476b32c11f4418" providerId="LiveId" clId="{6DE5F9A7-EE8E-4557-A6DB-6EC8DF8E7296}"/>
    <pc:docChg chg="custSel delSld modSld">
      <pc:chgData name="Sharma Computer Academy" userId="08476b32c11f4418" providerId="LiveId" clId="{6DE5F9A7-EE8E-4557-A6DB-6EC8DF8E7296}" dt="2022-03-12T11:33:56.954" v="114" actId="20577"/>
      <pc:docMkLst>
        <pc:docMk/>
      </pc:docMkLst>
      <pc:sldChg chg="modSp mod modAnim">
        <pc:chgData name="Sharma Computer Academy" userId="08476b32c11f4418" providerId="LiveId" clId="{6DE5F9A7-EE8E-4557-A6DB-6EC8DF8E7296}" dt="2022-03-12T11:21:34.877" v="55" actId="14100"/>
        <pc:sldMkLst>
          <pc:docMk/>
          <pc:sldMk cId="0" sldId="265"/>
        </pc:sldMkLst>
        <pc:spChg chg="mod">
          <ac:chgData name="Sharma Computer Academy" userId="08476b32c11f4418" providerId="LiveId" clId="{6DE5F9A7-EE8E-4557-A6DB-6EC8DF8E7296}" dt="2022-03-12T11:20:27.204" v="51" actId="1038"/>
          <ac:spMkLst>
            <pc:docMk/>
            <pc:sldMk cId="0" sldId="265"/>
            <ac:spMk id="10" creationId="{00000000-0000-0000-0000-000000000000}"/>
          </ac:spMkLst>
        </pc:spChg>
        <pc:picChg chg="mod">
          <ac:chgData name="Sharma Computer Academy" userId="08476b32c11f4418" providerId="LiveId" clId="{6DE5F9A7-EE8E-4557-A6DB-6EC8DF8E7296}" dt="2022-03-12T11:21:34.877" v="55" actId="14100"/>
          <ac:picMkLst>
            <pc:docMk/>
            <pc:sldMk cId="0" sldId="265"/>
            <ac:picMk id="11" creationId="{00000000-0000-0000-0000-000000000000}"/>
          </ac:picMkLst>
        </pc:picChg>
      </pc:sldChg>
      <pc:sldChg chg="modSp mod">
        <pc:chgData name="Sharma Computer Academy" userId="08476b32c11f4418" providerId="LiveId" clId="{6DE5F9A7-EE8E-4557-A6DB-6EC8DF8E7296}" dt="2022-03-12T11:33:56.954" v="114" actId="20577"/>
        <pc:sldMkLst>
          <pc:docMk/>
          <pc:sldMk cId="0" sldId="271"/>
        </pc:sldMkLst>
        <pc:spChg chg="mod">
          <ac:chgData name="Sharma Computer Academy" userId="08476b32c11f4418" providerId="LiveId" clId="{6DE5F9A7-EE8E-4557-A6DB-6EC8DF8E7296}" dt="2022-03-12T11:33:56.954" v="114" actId="20577"/>
          <ac:spMkLst>
            <pc:docMk/>
            <pc:sldMk cId="0" sldId="271"/>
            <ac:spMk id="2" creationId="{00000000-0000-0000-0000-000000000000}"/>
          </ac:spMkLst>
        </pc:spChg>
        <pc:picChg chg="mod">
          <ac:chgData name="Sharma Computer Academy" userId="08476b32c11f4418" providerId="LiveId" clId="{6DE5F9A7-EE8E-4557-A6DB-6EC8DF8E7296}" dt="2022-03-12T11:33:51.030" v="111" actId="14100"/>
          <ac:picMkLst>
            <pc:docMk/>
            <pc:sldMk cId="0" sldId="271"/>
            <ac:picMk id="13" creationId="{00000000-0000-0000-0000-000000000000}"/>
          </ac:picMkLst>
        </pc:picChg>
      </pc:sldChg>
      <pc:sldChg chg="del">
        <pc:chgData name="Sharma Computer Academy" userId="08476b32c11f4418" providerId="LiveId" clId="{6DE5F9A7-EE8E-4557-A6DB-6EC8DF8E7296}" dt="2022-03-12T11:19:59.445" v="45" actId="47"/>
        <pc:sldMkLst>
          <pc:docMk/>
          <pc:sldMk cId="0" sldId="314"/>
        </pc:sldMkLst>
      </pc:sldChg>
      <pc:sldChg chg="modSp">
        <pc:chgData name="Sharma Computer Academy" userId="08476b32c11f4418" providerId="LiveId" clId="{6DE5F9A7-EE8E-4557-A6DB-6EC8DF8E7296}" dt="2022-03-10T06:26:08.139" v="33" actId="20577"/>
        <pc:sldMkLst>
          <pc:docMk/>
          <pc:sldMk cId="0" sldId="326"/>
        </pc:sldMkLst>
        <pc:spChg chg="mod">
          <ac:chgData name="Sharma Computer Academy" userId="08476b32c11f4418" providerId="LiveId" clId="{6DE5F9A7-EE8E-4557-A6DB-6EC8DF8E7296}" dt="2022-03-10T06:26:08.139" v="33" actId="20577"/>
          <ac:spMkLst>
            <pc:docMk/>
            <pc:sldMk cId="0" sldId="326"/>
            <ac:spMk id="3" creationId="{00000000-0000-0000-0000-000000000000}"/>
          </ac:spMkLst>
        </pc:spChg>
      </pc:sldChg>
      <pc:sldChg chg="addSp modSp mod">
        <pc:chgData name="Sharma Computer Academy" userId="08476b32c11f4418" providerId="LiveId" clId="{6DE5F9A7-EE8E-4557-A6DB-6EC8DF8E7296}" dt="2022-03-12T11:31:08.339" v="107" actId="1036"/>
        <pc:sldMkLst>
          <pc:docMk/>
          <pc:sldMk cId="4236449107" sldId="328"/>
        </pc:sldMkLst>
        <pc:spChg chg="mod">
          <ac:chgData name="Sharma Computer Academy" userId="08476b32c11f4418" providerId="LiveId" clId="{6DE5F9A7-EE8E-4557-A6DB-6EC8DF8E7296}" dt="2022-03-12T11:31:08.339" v="107" actId="1036"/>
          <ac:spMkLst>
            <pc:docMk/>
            <pc:sldMk cId="4236449107" sldId="328"/>
            <ac:spMk id="2" creationId="{00000000-0000-0000-0000-000000000000}"/>
          </ac:spMkLst>
        </pc:spChg>
        <pc:spChg chg="add mod">
          <ac:chgData name="Sharma Computer Academy" userId="08476b32c11f4418" providerId="LiveId" clId="{6DE5F9A7-EE8E-4557-A6DB-6EC8DF8E7296}" dt="2022-03-12T11:30:59.230" v="105" actId="255"/>
          <ac:spMkLst>
            <pc:docMk/>
            <pc:sldMk cId="4236449107" sldId="328"/>
            <ac:spMk id="3" creationId="{D5DF9B53-AB5A-411E-BA29-74E9CC7B7796}"/>
          </ac:spMkLst>
        </pc:spChg>
        <pc:picChg chg="mod">
          <ac:chgData name="Sharma Computer Academy" userId="08476b32c11f4418" providerId="LiveId" clId="{6DE5F9A7-EE8E-4557-A6DB-6EC8DF8E7296}" dt="2022-03-12T11:29:24.455" v="58" actId="14100"/>
          <ac:picMkLst>
            <pc:docMk/>
            <pc:sldMk cId="4236449107" sldId="328"/>
            <ac:picMk id="9" creationId="{06D007B9-1D09-449C-AAB9-294225F90C9B}"/>
          </ac:picMkLst>
        </pc:picChg>
      </pc:sldChg>
    </pc:docChg>
  </pc:docChgLst>
  <pc:docChgLst>
    <pc:chgData name="Sharma Computer Academy" userId="08476b32c11f4418" providerId="LiveId" clId="{EF6C7CC7-CFD6-4BF0-B549-07D215B8DC78}"/>
    <pc:docChg chg="modSld">
      <pc:chgData name="Sharma Computer Academy" userId="08476b32c11f4418" providerId="LiveId" clId="{EF6C7CC7-CFD6-4BF0-B549-07D215B8DC78}" dt="2022-07-23T06:08:06.265" v="16" actId="113"/>
      <pc:docMkLst>
        <pc:docMk/>
      </pc:docMkLst>
      <pc:sldChg chg="modSp">
        <pc:chgData name="Sharma Computer Academy" userId="08476b32c11f4418" providerId="LiveId" clId="{EF6C7CC7-CFD6-4BF0-B549-07D215B8DC78}" dt="2022-07-23T06:03:58.297" v="9" actId="115"/>
        <pc:sldMkLst>
          <pc:docMk/>
          <pc:sldMk cId="0" sldId="258"/>
        </pc:sldMkLst>
        <pc:spChg chg="mod">
          <ac:chgData name="Sharma Computer Academy" userId="08476b32c11f4418" providerId="LiveId" clId="{EF6C7CC7-CFD6-4BF0-B549-07D215B8DC78}" dt="2022-07-23T06:03:58.297" v="9" actId="115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F6C7CC7-CFD6-4BF0-B549-07D215B8DC78}" dt="2022-07-23T06:08:06.265" v="16" actId="113"/>
        <pc:sldMkLst>
          <pc:docMk/>
          <pc:sldMk cId="0" sldId="300"/>
        </pc:sldMkLst>
        <pc:spChg chg="mod">
          <ac:chgData name="Sharma Computer Academy" userId="08476b32c11f4418" providerId="LiveId" clId="{EF6C7CC7-CFD6-4BF0-B549-07D215B8DC78}" dt="2022-07-23T06:08:06.265" v="16" actId="113"/>
          <ac:spMkLst>
            <pc:docMk/>
            <pc:sldMk cId="0" sldId="30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F6C7CC7-CFD6-4BF0-B549-07D215B8DC78}" dt="2022-07-23T06:07:44.667" v="12" actId="113"/>
        <pc:sldMkLst>
          <pc:docMk/>
          <pc:sldMk cId="3269504631" sldId="329"/>
        </pc:sldMkLst>
        <pc:spChg chg="mod">
          <ac:chgData name="Sharma Computer Academy" userId="08476b32c11f4418" providerId="LiveId" clId="{EF6C7CC7-CFD6-4BF0-B549-07D215B8DC78}" dt="2022-07-23T06:07:44.667" v="12" actId="113"/>
          <ac:spMkLst>
            <pc:docMk/>
            <pc:sldMk cId="3269504631" sldId="329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517CE45C-2F78-4F6B-9DE5-A23DEBA629E6}"/>
    <pc:docChg chg="custSel addSld delSld modSld">
      <pc:chgData name="Sharma Computer Academy" userId="08476b32c11f4418" providerId="LiveId" clId="{517CE45C-2F78-4F6B-9DE5-A23DEBA629E6}" dt="2021-11-17T14:37:47.325" v="23" actId="20577"/>
      <pc:docMkLst>
        <pc:docMk/>
      </pc:docMkLst>
      <pc:sldChg chg="modSp mod modAnim">
        <pc:chgData name="Sharma Computer Academy" userId="08476b32c11f4418" providerId="LiveId" clId="{517CE45C-2F78-4F6B-9DE5-A23DEBA629E6}" dt="2021-11-17T14:37:30.882" v="17" actId="255"/>
        <pc:sldMkLst>
          <pc:docMk/>
          <pc:sldMk cId="0" sldId="258"/>
        </pc:sldMkLst>
        <pc:spChg chg="mod">
          <ac:chgData name="Sharma Computer Academy" userId="08476b32c11f4418" providerId="LiveId" clId="{517CE45C-2F78-4F6B-9DE5-A23DEBA629E6}" dt="2021-11-17T14:37:30.882" v="17" actId="255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7CE45C-2F78-4F6B-9DE5-A23DEBA629E6}" dt="2021-11-17T06:57:02.809" v="0" actId="20577"/>
        <pc:sldMkLst>
          <pc:docMk/>
          <pc:sldMk cId="0" sldId="316"/>
        </pc:sldMkLst>
        <pc:spChg chg="mod">
          <ac:chgData name="Sharma Computer Academy" userId="08476b32c11f4418" providerId="LiveId" clId="{517CE45C-2F78-4F6B-9DE5-A23DEBA629E6}" dt="2021-11-17T06:57:02.809" v="0" actId="20577"/>
          <ac:spMkLst>
            <pc:docMk/>
            <pc:sldMk cId="0" sldId="316"/>
            <ac:spMk id="9" creationId="{00000000-0000-0000-0000-000000000000}"/>
          </ac:spMkLst>
        </pc:spChg>
      </pc:sldChg>
      <pc:sldChg chg="del">
        <pc:chgData name="Sharma Computer Academy" userId="08476b32c11f4418" providerId="LiveId" clId="{517CE45C-2F78-4F6B-9DE5-A23DEBA629E6}" dt="2021-11-17T06:57:16.271" v="1" actId="2696"/>
        <pc:sldMkLst>
          <pc:docMk/>
          <pc:sldMk cId="0" sldId="322"/>
        </pc:sldMkLst>
      </pc:sldChg>
      <pc:sldChg chg="del">
        <pc:chgData name="Sharma Computer Academy" userId="08476b32c11f4418" providerId="LiveId" clId="{517CE45C-2F78-4F6B-9DE5-A23DEBA629E6}" dt="2021-11-17T06:57:16.271" v="1" actId="2696"/>
        <pc:sldMkLst>
          <pc:docMk/>
          <pc:sldMk cId="0" sldId="323"/>
        </pc:sldMkLst>
      </pc:sldChg>
      <pc:sldChg chg="del">
        <pc:chgData name="Sharma Computer Academy" userId="08476b32c11f4418" providerId="LiveId" clId="{517CE45C-2F78-4F6B-9DE5-A23DEBA629E6}" dt="2021-11-17T06:57:16.271" v="1" actId="2696"/>
        <pc:sldMkLst>
          <pc:docMk/>
          <pc:sldMk cId="0" sldId="324"/>
        </pc:sldMkLst>
      </pc:sldChg>
      <pc:sldChg chg="modSp">
        <pc:chgData name="Sharma Computer Academy" userId="08476b32c11f4418" providerId="LiveId" clId="{517CE45C-2F78-4F6B-9DE5-A23DEBA629E6}" dt="2021-11-17T14:36:47.689" v="3" actId="20577"/>
        <pc:sldMkLst>
          <pc:docMk/>
          <pc:sldMk cId="0" sldId="326"/>
        </pc:sldMkLst>
        <pc:spChg chg="mod">
          <ac:chgData name="Sharma Computer Academy" userId="08476b32c11f4418" providerId="LiveId" clId="{517CE45C-2F78-4F6B-9DE5-A23DEBA629E6}" dt="2021-11-17T14:36:47.689" v="3" actId="20577"/>
          <ac:spMkLst>
            <pc:docMk/>
            <pc:sldMk cId="0" sldId="32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7CE45C-2F78-4F6B-9DE5-A23DEBA629E6}" dt="2021-11-17T14:36:33.425" v="2" actId="47"/>
        <pc:sldMkLst>
          <pc:docMk/>
          <pc:sldMk cId="0" sldId="327"/>
        </pc:sldMkLst>
      </pc:sldChg>
      <pc:sldChg chg="modSp add mod modAnim">
        <pc:chgData name="Sharma Computer Academy" userId="08476b32c11f4418" providerId="LiveId" clId="{517CE45C-2F78-4F6B-9DE5-A23DEBA629E6}" dt="2021-11-17T14:37:47.325" v="23" actId="20577"/>
        <pc:sldMkLst>
          <pc:docMk/>
          <pc:sldMk cId="3269504631" sldId="329"/>
        </pc:sldMkLst>
        <pc:spChg chg="mod">
          <ac:chgData name="Sharma Computer Academy" userId="08476b32c11f4418" providerId="LiveId" clId="{517CE45C-2F78-4F6B-9DE5-A23DEBA629E6}" dt="2021-11-17T14:37:47.325" v="23" actId="20577"/>
          <ac:spMkLst>
            <pc:docMk/>
            <pc:sldMk cId="3269504631" sldId="32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6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orbel" pitchFamily="34" charset="0"/>
              </a:rPr>
              <a:t>JAVA SE</a:t>
            </a:r>
          </a:p>
          <a:p>
            <a:r>
              <a:rPr lang="en-US" sz="4400" dirty="0">
                <a:latin typeface="Corbel" pitchFamily="34" charset="0"/>
              </a:rPr>
              <a:t>(Core java)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51520" y="1905000"/>
            <a:ext cx="8663880" cy="467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1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158" y="1928802"/>
            <a:ext cx="1500198" cy="98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Windows (32 bit)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7158" y="3643314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itchFamily="34" charset="0"/>
              </a:rPr>
              <a:t>Windows (64 bit)</a:t>
            </a:r>
            <a:endParaRPr lang="en-IN" sz="2000" b="1" dirty="0">
              <a:solidFill>
                <a:schemeClr val="accent4">
                  <a:lumMod val="20000"/>
                  <a:lumOff val="80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28860" y="1928802"/>
            <a:ext cx="148590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0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00562" y="1928802"/>
            <a:ext cx="141446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72264" y="1928802"/>
            <a:ext cx="142876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Windows(32 bit)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00298" y="5429264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0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8596" y="5429264"/>
            <a:ext cx="14287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Windows(32 bit)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00298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5140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15140" y="5286388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3438" y="3643314"/>
            <a:ext cx="12715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0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00562" y="5357826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itchFamily="34" charset="0"/>
              </a:rPr>
              <a:t>Windows (64 bit)</a:t>
            </a:r>
            <a:endParaRPr lang="en-IN" sz="2000" b="1" dirty="0">
              <a:solidFill>
                <a:schemeClr val="accent4">
                  <a:lumMod val="20000"/>
                  <a:lumOff val="80000"/>
                </a:schemeClr>
              </a:solidFill>
              <a:latin typeface="Corbel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215206" y="1142984"/>
            <a:ext cx="1928794" cy="857256"/>
          </a:xfrm>
          <a:prstGeom prst="wedgeRectCallout">
            <a:avLst>
              <a:gd name="adj1" fmla="val -19004"/>
              <a:gd name="adj2" fmla="val 4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Answer:</a:t>
            </a:r>
          </a:p>
          <a:p>
            <a:pPr algn="ctr"/>
            <a:r>
              <a:rPr lang="en-US" sz="2000" b="1" dirty="0">
                <a:latin typeface="Corbel" pitchFamily="34" charset="0"/>
              </a:rPr>
              <a:t>Only 4</a:t>
            </a:r>
            <a:endParaRPr lang="en-IN" sz="2000" b="1" dirty="0">
              <a:latin typeface="Corbel" pitchFamily="34" charset="0"/>
            </a:endParaRPr>
          </a:p>
        </p:txBody>
      </p:sp>
      <p:sp>
        <p:nvSpPr>
          <p:cNvPr id="20" name="Rectangle 1"/>
          <p:cNvSpPr txBox="1">
            <a:spLocks/>
          </p:cNvSpPr>
          <p:nvPr/>
        </p:nvSpPr>
        <p:spPr>
          <a:xfrm>
            <a:off x="107504" y="0"/>
            <a:ext cx="9036496" cy="116594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How many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platforms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are there in the figure ?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879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67600" cy="8716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itchFamily="34" charset="0"/>
              </a:rPr>
              <a:t>What makes Java </a:t>
            </a:r>
            <a:br>
              <a:rPr lang="en-US" b="1" dirty="0">
                <a:latin typeface="Corbel" pitchFamily="34" charset="0"/>
              </a:rPr>
            </a:br>
            <a:r>
              <a:rPr lang="en-US" b="1" dirty="0">
                <a:latin typeface="Corbel" pitchFamily="34" charset="0"/>
              </a:rPr>
              <a:t>platform Independent?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29600" cy="5090160"/>
          </a:xfrm>
        </p:spPr>
        <p:txBody>
          <a:bodyPr/>
          <a:lstStyle/>
          <a:p>
            <a:r>
              <a:rPr lang="en-US" sz="2400" b="1" dirty="0">
                <a:latin typeface="Corbel" pitchFamily="34" charset="0"/>
              </a:rPr>
              <a:t>Program Execution in C/C++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1988840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Source Code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4797152"/>
            <a:ext cx="1764909" cy="978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Machine Code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5536" y="3204022"/>
            <a:ext cx="1981200" cy="108907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Compiler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331640" y="2776878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1331640" y="4293096"/>
            <a:ext cx="181120" cy="494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urved Down Arrow 19"/>
          <p:cNvSpPr/>
          <p:nvPr/>
        </p:nvSpPr>
        <p:spPr>
          <a:xfrm>
            <a:off x="2110153" y="3995225"/>
            <a:ext cx="1994096" cy="10691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2131256" y="3404382"/>
            <a:ext cx="4652889" cy="1659988"/>
          </a:xfrm>
          <a:prstGeom prst="curvedDownArrow">
            <a:avLst>
              <a:gd name="adj1" fmla="val 25000"/>
              <a:gd name="adj2" fmla="val 506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3882683" y="2546254"/>
            <a:ext cx="1076179" cy="17303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omputr1"/>
          <p:cNvSpPr>
            <a:spLocks noEditPoints="1" noChangeArrowheads="1"/>
          </p:cNvSpPr>
          <p:nvPr/>
        </p:nvSpPr>
        <p:spPr bwMode="auto">
          <a:xfrm>
            <a:off x="3059832" y="5085184"/>
            <a:ext cx="1568574" cy="1512168"/>
          </a:xfrm>
          <a:custGeom>
            <a:avLst/>
            <a:gdLst>
              <a:gd name="T0" fmla="*/ 771 w 21600"/>
              <a:gd name="T1" fmla="*/ 0 h 21600"/>
              <a:gd name="T2" fmla="*/ 426 w 21600"/>
              <a:gd name="T3" fmla="*/ 0 h 21600"/>
              <a:gd name="T4" fmla="*/ 81 w 21600"/>
              <a:gd name="T5" fmla="*/ 0 h 21600"/>
              <a:gd name="T6" fmla="*/ 0 w 21600"/>
              <a:gd name="T7" fmla="*/ 616 h 21600"/>
              <a:gd name="T8" fmla="*/ 0 w 21600"/>
              <a:gd name="T9" fmla="*/ 864 h 21600"/>
              <a:gd name="T10" fmla="*/ 426 w 21600"/>
              <a:gd name="T11" fmla="*/ 864 h 21600"/>
              <a:gd name="T12" fmla="*/ 852 w 21600"/>
              <a:gd name="T13" fmla="*/ 864 h 21600"/>
              <a:gd name="T14" fmla="*/ 852 w 21600"/>
              <a:gd name="T15" fmla="*/ 616 h 21600"/>
              <a:gd name="T16" fmla="*/ 771 w 21600"/>
              <a:gd name="T17" fmla="*/ 542 h 21600"/>
              <a:gd name="T18" fmla="*/ 81 w 21600"/>
              <a:gd name="T19" fmla="*/ 542 h 21600"/>
              <a:gd name="T20" fmla="*/ 81 w 21600"/>
              <a:gd name="T21" fmla="*/ 271 h 21600"/>
              <a:gd name="T22" fmla="*/ 771 w 21600"/>
              <a:gd name="T23" fmla="*/ 271 h 21600"/>
              <a:gd name="T24" fmla="*/ 0 w 21600"/>
              <a:gd name="T25" fmla="*/ 740 h 21600"/>
              <a:gd name="T26" fmla="*/ 852 w 21600"/>
              <a:gd name="T27" fmla="*/ 740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18 w 21600"/>
              <a:gd name="T43" fmla="*/ 2550 h 21600"/>
              <a:gd name="T44" fmla="*/ 16758 w 21600"/>
              <a:gd name="T45" fmla="*/ 11150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275856" y="5229200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rbel" pitchFamily="34" charset="0"/>
              </a:rPr>
              <a:t>Windows</a:t>
            </a:r>
            <a:endParaRPr lang="en-IN" sz="1600" b="1" dirty="0">
              <a:latin typeface="Corbel" pitchFamily="34" charset="0"/>
            </a:endParaRPr>
          </a:p>
        </p:txBody>
      </p:sp>
      <p:sp>
        <p:nvSpPr>
          <p:cNvPr id="25" name="computr3"/>
          <p:cNvSpPr>
            <a:spLocks noEditPoints="1" noChangeArrowheads="1"/>
          </p:cNvSpPr>
          <p:nvPr/>
        </p:nvSpPr>
        <p:spPr bwMode="auto">
          <a:xfrm>
            <a:off x="5220072" y="5085184"/>
            <a:ext cx="2232248" cy="1440160"/>
          </a:xfrm>
          <a:custGeom>
            <a:avLst/>
            <a:gdLst>
              <a:gd name="T0" fmla="*/ 0 w 21600"/>
              <a:gd name="T1" fmla="*/ 408 h 21600"/>
              <a:gd name="T2" fmla="*/ 600 w 21600"/>
              <a:gd name="T3" fmla="*/ 0 h 21600"/>
              <a:gd name="T4" fmla="*/ 600 w 21600"/>
              <a:gd name="T5" fmla="*/ 816 h 21600"/>
              <a:gd name="T6" fmla="*/ 1008 w 21600"/>
              <a:gd name="T7" fmla="*/ 4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2 w 21600"/>
              <a:gd name="T13" fmla="*/ 2594 h 21600"/>
              <a:gd name="T14" fmla="*/ 16362 w 21600"/>
              <a:gd name="T15" fmla="*/ 1175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940152" y="5229200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rbel" pitchFamily="34" charset="0"/>
              </a:rPr>
              <a:t>Linux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20" grpId="0" animBg="1"/>
      <p:bldP spid="22" grpId="0" animBg="1"/>
      <p:bldP spid="24" grpId="0" animBg="1"/>
      <p:bldP spid="17" grpId="0" animBg="1"/>
      <p:bldP spid="19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72690"/>
            <a:ext cx="7467600" cy="808038"/>
          </a:xfrm>
        </p:spPr>
        <p:txBody>
          <a:bodyPr/>
          <a:lstStyle/>
          <a:p>
            <a:r>
              <a:rPr lang="en-US" sz="3200" b="1" dirty="0">
                <a:latin typeface="Corbel" pitchFamily="34" charset="0"/>
              </a:rPr>
              <a:t>Program Execution in 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556792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Source Code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4221088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Byte Code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1520" y="2780928"/>
            <a:ext cx="1828800" cy="990600"/>
          </a:xfrm>
          <a:prstGeom prst="ellipse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Compiler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043608" y="2348880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1043608" y="3789040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123728" y="4509120"/>
            <a:ext cx="1994096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7984" y="4509120"/>
            <a:ext cx="2025747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2240" y="4509120"/>
            <a:ext cx="1906172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7784" y="450912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rbel" pitchFamily="34" charset="0"/>
              </a:rPr>
              <a:t>JVM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581128"/>
            <a:ext cx="1069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rbel" pitchFamily="34" charset="0"/>
              </a:rPr>
              <a:t>JVM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6296" y="4581128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rbel" pitchFamily="34" charset="0"/>
              </a:rPr>
              <a:t>JVM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979712" y="4221088"/>
            <a:ext cx="58674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59832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64088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12360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computr1"/>
          <p:cNvSpPr>
            <a:spLocks noEditPoints="1" noChangeArrowheads="1"/>
          </p:cNvSpPr>
          <p:nvPr/>
        </p:nvSpPr>
        <p:spPr bwMode="auto">
          <a:xfrm>
            <a:off x="2411760" y="5229200"/>
            <a:ext cx="1352550" cy="1371600"/>
          </a:xfrm>
          <a:custGeom>
            <a:avLst/>
            <a:gdLst>
              <a:gd name="T0" fmla="*/ 771 w 21600"/>
              <a:gd name="T1" fmla="*/ 0 h 21600"/>
              <a:gd name="T2" fmla="*/ 426 w 21600"/>
              <a:gd name="T3" fmla="*/ 0 h 21600"/>
              <a:gd name="T4" fmla="*/ 81 w 21600"/>
              <a:gd name="T5" fmla="*/ 0 h 21600"/>
              <a:gd name="T6" fmla="*/ 0 w 21600"/>
              <a:gd name="T7" fmla="*/ 616 h 21600"/>
              <a:gd name="T8" fmla="*/ 0 w 21600"/>
              <a:gd name="T9" fmla="*/ 864 h 21600"/>
              <a:gd name="T10" fmla="*/ 426 w 21600"/>
              <a:gd name="T11" fmla="*/ 864 h 21600"/>
              <a:gd name="T12" fmla="*/ 852 w 21600"/>
              <a:gd name="T13" fmla="*/ 864 h 21600"/>
              <a:gd name="T14" fmla="*/ 852 w 21600"/>
              <a:gd name="T15" fmla="*/ 616 h 21600"/>
              <a:gd name="T16" fmla="*/ 771 w 21600"/>
              <a:gd name="T17" fmla="*/ 542 h 21600"/>
              <a:gd name="T18" fmla="*/ 81 w 21600"/>
              <a:gd name="T19" fmla="*/ 542 h 21600"/>
              <a:gd name="T20" fmla="*/ 81 w 21600"/>
              <a:gd name="T21" fmla="*/ 271 h 21600"/>
              <a:gd name="T22" fmla="*/ 771 w 21600"/>
              <a:gd name="T23" fmla="*/ 271 h 21600"/>
              <a:gd name="T24" fmla="*/ 0 w 21600"/>
              <a:gd name="T25" fmla="*/ 740 h 21600"/>
              <a:gd name="T26" fmla="*/ 852 w 21600"/>
              <a:gd name="T27" fmla="*/ 740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18 w 21600"/>
              <a:gd name="T43" fmla="*/ 2550 h 21600"/>
              <a:gd name="T44" fmla="*/ 16758 w 21600"/>
              <a:gd name="T45" fmla="*/ 11150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571736" y="5301208"/>
            <a:ext cx="106416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rbel" pitchFamily="34" charset="0"/>
              </a:rPr>
              <a:t>Windows</a:t>
            </a:r>
            <a:endParaRPr lang="en-IN" sz="1600" b="1" dirty="0">
              <a:latin typeface="Corbel" pitchFamily="34" charset="0"/>
            </a:endParaRPr>
          </a:p>
        </p:txBody>
      </p:sp>
      <p:sp>
        <p:nvSpPr>
          <p:cNvPr id="31" name="computr3"/>
          <p:cNvSpPr>
            <a:spLocks noEditPoints="1" noChangeArrowheads="1"/>
          </p:cNvSpPr>
          <p:nvPr/>
        </p:nvSpPr>
        <p:spPr bwMode="auto">
          <a:xfrm>
            <a:off x="4499992" y="5301208"/>
            <a:ext cx="1905000" cy="1296144"/>
          </a:xfrm>
          <a:custGeom>
            <a:avLst/>
            <a:gdLst>
              <a:gd name="T0" fmla="*/ 0 w 21600"/>
              <a:gd name="T1" fmla="*/ 408 h 21600"/>
              <a:gd name="T2" fmla="*/ 600 w 21600"/>
              <a:gd name="T3" fmla="*/ 0 h 21600"/>
              <a:gd name="T4" fmla="*/ 600 w 21600"/>
              <a:gd name="T5" fmla="*/ 816 h 21600"/>
              <a:gd name="T6" fmla="*/ 1008 w 21600"/>
              <a:gd name="T7" fmla="*/ 4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2 w 21600"/>
              <a:gd name="T13" fmla="*/ 2594 h 21600"/>
              <a:gd name="T14" fmla="*/ 16362 w 21600"/>
              <a:gd name="T15" fmla="*/ 1175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5004048" y="5373216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rbel" pitchFamily="34" charset="0"/>
              </a:rPr>
              <a:t>Ubuntu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3" name="computr2"/>
          <p:cNvSpPr>
            <a:spLocks noEditPoints="1" noChangeArrowheads="1"/>
          </p:cNvSpPr>
          <p:nvPr/>
        </p:nvSpPr>
        <p:spPr bwMode="auto">
          <a:xfrm>
            <a:off x="6804248" y="5085184"/>
            <a:ext cx="1828800" cy="1524000"/>
          </a:xfrm>
          <a:custGeom>
            <a:avLst/>
            <a:gdLst>
              <a:gd name="T0" fmla="*/ 576 w 21600"/>
              <a:gd name="T1" fmla="*/ 0 h 21600"/>
              <a:gd name="T2" fmla="*/ 576 w 21600"/>
              <a:gd name="T3" fmla="*/ 960 h 21600"/>
              <a:gd name="T4" fmla="*/ 924 w 21600"/>
              <a:gd name="T5" fmla="*/ 0 h 21600"/>
              <a:gd name="T6" fmla="*/ 228 w 21600"/>
              <a:gd name="T7" fmla="*/ 0 h 21600"/>
              <a:gd name="T8" fmla="*/ 228 w 21600"/>
              <a:gd name="T9" fmla="*/ 517 h 21600"/>
              <a:gd name="T10" fmla="*/ 924 w 21600"/>
              <a:gd name="T11" fmla="*/ 517 h 21600"/>
              <a:gd name="T12" fmla="*/ 228 w 21600"/>
              <a:gd name="T13" fmla="*/ 258 h 21600"/>
              <a:gd name="T14" fmla="*/ 924 w 21600"/>
              <a:gd name="T15" fmla="*/ 258 h 21600"/>
              <a:gd name="T16" fmla="*/ 1004 w 21600"/>
              <a:gd name="T17" fmla="*/ 702 h 21600"/>
              <a:gd name="T18" fmla="*/ 148 w 21600"/>
              <a:gd name="T19" fmla="*/ 70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88 w 21600"/>
              <a:gd name="T31" fmla="*/ 1913 h 21600"/>
              <a:gd name="T32" fmla="*/ 15563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236296" y="5157192"/>
            <a:ext cx="936104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rbel" pitchFamily="34" charset="0"/>
              </a:rPr>
              <a:t>MacOS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4" grpId="0"/>
      <p:bldP spid="26" grpId="0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 </a:t>
            </a:r>
            <a:r>
              <a:rPr lang="en-US" sz="4000" b="1" dirty="0">
                <a:latin typeface="Corbel" pitchFamily="34" charset="0"/>
              </a:rPr>
              <a:t>1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Virtual Machine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do?</a:t>
            </a:r>
          </a:p>
          <a:p>
            <a:pPr lvl="2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Compiles the Java Source Code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Generates 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Converts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underlying machine’s instruction set.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 for error</a:t>
            </a: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CA2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 </a:t>
            </a:r>
            <a:r>
              <a:rPr lang="en-US" sz="4000" b="1" dirty="0">
                <a:latin typeface="Corbel" pitchFamily="34" charset="0"/>
              </a:rPr>
              <a:t>2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for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platform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</a:t>
            </a: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BE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rbel" pitchFamily="34" charset="0"/>
              </a:rPr>
              <a:t>QUIZ </a:t>
            </a:r>
            <a:r>
              <a:rPr lang="en-US" sz="4000" b="1">
                <a:latin typeface="Corbel" pitchFamily="34" charset="0"/>
              </a:rPr>
              <a:t>3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generated by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compiler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platform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different </a:t>
            </a: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 lvl="2">
              <a:buFont typeface="Wingdings" pitchFamily="2" charset="2"/>
              <a:buChar char="q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BE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Where Java Stands Today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08" y="1484784"/>
            <a:ext cx="8842981" cy="4909854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9461" y="6394639"/>
            <a:ext cx="8989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orbel" pitchFamily="34" charset="0"/>
              </a:rPr>
              <a:t>https://thenextweb.com/news/python-c-tiobe-programming-language-of-the-year-title-analysis</a:t>
            </a:r>
            <a:endParaRPr lang="en-IN" sz="1400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Java Openings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Have Grown In India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8596" y="1500174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D007B9-1D09-449C-AAB9-294225F90C9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580" y="1412776"/>
            <a:ext cx="8734744" cy="4968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F9B53-AB5A-411E-BA29-74E9CC7B7796}"/>
              </a:ext>
            </a:extLst>
          </p:cNvPr>
          <p:cNvSpPr txBox="1"/>
          <p:nvPr/>
        </p:nvSpPr>
        <p:spPr>
          <a:xfrm>
            <a:off x="176080" y="6426601"/>
            <a:ext cx="873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rbel" panose="020B0503020204020204" pitchFamily="34" charset="0"/>
              </a:rPr>
              <a:t>https://pypl.github.io/PYPL.html?country=IN</a:t>
            </a:r>
          </a:p>
        </p:txBody>
      </p:sp>
    </p:spTree>
    <p:extLst>
      <p:ext uri="{BB962C8B-B14F-4D97-AF65-F5344CB8AC3E}">
        <p14:creationId xmlns:p14="http://schemas.microsoft.com/office/powerpoint/2010/main" val="423644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Where Java Stands Today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understand how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has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dominated</a:t>
            </a:r>
            <a:r>
              <a:rPr lang="en-US" sz="2400" dirty="0">
                <a:latin typeface="Corbel" pitchFamily="34" charset="0"/>
              </a:rPr>
              <a:t> the market from last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25 years </a:t>
            </a:r>
            <a:r>
              <a:rPr lang="en-US" sz="2400" dirty="0">
                <a:latin typeface="Corbel" pitchFamily="34" charset="0"/>
              </a:rPr>
              <a:t>, please see this video: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https://youtu.be/F-rk3U9SBs8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Where Java Stands Today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/>
          <a:lstStyle/>
          <a:p>
            <a:r>
              <a:rPr lang="en-US" sz="2400" b="1" dirty="0">
                <a:latin typeface="Corbel" pitchFamily="34" charset="0"/>
              </a:rPr>
              <a:t>Do you know how many devices use Java ?</a:t>
            </a:r>
            <a:endParaRPr lang="en-IN" sz="2400" b="1" dirty="0">
              <a:latin typeface="Corbel" pitchFamily="34" charset="0"/>
            </a:endParaRPr>
          </a:p>
          <a:p>
            <a:endParaRPr lang="en-IN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endParaRPr lang="en-IN" sz="2400" b="1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sz="2400" b="1">
                <a:solidFill>
                  <a:srgbClr val="7030A0"/>
                </a:solidFill>
                <a:latin typeface="Corbel" pitchFamily="34" charset="0"/>
              </a:rPr>
              <a:t>3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Billion devices </a:t>
            </a:r>
            <a:r>
              <a:rPr lang="en-IN" sz="2400" dirty="0">
                <a:latin typeface="Corbel" pitchFamily="34" charset="0"/>
              </a:rPr>
              <a:t>run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as per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Oracle</a:t>
            </a:r>
            <a:r>
              <a:rPr lang="en-IN" sz="2400" dirty="0">
                <a:latin typeface="Corbel" pitchFamily="34" charset="0"/>
              </a:rPr>
              <a:t>. (1 Billion= 100Crores)</a:t>
            </a: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1 Billion </a:t>
            </a:r>
            <a:r>
              <a:rPr lang="en-IN" sz="2400" dirty="0">
                <a:latin typeface="Corbel" pitchFamily="34" charset="0"/>
              </a:rPr>
              <a:t>Java downloads per year.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26545"/>
            <a:ext cx="5112568" cy="2986631"/>
          </a:xfrm>
          <a:prstGeom prst="rect">
            <a:avLst/>
          </a:prstGeom>
          <a:ln w="50800" cmpd="dbl"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3500" b="1" dirty="0">
                <a:latin typeface="Corbel" pitchFamily="34" charset="0"/>
              </a:rPr>
              <a:t>An Introduction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35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500" b="1" dirty="0">
                <a:solidFill>
                  <a:srgbClr val="0070C0"/>
                </a:solidFill>
                <a:latin typeface="Corbel" pitchFamily="34" charset="0"/>
              </a:rPr>
              <a:t>Prerequisites Of Learning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35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500" b="1" dirty="0">
                <a:solidFill>
                  <a:srgbClr val="002060"/>
                </a:solidFill>
                <a:latin typeface="Corbel" pitchFamily="34" charset="0"/>
              </a:rPr>
              <a:t>Necessity Of Programming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35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500" b="1" dirty="0">
                <a:solidFill>
                  <a:srgbClr val="00B050"/>
                </a:solidFill>
                <a:latin typeface="Corbel" pitchFamily="34" charset="0"/>
              </a:rPr>
              <a:t>What Is Java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35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What Is Platform Independence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35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500" b="1" dirty="0">
                <a:solidFill>
                  <a:schemeClr val="accent1"/>
                </a:solidFill>
                <a:latin typeface="Corbel" pitchFamily="34" charset="0"/>
              </a:rPr>
              <a:t>Where Java Stands Today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Types Of Java Applications</a:t>
            </a:r>
            <a:br>
              <a:rPr lang="en-US" sz="3200" b="1">
                <a:latin typeface="Corbel" pitchFamily="34" charset="0"/>
              </a:rPr>
            </a:br>
            <a:endParaRPr lang="en-IN" sz="22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68761"/>
            <a:ext cx="9144000" cy="5342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Course Outline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We will be covering </a:t>
            </a:r>
            <a:r>
              <a:rPr lang="en-US" sz="2400" b="1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complete Core Java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in this course: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Finally all this will be incorporated in a </a:t>
            </a:r>
            <a:r>
              <a:rPr lang="en-US" sz="2000" b="1" u="sng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PROJECT</a:t>
            </a:r>
          </a:p>
          <a:p>
            <a:r>
              <a:rPr lang="en-US" sz="2000" b="1" u="sng" dirty="0">
                <a:solidFill>
                  <a:srgbClr val="7030A0"/>
                </a:solidFill>
                <a:latin typeface="Corbel" pitchFamily="34" charset="0"/>
              </a:rPr>
              <a:t>Course Duration </a:t>
            </a:r>
            <a:r>
              <a:rPr lang="en-US" sz="2000" dirty="0">
                <a:latin typeface="Corbel" pitchFamily="34" charset="0"/>
              </a:rPr>
              <a:t>: Around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60</a:t>
            </a:r>
            <a:r>
              <a:rPr lang="en-US" sz="2000" dirty="0">
                <a:latin typeface="Corbel" pitchFamily="34" charset="0"/>
              </a:rPr>
              <a:t> hours</a:t>
            </a:r>
          </a:p>
          <a:p>
            <a:r>
              <a:rPr lang="en-US" sz="2000" b="1" u="sng" dirty="0">
                <a:solidFill>
                  <a:srgbClr val="7030A0"/>
                </a:solidFill>
                <a:latin typeface="Corbel" pitchFamily="34" charset="0"/>
                <a:cs typeface="Calibri" pitchFamily="34" charset="0"/>
              </a:rPr>
              <a:t>Class Schedule</a:t>
            </a:r>
            <a:r>
              <a:rPr lang="en-US" sz="2000" dirty="0">
                <a:latin typeface="Corbel" pitchFamily="34" charset="0"/>
                <a:cs typeface="Calibri" pitchFamily="34" charset="0"/>
              </a:rPr>
              <a:t>: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cs typeface="Calibri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  <a:cs typeface="Calibri" pitchFamily="34" charset="0"/>
              </a:rPr>
              <a:t>7:30-8:30 PM</a:t>
            </a:r>
            <a:r>
              <a:rPr lang="en-US" sz="2000" dirty="0">
                <a:latin typeface="Corbel" pitchFamily="34" charset="0"/>
                <a:cs typeface="Calibri" pitchFamily="34" charset="0"/>
              </a:rPr>
              <a:t> on </a:t>
            </a:r>
            <a:r>
              <a:rPr lang="en-US" sz="2000" b="1" dirty="0" err="1">
                <a:solidFill>
                  <a:srgbClr val="00B050"/>
                </a:solidFill>
                <a:latin typeface="Corbel" pitchFamily="34" charset="0"/>
                <a:cs typeface="Calibri" pitchFamily="34" charset="0"/>
              </a:rPr>
              <a:t>Tue,Thu,Sat</a:t>
            </a:r>
            <a:endParaRPr lang="en-US" sz="2000" b="1" dirty="0">
              <a:latin typeface="Corbel" pitchFamily="34" charset="0"/>
              <a:cs typeface="Calibri" pitchFamily="34" charset="0"/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54200"/>
              </p:ext>
            </p:extLst>
          </p:nvPr>
        </p:nvGraphicFramePr>
        <p:xfrm>
          <a:off x="428596" y="2152028"/>
          <a:ext cx="846388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Module-1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Module-2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Module -3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Introduction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Introduction To OOP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Exception Handling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Static , Final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File Handling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Data Types 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Inheritance &amp; </a:t>
                      </a:r>
                      <a:r>
                        <a:rPr lang="en-US" dirty="0" err="1">
                          <a:latin typeface="Calibri" pitchFamily="34" charset="0"/>
                          <a:cs typeface="Calibri" pitchFamily="34" charset="0"/>
                        </a:rPr>
                        <a:t>Polym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Collections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Operators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Interfaces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Multithreading ( In </a:t>
                      </a:r>
                      <a:r>
                        <a:rPr lang="en-US" b="1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proj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IN" b="1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Control Statements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String Handling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Database Programming( In </a:t>
                      </a:r>
                      <a:r>
                        <a:rPr lang="en-US" b="1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proj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IN" b="1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Arrays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Packages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GUI Programming( In </a:t>
                      </a:r>
                      <a:r>
                        <a:rPr lang="en-US" b="1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proj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IN" b="1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 1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71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Second Lecture:</a:t>
            </a:r>
          </a:p>
          <a:p>
            <a:pPr marL="342900" indent="-342900">
              <a:buAutoNum type="arabicPeriod"/>
            </a:pPr>
            <a:endParaRPr lang="en-US" b="1" dirty="0"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Editions Of Java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Difference between </a:t>
            </a:r>
            <a:r>
              <a:rPr lang="en-US" b="1" dirty="0">
                <a:solidFill>
                  <a:srgbClr val="FF0000"/>
                </a:solidFill>
                <a:latin typeface="Corbel" pitchFamily="34" charset="0"/>
              </a:rPr>
              <a:t>JDK</a:t>
            </a:r>
            <a:r>
              <a:rPr lang="en-US" b="1" dirty="0">
                <a:latin typeface="Corbel" pitchFamily="34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rbel" pitchFamily="34" charset="0"/>
              </a:rPr>
              <a:t>JRE</a:t>
            </a:r>
            <a:r>
              <a:rPr lang="en-US" b="1" dirty="0">
                <a:latin typeface="Corbel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Corbel" pitchFamily="34" charset="0"/>
              </a:rPr>
              <a:t>JVM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Downloading &amp; Installing Java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Developing First Java Program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Pre Requisites Of Learning 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 start </a:t>
            </a:r>
            <a:r>
              <a:rPr lang="en-US" sz="2400" dirty="0">
                <a:latin typeface="Corbel" pitchFamily="34" charset="0"/>
              </a:rPr>
              <a:t>learning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, you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should be familiar</a:t>
            </a:r>
            <a:r>
              <a:rPr lang="en-US" sz="2400" dirty="0"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basics of programming </a:t>
            </a:r>
          </a:p>
          <a:p>
            <a:endParaRPr lang="en-US" sz="17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And</a:t>
            </a:r>
            <a:r>
              <a:rPr lang="en-US" sz="2200" dirty="0">
                <a:latin typeface="Corbel" pitchFamily="34" charset="0"/>
              </a:rPr>
              <a:t> since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200" dirty="0">
                <a:latin typeface="Corbel" pitchFamily="34" charset="0"/>
              </a:rPr>
              <a:t> itself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has been built up </a:t>
            </a:r>
            <a:r>
              <a:rPr lang="en-US" sz="2200" dirty="0">
                <a:latin typeface="Corbel" pitchFamily="34" charset="0"/>
              </a:rPr>
              <a:t>using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C/C++ </a:t>
            </a:r>
            <a:r>
              <a:rPr lang="en-US" sz="2200" dirty="0">
                <a:latin typeface="Corbel" pitchFamily="34" charset="0"/>
              </a:rPr>
              <a:t>language so just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basic knowledge </a:t>
            </a:r>
            <a:r>
              <a:rPr lang="en-US" sz="2200" dirty="0">
                <a:latin typeface="Corbel" pitchFamily="34" charset="0"/>
              </a:rPr>
              <a:t>in  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C/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C++ </a:t>
            </a:r>
            <a:r>
              <a:rPr lang="en-US" sz="2200" dirty="0">
                <a:latin typeface="Corbel" pitchFamily="34" charset="0"/>
              </a:rPr>
              <a:t>is more than 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sufficient.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Why Do We Need Programming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communicate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digital machines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make them work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accordingly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Today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programming world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we have more than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900 languages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available.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every language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designed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fulfill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particular kind of requirement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Brief History Of </a:t>
            </a:r>
            <a:r>
              <a:rPr lang="en-US" sz="3200" b="1" dirty="0" err="1">
                <a:latin typeface="Corbel" pitchFamily="34" charset="0"/>
              </a:rPr>
              <a:t>Prog</a:t>
            </a:r>
            <a:r>
              <a:rPr lang="en-US" sz="3200" b="1" dirty="0">
                <a:latin typeface="Corbel" pitchFamily="34" charset="0"/>
              </a:rPr>
              <a:t>. Lang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 language </a:t>
            </a:r>
            <a:r>
              <a:rPr lang="en-US" sz="2400" dirty="0">
                <a:latin typeface="Corbel" pitchFamily="34" charset="0"/>
              </a:rPr>
              <a:t>was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primarily designed </a:t>
            </a:r>
            <a:r>
              <a:rPr lang="en-US" sz="2400" dirty="0">
                <a:latin typeface="Corbel" pitchFamily="34" charset="0"/>
              </a:rPr>
              <a:t>to develop 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System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Softwares</a:t>
            </a:r>
            <a:r>
              <a:rPr lang="en-US" sz="2400" dirty="0">
                <a:latin typeface="Corbel" pitchFamily="34" charset="0"/>
              </a:rPr>
              <a:t>” like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Operating Systems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Device Drivers </a:t>
            </a:r>
            <a:r>
              <a:rPr lang="en-US" sz="2400" dirty="0">
                <a:latin typeface="Corbel" pitchFamily="34" charset="0"/>
              </a:rPr>
              <a:t>etc 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remove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design problems </a:t>
            </a:r>
            <a:r>
              <a:rPr lang="en-US" sz="2400" dirty="0">
                <a:latin typeface="Corbel" pitchFamily="34" charset="0"/>
              </a:rPr>
              <a:t>with “C” language 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C++ language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was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designed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6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Brief History Of </a:t>
            </a:r>
            <a:r>
              <a:rPr lang="en-US" sz="3200" b="1" dirty="0" err="1">
                <a:latin typeface="Corbel" pitchFamily="34" charset="0"/>
              </a:rPr>
              <a:t>Prog</a:t>
            </a:r>
            <a:r>
              <a:rPr lang="en-US" sz="3200" b="1" dirty="0">
                <a:latin typeface="Corbel" pitchFamily="34" charset="0"/>
              </a:rPr>
              <a:t>. Lang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It is an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Object Oriented Language </a:t>
            </a:r>
            <a:r>
              <a:rPr lang="en-US" sz="2400" dirty="0">
                <a:latin typeface="Corbel" pitchFamily="34" charset="0"/>
              </a:rPr>
              <a:t>which provides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data security </a:t>
            </a:r>
            <a:r>
              <a:rPr lang="en-US" sz="2400" dirty="0">
                <a:latin typeface="Corbel" pitchFamily="34" charset="0"/>
              </a:rPr>
              <a:t>and can be used to solve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real world problems.</a:t>
            </a:r>
          </a:p>
          <a:p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Many popular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softwares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Adobe Acrobat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Winamp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Media Player,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Internet Explorer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Mozilla Firefox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etc were designed in </a:t>
            </a:r>
            <a:r>
              <a:rPr lang="en-US" sz="2400" dirty="0">
                <a:solidFill>
                  <a:srgbClr val="7030A0"/>
                </a:solidFill>
                <a:latin typeface="Corbel" pitchFamily="34" charset="0"/>
              </a:rPr>
              <a:t>C++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 err="1">
                <a:latin typeface="Corbel" pitchFamily="34" charset="0"/>
              </a:rPr>
              <a:t>Courtsey: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http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://www.stroustrup.com/applications.html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5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What is JAVA???...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is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Technology</a:t>
            </a:r>
            <a:r>
              <a:rPr lang="en-US" sz="2400" dirty="0">
                <a:latin typeface="Corbel" pitchFamily="34" charset="0"/>
              </a:rPr>
              <a:t>(not </a:t>
            </a:r>
            <a:r>
              <a:rPr lang="en-US" sz="2400" b="1" dirty="0">
                <a:latin typeface="Corbel" pitchFamily="34" charset="0"/>
              </a:rPr>
              <a:t>only</a:t>
            </a:r>
            <a:r>
              <a:rPr lang="en-US" sz="2400" dirty="0">
                <a:latin typeface="Corbel" pitchFamily="34" charset="0"/>
              </a:rPr>
              <a:t> a programming language) to develop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Object oriented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Platform Independent </a:t>
            </a:r>
            <a:r>
              <a:rPr lang="en-US" sz="2400" dirty="0">
                <a:latin typeface="Corbel" pitchFamily="34" charset="0"/>
              </a:rPr>
              <a:t>applications.</a:t>
            </a:r>
          </a:p>
          <a:p>
            <a:pPr>
              <a:buNone/>
            </a:pPr>
            <a:endParaRPr lang="en-US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Platform Independence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Technology</a:t>
            </a:r>
          </a:p>
          <a:p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Platform Independence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orbel" pitchFamily="34" charset="0"/>
              </a:rPr>
              <a:t>PLATFORM</a:t>
            </a:r>
          </a:p>
          <a:p>
            <a:r>
              <a:rPr lang="en-US" sz="2800" dirty="0"/>
              <a:t>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Platform</a:t>
            </a:r>
            <a:r>
              <a:rPr lang="en-US" sz="2200" dirty="0">
                <a:latin typeface="Corbel" pitchFamily="34" charset="0"/>
              </a:rPr>
              <a:t> is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environment</a:t>
            </a:r>
            <a:r>
              <a:rPr lang="en-US" sz="2200" dirty="0">
                <a:latin typeface="Corbel" pitchFamily="34" charset="0"/>
              </a:rPr>
              <a:t> in which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program</a:t>
            </a:r>
            <a:r>
              <a:rPr lang="en-US" sz="2200" dirty="0">
                <a:latin typeface="Corbel" pitchFamily="34" charset="0"/>
              </a:rPr>
              <a:t> runs.</a:t>
            </a:r>
          </a:p>
          <a:p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simple terms </a:t>
            </a:r>
            <a:r>
              <a:rPr lang="en-US" sz="2200" dirty="0">
                <a:latin typeface="Corbel" pitchFamily="34" charset="0"/>
              </a:rPr>
              <a:t>it is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combination</a:t>
            </a:r>
            <a:r>
              <a:rPr lang="en-US" sz="2200" dirty="0">
                <a:latin typeface="Corbel" pitchFamily="34" charset="0"/>
              </a:rPr>
              <a:t> of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Operating system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Processor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Example:</a:t>
            </a:r>
            <a:r>
              <a:rPr lang="en-US" sz="2400" dirty="0">
                <a:latin typeface="Corbel" pitchFamily="34" charset="0"/>
              </a:rPr>
              <a:t>-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Windows+Intel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(i5)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Ubuntu+AMD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7" y="188640"/>
            <a:ext cx="1800201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3428992" y="3500438"/>
            <a:ext cx="244827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929058" y="3929066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Operating System</a:t>
            </a:r>
            <a:endParaRPr lang="en-IN" sz="2400" dirty="0">
              <a:latin typeface="Corbe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15074" y="4143380"/>
            <a:ext cx="0" cy="43204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00760" y="4357694"/>
            <a:ext cx="432048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72264" y="3857628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932304" y="418805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Processor</a:t>
            </a:r>
            <a:endParaRPr lang="en-IN" sz="2400" dirty="0">
              <a:latin typeface="Corbe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4282" y="3643314"/>
            <a:ext cx="244827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14348" y="407194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Platform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22" name="Equal 21"/>
          <p:cNvSpPr/>
          <p:nvPr/>
        </p:nvSpPr>
        <p:spPr>
          <a:xfrm>
            <a:off x="2786050" y="4143380"/>
            <a:ext cx="557210" cy="500066"/>
          </a:xfrm>
          <a:prstGeom prst="mathEqual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  <p:bldP spid="17" grpId="0" animBg="1"/>
      <p:bldP spid="18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51520" y="1905000"/>
            <a:ext cx="8663880" cy="467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1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158" y="1928802"/>
            <a:ext cx="1500198" cy="98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orbel" pitchFamily="34" charset="0"/>
              </a:rPr>
              <a:t>Windows (32 bit)</a:t>
            </a:r>
            <a:endParaRPr lang="en-IN" sz="24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7158" y="3643314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itchFamily="34" charset="0"/>
              </a:rPr>
              <a:t>Windows (64 bit)</a:t>
            </a:r>
            <a:endParaRPr lang="en-IN" sz="2400" b="1" dirty="0">
              <a:solidFill>
                <a:schemeClr val="accent4">
                  <a:lumMod val="20000"/>
                  <a:lumOff val="80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28860" y="1928802"/>
            <a:ext cx="148590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4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00562" y="1928802"/>
            <a:ext cx="141446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72264" y="1928802"/>
            <a:ext cx="142876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orbel" pitchFamily="34" charset="0"/>
              </a:rPr>
              <a:t>Windows(32 bit)</a:t>
            </a:r>
            <a:endParaRPr lang="en-IN" sz="24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00298" y="5429264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4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8596" y="5429264"/>
            <a:ext cx="14287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orbel" pitchFamily="34" charset="0"/>
              </a:rPr>
              <a:t>Windows(32 bit)</a:t>
            </a:r>
            <a:endParaRPr lang="en-IN" sz="24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00298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5140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15140" y="5286388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3438" y="3643314"/>
            <a:ext cx="12715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4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00562" y="5357826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itchFamily="34" charset="0"/>
              </a:rPr>
              <a:t>Windows (64 bit)</a:t>
            </a:r>
            <a:endParaRPr lang="en-IN" sz="2400" b="1" dirty="0">
              <a:solidFill>
                <a:schemeClr val="accent4">
                  <a:lumMod val="20000"/>
                  <a:lumOff val="80000"/>
                </a:schemeClr>
              </a:solidFill>
              <a:latin typeface="Corbel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072330" y="857232"/>
            <a:ext cx="1928794" cy="857256"/>
          </a:xfrm>
          <a:prstGeom prst="wedgeRectCallout">
            <a:avLst>
              <a:gd name="adj1" fmla="val -19004"/>
              <a:gd name="adj2" fmla="val 4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Answer:</a:t>
            </a:r>
          </a:p>
          <a:p>
            <a:pPr algn="ctr"/>
            <a:r>
              <a:rPr lang="en-US" sz="2000" dirty="0">
                <a:latin typeface="Corbel" pitchFamily="34" charset="0"/>
              </a:rPr>
              <a:t>12  Physical Machines</a:t>
            </a:r>
            <a:endParaRPr lang="en-IN" sz="2000" dirty="0">
              <a:latin typeface="Corbel" pitchFamily="34" charset="0"/>
            </a:endParaRPr>
          </a:p>
        </p:txBody>
      </p:sp>
      <p:sp>
        <p:nvSpPr>
          <p:cNvPr id="20" name="Rectangle 1"/>
          <p:cNvSpPr txBox="1">
            <a:spLocks/>
          </p:cNvSpPr>
          <p:nvPr/>
        </p:nvSpPr>
        <p:spPr>
          <a:xfrm>
            <a:off x="107504" y="188640"/>
            <a:ext cx="9036496" cy="116594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How many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physical machines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are there in the figure ?                                      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79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1982</TotalTime>
  <Words>724</Words>
  <Application>Microsoft Office PowerPoint</Application>
  <PresentationFormat>On-screen Show (4:3)</PresentationFormat>
  <Paragraphs>210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Pre Requisites Of Learning Java</vt:lpstr>
      <vt:lpstr>Why Do We Need Programming ?</vt:lpstr>
      <vt:lpstr>Brief History Of Prog. Lang</vt:lpstr>
      <vt:lpstr>Brief History Of Prog. Lang</vt:lpstr>
      <vt:lpstr>What is JAVA???...</vt:lpstr>
      <vt:lpstr>Platform Independence</vt:lpstr>
      <vt:lpstr>PowerPoint Presentation</vt:lpstr>
      <vt:lpstr>PowerPoint Presentation</vt:lpstr>
      <vt:lpstr>What makes Java  platform Independent?</vt:lpstr>
      <vt:lpstr>Program Execution in JAVA</vt:lpstr>
      <vt:lpstr>QUIZ 1</vt:lpstr>
      <vt:lpstr>QUIZ 2</vt:lpstr>
      <vt:lpstr>QUIZ 3</vt:lpstr>
      <vt:lpstr>Where Java Stands Today ?</vt:lpstr>
      <vt:lpstr>Java Openings  Have Grown In India</vt:lpstr>
      <vt:lpstr>Where Java Stands Today ?</vt:lpstr>
      <vt:lpstr>Where Java Stands Today ?</vt:lpstr>
      <vt:lpstr>Types Of Java Applications </vt:lpstr>
      <vt:lpstr>Course Outline</vt:lpstr>
      <vt:lpstr>End Of Lecture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182</cp:revision>
  <dcterms:created xsi:type="dcterms:W3CDTF">2015-12-21T13:46:48Z</dcterms:created>
  <dcterms:modified xsi:type="dcterms:W3CDTF">2022-07-23T06:08:20Z</dcterms:modified>
</cp:coreProperties>
</file>