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95" r:id="rId5"/>
    <p:sldId id="259" r:id="rId6"/>
    <p:sldId id="260" r:id="rId7"/>
    <p:sldId id="263" r:id="rId8"/>
    <p:sldId id="264" r:id="rId9"/>
    <p:sldId id="267" r:id="rId10"/>
    <p:sldId id="270" r:id="rId11"/>
    <p:sldId id="297" r:id="rId12"/>
    <p:sldId id="296" r:id="rId13"/>
    <p:sldId id="298" r:id="rId14"/>
    <p:sldId id="299" r:id="rId15"/>
    <p:sldId id="300" r:id="rId16"/>
    <p:sldId id="302" r:id="rId17"/>
    <p:sldId id="301" r:id="rId18"/>
    <p:sldId id="304" r:id="rId19"/>
    <p:sldId id="305" r:id="rId20"/>
    <p:sldId id="306" r:id="rId21"/>
    <p:sldId id="1189" r:id="rId22"/>
    <p:sldId id="309" r:id="rId23"/>
    <p:sldId id="310" r:id="rId24"/>
    <p:sldId id="311" r:id="rId25"/>
    <p:sldId id="307" r:id="rId26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28"/>
      <p:bold r:id="rId29"/>
    </p:embeddedFont>
    <p:embeddedFont>
      <p:font typeface="Arial Narrow" panose="020B0606020202030204" pitchFamily="34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Californian FB" panose="0207040306080B030204" pitchFamily="18" charset="0"/>
      <p:regular r:id="rId38"/>
      <p:bold r:id="rId39"/>
      <p: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Edwardian Script ITC" panose="030303020407070D0804" pitchFamily="66" charset="0"/>
      <p:regular r:id="rId45"/>
    </p:embeddedFont>
    <p:embeddedFont>
      <p:font typeface="Encode Sans Semi Condensed" panose="020B0604020202020204" charset="0"/>
      <p:regular r:id="rId46"/>
      <p:bold r:id="rId47"/>
    </p:embeddedFont>
    <p:embeddedFont>
      <p:font typeface="Encode Sans Semi Condensed Light" panose="020B0604020202020204" charset="0"/>
      <p:regular r:id="rId48"/>
      <p:bold r:id="rId49"/>
    </p:embeddedFont>
    <p:embeddedFont>
      <p:font typeface="Footlight MT Light" panose="0204060206030A020304" pitchFamily="18" charset="0"/>
      <p:regular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218DE6-D431-4044-9C84-DCB305295717}">
  <a:tblStyle styleId="{84218DE6-D431-4044-9C84-DCB3052957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4D890D1-4835-4479-89E5-008A3579EB0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font" Target="fonts/font23.fntdata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font" Target="fonts/font21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font" Target="fonts/font2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489EDD95-6753-4599-A822-E17C0584F345}"/>
    <pc:docChg chg="undo custSel delSld modSld sldOrd">
      <pc:chgData name="Sharma Computer Academy" userId="08476b32c11f4418" providerId="LiveId" clId="{489EDD95-6753-4599-A822-E17C0584F345}" dt="2021-09-09T21:38:24.889" v="1020" actId="20577"/>
      <pc:docMkLst>
        <pc:docMk/>
      </pc:docMkLst>
      <pc:sldChg chg="modSp mod modAnim">
        <pc:chgData name="Sharma Computer Academy" userId="08476b32c11f4418" providerId="LiveId" clId="{489EDD95-6753-4599-A822-E17C0584F345}" dt="2021-09-09T21:36:23.050" v="981" actId="1036"/>
        <pc:sldMkLst>
          <pc:docMk/>
          <pc:sldMk cId="0" sldId="257"/>
        </pc:sldMkLst>
        <pc:spChg chg="mod">
          <ac:chgData name="Sharma Computer Academy" userId="08476b32c11f4418" providerId="LiveId" clId="{489EDD95-6753-4599-A822-E17C0584F345}" dt="2021-09-09T21:35:52.720" v="972" actId="255"/>
          <ac:spMkLst>
            <pc:docMk/>
            <pc:sldMk cId="0" sldId="257"/>
            <ac:spMk id="1576" creationId="{00000000-0000-0000-0000-000000000000}"/>
          </ac:spMkLst>
        </pc:spChg>
        <pc:spChg chg="mod">
          <ac:chgData name="Sharma Computer Academy" userId="08476b32c11f4418" providerId="LiveId" clId="{489EDD95-6753-4599-A822-E17C0584F345}" dt="2021-09-09T21:36:23.050" v="981" actId="1036"/>
          <ac:spMkLst>
            <pc:docMk/>
            <pc:sldMk cId="0" sldId="257"/>
            <ac:spMk id="1578" creationId="{00000000-0000-0000-0000-000000000000}"/>
          </ac:spMkLst>
        </pc:spChg>
      </pc:sldChg>
      <pc:sldChg chg="delSp modSp mod modAnim">
        <pc:chgData name="Sharma Computer Academy" userId="08476b32c11f4418" providerId="LiveId" clId="{489EDD95-6753-4599-A822-E17C0584F345}" dt="2021-09-09T21:37:10.040" v="1019" actId="6549"/>
        <pc:sldMkLst>
          <pc:docMk/>
          <pc:sldMk cId="0" sldId="258"/>
        </pc:sldMkLst>
        <pc:spChg chg="mod">
          <ac:chgData name="Sharma Computer Academy" userId="08476b32c11f4418" providerId="LiveId" clId="{489EDD95-6753-4599-A822-E17C0584F345}" dt="2021-09-09T20:45:45.954" v="73" actId="115"/>
          <ac:spMkLst>
            <pc:docMk/>
            <pc:sldMk cId="0" sldId="258"/>
            <ac:spMk id="7" creationId="{00000000-0000-0000-0000-000000000000}"/>
          </ac:spMkLst>
        </pc:spChg>
        <pc:spChg chg="mod">
          <ac:chgData name="Sharma Computer Academy" userId="08476b32c11f4418" providerId="LiveId" clId="{489EDD95-6753-4599-A822-E17C0584F345}" dt="2021-09-09T20:46:29.653" v="82" actId="113"/>
          <ac:spMkLst>
            <pc:docMk/>
            <pc:sldMk cId="0" sldId="258"/>
            <ac:spMk id="8" creationId="{00000000-0000-0000-0000-000000000000}"/>
          </ac:spMkLst>
        </pc:spChg>
        <pc:spChg chg="del">
          <ac:chgData name="Sharma Computer Academy" userId="08476b32c11f4418" providerId="LiveId" clId="{489EDD95-6753-4599-A822-E17C0584F345}" dt="2021-09-09T21:24:57.682" v="900" actId="478"/>
          <ac:spMkLst>
            <pc:docMk/>
            <pc:sldMk cId="0" sldId="258"/>
            <ac:spMk id="9" creationId="{00000000-0000-0000-0000-000000000000}"/>
          </ac:spMkLst>
        </pc:spChg>
        <pc:spChg chg="mod">
          <ac:chgData name="Sharma Computer Academy" userId="08476b32c11f4418" providerId="LiveId" clId="{489EDD95-6753-4599-A822-E17C0584F345}" dt="2021-09-09T21:37:10.040" v="1019" actId="6549"/>
          <ac:spMkLst>
            <pc:docMk/>
            <pc:sldMk cId="0" sldId="258"/>
            <ac:spMk id="10" creationId="{00000000-0000-0000-0000-000000000000}"/>
          </ac:spMkLst>
        </pc:spChg>
      </pc:sldChg>
      <pc:sldChg chg="modSp mod modAnim">
        <pc:chgData name="Sharma Computer Academy" userId="08476b32c11f4418" providerId="LiveId" clId="{489EDD95-6753-4599-A822-E17C0584F345}" dt="2021-09-09T20:51:53.345" v="229"/>
        <pc:sldMkLst>
          <pc:docMk/>
          <pc:sldMk cId="0" sldId="259"/>
        </pc:sldMkLst>
        <pc:spChg chg="mod">
          <ac:chgData name="Sharma Computer Academy" userId="08476b32c11f4418" providerId="LiveId" clId="{489EDD95-6753-4599-A822-E17C0584F345}" dt="2021-09-09T20:51:17.207" v="222" actId="207"/>
          <ac:spMkLst>
            <pc:docMk/>
            <pc:sldMk cId="0" sldId="259"/>
            <ac:spMk id="1594" creationId="{00000000-0000-0000-0000-000000000000}"/>
          </ac:spMkLst>
        </pc:spChg>
      </pc:sldChg>
      <pc:sldChg chg="modSp mod modAnim">
        <pc:chgData name="Sharma Computer Academy" userId="08476b32c11f4418" providerId="LiveId" clId="{489EDD95-6753-4599-A822-E17C0584F345}" dt="2021-09-09T20:55:14.909" v="330" actId="113"/>
        <pc:sldMkLst>
          <pc:docMk/>
          <pc:sldMk cId="0" sldId="260"/>
        </pc:sldMkLst>
        <pc:spChg chg="mod">
          <ac:chgData name="Sharma Computer Academy" userId="08476b32c11f4418" providerId="LiveId" clId="{489EDD95-6753-4599-A822-E17C0584F345}" dt="2021-09-09T20:55:14.909" v="330" actId="113"/>
          <ac:spMkLst>
            <pc:docMk/>
            <pc:sldMk cId="0" sldId="260"/>
            <ac:spMk id="1600" creationId="{00000000-0000-0000-0000-000000000000}"/>
          </ac:spMkLst>
        </pc:spChg>
      </pc:sldChg>
      <pc:sldChg chg="modSp del mod">
        <pc:chgData name="Sharma Computer Academy" userId="08476b32c11f4418" providerId="LiveId" clId="{489EDD95-6753-4599-A822-E17C0584F345}" dt="2021-09-09T20:59:06.107" v="509" actId="47"/>
        <pc:sldMkLst>
          <pc:docMk/>
          <pc:sldMk cId="0" sldId="261"/>
        </pc:sldMkLst>
        <pc:spChg chg="mod">
          <ac:chgData name="Sharma Computer Academy" userId="08476b32c11f4418" providerId="LiveId" clId="{489EDD95-6753-4599-A822-E17C0584F345}" dt="2021-09-09T20:58:47.991" v="508" actId="113"/>
          <ac:spMkLst>
            <pc:docMk/>
            <pc:sldMk cId="0" sldId="261"/>
            <ac:spMk id="1607" creationId="{00000000-0000-0000-0000-000000000000}"/>
          </ac:spMkLst>
        </pc:spChg>
      </pc:sldChg>
      <pc:sldChg chg="modSp mod modAnim">
        <pc:chgData name="Sharma Computer Academy" userId="08476b32c11f4418" providerId="LiveId" clId="{489EDD95-6753-4599-A822-E17C0584F345}" dt="2021-09-09T21:38:24.889" v="1020" actId="20577"/>
        <pc:sldMkLst>
          <pc:docMk/>
          <pc:sldMk cId="0" sldId="263"/>
        </pc:sldMkLst>
        <pc:spChg chg="mod">
          <ac:chgData name="Sharma Computer Academy" userId="08476b32c11f4418" providerId="LiveId" clId="{489EDD95-6753-4599-A822-E17C0584F345}" dt="2021-09-09T21:33:19.428" v="963" actId="255"/>
          <ac:spMkLst>
            <pc:docMk/>
            <pc:sldMk cId="0" sldId="263"/>
            <ac:spMk id="1624" creationId="{00000000-0000-0000-0000-000000000000}"/>
          </ac:spMkLst>
        </pc:spChg>
        <pc:spChg chg="mod">
          <ac:chgData name="Sharma Computer Academy" userId="08476b32c11f4418" providerId="LiveId" clId="{489EDD95-6753-4599-A822-E17C0584F345}" dt="2021-09-09T21:38:24.889" v="1020" actId="20577"/>
          <ac:spMkLst>
            <pc:docMk/>
            <pc:sldMk cId="0" sldId="263"/>
            <ac:spMk id="1625" creationId="{00000000-0000-0000-0000-000000000000}"/>
          </ac:spMkLst>
        </pc:spChg>
        <pc:spChg chg="mod">
          <ac:chgData name="Sharma Computer Academy" userId="08476b32c11f4418" providerId="LiveId" clId="{489EDD95-6753-4599-A822-E17C0584F345}" dt="2021-09-09T21:33:26.075" v="964" actId="255"/>
          <ac:spMkLst>
            <pc:docMk/>
            <pc:sldMk cId="0" sldId="263"/>
            <ac:spMk id="1626" creationId="{00000000-0000-0000-0000-000000000000}"/>
          </ac:spMkLst>
        </pc:spChg>
      </pc:sldChg>
      <pc:sldChg chg="modSp mod">
        <pc:chgData name="Sharma Computer Academy" userId="08476b32c11f4418" providerId="LiveId" clId="{489EDD95-6753-4599-A822-E17C0584F345}" dt="2021-09-09T21:27:59.528" v="918" actId="2711"/>
        <pc:sldMkLst>
          <pc:docMk/>
          <pc:sldMk cId="0" sldId="264"/>
        </pc:sldMkLst>
        <pc:spChg chg="mod">
          <ac:chgData name="Sharma Computer Academy" userId="08476b32c11f4418" providerId="LiveId" clId="{489EDD95-6753-4599-A822-E17C0584F345}" dt="2021-09-09T21:18:29.126" v="782" actId="255"/>
          <ac:spMkLst>
            <pc:docMk/>
            <pc:sldMk cId="0" sldId="264"/>
            <ac:spMk id="1632" creationId="{00000000-0000-0000-0000-000000000000}"/>
          </ac:spMkLst>
        </pc:spChg>
        <pc:spChg chg="mod">
          <ac:chgData name="Sharma Computer Academy" userId="08476b32c11f4418" providerId="LiveId" clId="{489EDD95-6753-4599-A822-E17C0584F345}" dt="2021-09-09T21:27:59.528" v="918" actId="2711"/>
          <ac:spMkLst>
            <pc:docMk/>
            <pc:sldMk cId="0" sldId="264"/>
            <ac:spMk id="1633" creationId="{00000000-0000-0000-0000-000000000000}"/>
          </ac:spMkLst>
        </pc:spChg>
      </pc:sldChg>
      <pc:sldChg chg="modSp mod">
        <pc:chgData name="Sharma Computer Academy" userId="08476b32c11f4418" providerId="LiveId" clId="{489EDD95-6753-4599-A822-E17C0584F345}" dt="2021-09-09T21:28:15.857" v="919" actId="2711"/>
        <pc:sldMkLst>
          <pc:docMk/>
          <pc:sldMk cId="0" sldId="265"/>
        </pc:sldMkLst>
        <pc:spChg chg="mod">
          <ac:chgData name="Sharma Computer Academy" userId="08476b32c11f4418" providerId="LiveId" clId="{489EDD95-6753-4599-A822-E17C0584F345}" dt="2021-09-09T21:18:23.106" v="781" actId="255"/>
          <ac:spMkLst>
            <pc:docMk/>
            <pc:sldMk cId="0" sldId="265"/>
            <ac:spMk id="1641" creationId="{00000000-0000-0000-0000-000000000000}"/>
          </ac:spMkLst>
        </pc:spChg>
        <pc:spChg chg="mod">
          <ac:chgData name="Sharma Computer Academy" userId="08476b32c11f4418" providerId="LiveId" clId="{489EDD95-6753-4599-A822-E17C0584F345}" dt="2021-09-09T21:28:15.857" v="919" actId="2711"/>
          <ac:spMkLst>
            <pc:docMk/>
            <pc:sldMk cId="0" sldId="265"/>
            <ac:spMk id="1642" creationId="{00000000-0000-0000-0000-000000000000}"/>
          </ac:spMkLst>
        </pc:spChg>
      </pc:sldChg>
      <pc:sldChg chg="del">
        <pc:chgData name="Sharma Computer Academy" userId="08476b32c11f4418" providerId="LiveId" clId="{489EDD95-6753-4599-A822-E17C0584F345}" dt="2021-09-09T21:15:57.492" v="722" actId="47"/>
        <pc:sldMkLst>
          <pc:docMk/>
          <pc:sldMk cId="0" sldId="266"/>
        </pc:sldMkLst>
      </pc:sldChg>
      <pc:sldChg chg="modSp mod modAnim">
        <pc:chgData name="Sharma Computer Academy" userId="08476b32c11f4418" providerId="LiveId" clId="{489EDD95-6753-4599-A822-E17C0584F345}" dt="2021-09-09T21:18:33.487" v="783" actId="255"/>
        <pc:sldMkLst>
          <pc:docMk/>
          <pc:sldMk cId="0" sldId="267"/>
        </pc:sldMkLst>
        <pc:spChg chg="mod">
          <ac:chgData name="Sharma Computer Academy" userId="08476b32c11f4418" providerId="LiveId" clId="{489EDD95-6753-4599-A822-E17C0584F345}" dt="2021-09-09T21:18:33.487" v="783" actId="255"/>
          <ac:spMkLst>
            <pc:docMk/>
            <pc:sldMk cId="0" sldId="267"/>
            <ac:spMk id="1655" creationId="{00000000-0000-0000-0000-000000000000}"/>
          </ac:spMkLst>
        </pc:spChg>
      </pc:sldChg>
      <pc:sldChg chg="del">
        <pc:chgData name="Sharma Computer Academy" userId="08476b32c11f4418" providerId="LiveId" clId="{489EDD95-6753-4599-A822-E17C0584F345}" dt="2021-09-09T21:15:57.492" v="722" actId="47"/>
        <pc:sldMkLst>
          <pc:docMk/>
          <pc:sldMk cId="0" sldId="268"/>
        </pc:sldMkLst>
      </pc:sldChg>
      <pc:sldChg chg="del">
        <pc:chgData name="Sharma Computer Academy" userId="08476b32c11f4418" providerId="LiveId" clId="{489EDD95-6753-4599-A822-E17C0584F345}" dt="2021-09-09T21:15:57.492" v="722" actId="47"/>
        <pc:sldMkLst>
          <pc:docMk/>
          <pc:sldMk cId="0" sldId="269"/>
        </pc:sldMkLst>
      </pc:sldChg>
      <pc:sldChg chg="modSp mod modAnim">
        <pc:chgData name="Sharma Computer Academy" userId="08476b32c11f4418" providerId="LiveId" clId="{489EDD95-6753-4599-A822-E17C0584F345}" dt="2021-09-09T21:31:52.597" v="958" actId="20577"/>
        <pc:sldMkLst>
          <pc:docMk/>
          <pc:sldMk cId="0" sldId="270"/>
        </pc:sldMkLst>
        <pc:spChg chg="mod">
          <ac:chgData name="Sharma Computer Academy" userId="08476b32c11f4418" providerId="LiveId" clId="{489EDD95-6753-4599-A822-E17C0584F345}" dt="2021-09-09T21:31:14.068" v="955" actId="1036"/>
          <ac:spMkLst>
            <pc:docMk/>
            <pc:sldMk cId="0" sldId="270"/>
            <ac:spMk id="5" creationId="{00000000-0000-0000-0000-000000000000}"/>
          </ac:spMkLst>
        </pc:spChg>
        <pc:spChg chg="mod">
          <ac:chgData name="Sharma Computer Academy" userId="08476b32c11f4418" providerId="LiveId" clId="{489EDD95-6753-4599-A822-E17C0584F345}" dt="2021-09-09T21:31:52.597" v="958" actId="20577"/>
          <ac:spMkLst>
            <pc:docMk/>
            <pc:sldMk cId="0" sldId="270"/>
            <ac:spMk id="6" creationId="{00000000-0000-0000-0000-000000000000}"/>
          </ac:spMkLst>
        </pc:spChg>
        <pc:spChg chg="mod">
          <ac:chgData name="Sharma Computer Academy" userId="08476b32c11f4418" providerId="LiveId" clId="{489EDD95-6753-4599-A822-E17C0584F345}" dt="2021-09-09T21:16:13.361" v="733" actId="1037"/>
          <ac:spMkLst>
            <pc:docMk/>
            <pc:sldMk cId="0" sldId="270"/>
            <ac:spMk id="7" creationId="{00000000-0000-0000-0000-000000000000}"/>
          </ac:spMkLst>
        </pc:spChg>
        <pc:spChg chg="mod">
          <ac:chgData name="Sharma Computer Academy" userId="08476b32c11f4418" providerId="LiveId" clId="{489EDD95-6753-4599-A822-E17C0584F345}" dt="2021-09-09T21:31:08.348" v="951" actId="1036"/>
          <ac:spMkLst>
            <pc:docMk/>
            <pc:sldMk cId="0" sldId="270"/>
            <ac:spMk id="1746" creationId="{00000000-0000-0000-0000-000000000000}"/>
          </ac:spMkLst>
        </pc:spChg>
        <pc:spChg chg="mod">
          <ac:chgData name="Sharma Computer Academy" userId="08476b32c11f4418" providerId="LiveId" clId="{489EDD95-6753-4599-A822-E17C0584F345}" dt="2021-09-09T21:31:36.426" v="956" actId="255"/>
          <ac:spMkLst>
            <pc:docMk/>
            <pc:sldMk cId="0" sldId="270"/>
            <ac:spMk id="1747" creationId="{00000000-0000-0000-0000-000000000000}"/>
          </ac:spMkLst>
        </pc:spChg>
      </pc:sldChg>
      <pc:sldChg chg="del">
        <pc:chgData name="Sharma Computer Academy" userId="08476b32c11f4418" providerId="LiveId" clId="{489EDD95-6753-4599-A822-E17C0584F345}" dt="2021-09-09T21:15:57.492" v="722" actId="47"/>
        <pc:sldMkLst>
          <pc:docMk/>
          <pc:sldMk cId="0" sldId="271"/>
        </pc:sldMkLst>
      </pc:sldChg>
      <pc:sldChg chg="del">
        <pc:chgData name="Sharma Computer Academy" userId="08476b32c11f4418" providerId="LiveId" clId="{489EDD95-6753-4599-A822-E17C0584F345}" dt="2021-09-09T21:15:57.492" v="722" actId="47"/>
        <pc:sldMkLst>
          <pc:docMk/>
          <pc:sldMk cId="0" sldId="272"/>
        </pc:sldMkLst>
      </pc:sldChg>
      <pc:sldChg chg="del">
        <pc:chgData name="Sharma Computer Academy" userId="08476b32c11f4418" providerId="LiveId" clId="{489EDD95-6753-4599-A822-E17C0584F345}" dt="2021-09-09T21:15:57.492" v="722" actId="47"/>
        <pc:sldMkLst>
          <pc:docMk/>
          <pc:sldMk cId="0" sldId="273"/>
        </pc:sldMkLst>
      </pc:sldChg>
      <pc:sldChg chg="del">
        <pc:chgData name="Sharma Computer Academy" userId="08476b32c11f4418" providerId="LiveId" clId="{489EDD95-6753-4599-A822-E17C0584F345}" dt="2021-09-09T21:15:57.492" v="722" actId="47"/>
        <pc:sldMkLst>
          <pc:docMk/>
          <pc:sldMk cId="0" sldId="274"/>
        </pc:sldMkLst>
      </pc:sldChg>
      <pc:sldChg chg="del">
        <pc:chgData name="Sharma Computer Academy" userId="08476b32c11f4418" providerId="LiveId" clId="{489EDD95-6753-4599-A822-E17C0584F345}" dt="2021-09-09T21:15:57.492" v="722" actId="47"/>
        <pc:sldMkLst>
          <pc:docMk/>
          <pc:sldMk cId="0" sldId="275"/>
        </pc:sldMkLst>
      </pc:sldChg>
      <pc:sldChg chg="del">
        <pc:chgData name="Sharma Computer Academy" userId="08476b32c11f4418" providerId="LiveId" clId="{489EDD95-6753-4599-A822-E17C0584F345}" dt="2021-09-09T21:15:57.492" v="722" actId="47"/>
        <pc:sldMkLst>
          <pc:docMk/>
          <pc:sldMk cId="0" sldId="276"/>
        </pc:sldMkLst>
      </pc:sldChg>
      <pc:sldChg chg="del">
        <pc:chgData name="Sharma Computer Academy" userId="08476b32c11f4418" providerId="LiveId" clId="{489EDD95-6753-4599-A822-E17C0584F345}" dt="2021-09-09T21:15:57.492" v="722" actId="47"/>
        <pc:sldMkLst>
          <pc:docMk/>
          <pc:sldMk cId="0" sldId="277"/>
        </pc:sldMkLst>
      </pc:sldChg>
      <pc:sldChg chg="del">
        <pc:chgData name="Sharma Computer Academy" userId="08476b32c11f4418" providerId="LiveId" clId="{489EDD95-6753-4599-A822-E17C0584F345}" dt="2021-09-09T21:15:57.492" v="722" actId="47"/>
        <pc:sldMkLst>
          <pc:docMk/>
          <pc:sldMk cId="0" sldId="278"/>
        </pc:sldMkLst>
      </pc:sldChg>
      <pc:sldChg chg="del">
        <pc:chgData name="Sharma Computer Academy" userId="08476b32c11f4418" providerId="LiveId" clId="{489EDD95-6753-4599-A822-E17C0584F345}" dt="2021-09-09T21:15:57.492" v="722" actId="47"/>
        <pc:sldMkLst>
          <pc:docMk/>
          <pc:sldMk cId="0" sldId="279"/>
        </pc:sldMkLst>
      </pc:sldChg>
      <pc:sldChg chg="del">
        <pc:chgData name="Sharma Computer Academy" userId="08476b32c11f4418" providerId="LiveId" clId="{489EDD95-6753-4599-A822-E17C0584F345}" dt="2021-09-09T21:15:57.492" v="722" actId="47"/>
        <pc:sldMkLst>
          <pc:docMk/>
          <pc:sldMk cId="0" sldId="280"/>
        </pc:sldMkLst>
      </pc:sldChg>
      <pc:sldChg chg="del">
        <pc:chgData name="Sharma Computer Academy" userId="08476b32c11f4418" providerId="LiveId" clId="{489EDD95-6753-4599-A822-E17C0584F345}" dt="2021-09-09T21:15:57.492" v="722" actId="47"/>
        <pc:sldMkLst>
          <pc:docMk/>
          <pc:sldMk cId="0" sldId="281"/>
        </pc:sldMkLst>
      </pc:sldChg>
      <pc:sldChg chg="del">
        <pc:chgData name="Sharma Computer Academy" userId="08476b32c11f4418" providerId="LiveId" clId="{489EDD95-6753-4599-A822-E17C0584F345}" dt="2021-09-09T21:15:57.492" v="722" actId="47"/>
        <pc:sldMkLst>
          <pc:docMk/>
          <pc:sldMk cId="0" sldId="282"/>
        </pc:sldMkLst>
      </pc:sldChg>
      <pc:sldChg chg="del">
        <pc:chgData name="Sharma Computer Academy" userId="08476b32c11f4418" providerId="LiveId" clId="{489EDD95-6753-4599-A822-E17C0584F345}" dt="2021-09-09T21:15:57.492" v="722" actId="47"/>
        <pc:sldMkLst>
          <pc:docMk/>
          <pc:sldMk cId="0" sldId="283"/>
        </pc:sldMkLst>
      </pc:sldChg>
      <pc:sldChg chg="del">
        <pc:chgData name="Sharma Computer Academy" userId="08476b32c11f4418" providerId="LiveId" clId="{489EDD95-6753-4599-A822-E17C0584F345}" dt="2021-09-09T21:15:57.492" v="722" actId="47"/>
        <pc:sldMkLst>
          <pc:docMk/>
          <pc:sldMk cId="0" sldId="284"/>
        </pc:sldMkLst>
      </pc:sldChg>
      <pc:sldChg chg="del">
        <pc:chgData name="Sharma Computer Academy" userId="08476b32c11f4418" providerId="LiveId" clId="{489EDD95-6753-4599-A822-E17C0584F345}" dt="2021-09-09T21:15:57.492" v="722" actId="47"/>
        <pc:sldMkLst>
          <pc:docMk/>
          <pc:sldMk cId="0" sldId="285"/>
        </pc:sldMkLst>
      </pc:sldChg>
      <pc:sldChg chg="del">
        <pc:chgData name="Sharma Computer Academy" userId="08476b32c11f4418" providerId="LiveId" clId="{489EDD95-6753-4599-A822-E17C0584F345}" dt="2021-09-09T21:15:57.492" v="722" actId="47"/>
        <pc:sldMkLst>
          <pc:docMk/>
          <pc:sldMk cId="0" sldId="286"/>
        </pc:sldMkLst>
      </pc:sldChg>
      <pc:sldChg chg="del">
        <pc:chgData name="Sharma Computer Academy" userId="08476b32c11f4418" providerId="LiveId" clId="{489EDD95-6753-4599-A822-E17C0584F345}" dt="2021-09-09T21:15:57.492" v="722" actId="47"/>
        <pc:sldMkLst>
          <pc:docMk/>
          <pc:sldMk cId="0" sldId="287"/>
        </pc:sldMkLst>
      </pc:sldChg>
      <pc:sldChg chg="del">
        <pc:chgData name="Sharma Computer Academy" userId="08476b32c11f4418" providerId="LiveId" clId="{489EDD95-6753-4599-A822-E17C0584F345}" dt="2021-09-09T21:15:57.492" v="722" actId="47"/>
        <pc:sldMkLst>
          <pc:docMk/>
          <pc:sldMk cId="0" sldId="288"/>
        </pc:sldMkLst>
      </pc:sldChg>
      <pc:sldChg chg="del">
        <pc:chgData name="Sharma Computer Academy" userId="08476b32c11f4418" providerId="LiveId" clId="{489EDD95-6753-4599-A822-E17C0584F345}" dt="2021-09-09T21:15:57.492" v="722" actId="47"/>
        <pc:sldMkLst>
          <pc:docMk/>
          <pc:sldMk cId="0" sldId="289"/>
        </pc:sldMkLst>
      </pc:sldChg>
      <pc:sldChg chg="del">
        <pc:chgData name="Sharma Computer Academy" userId="08476b32c11f4418" providerId="LiveId" clId="{489EDD95-6753-4599-A822-E17C0584F345}" dt="2021-09-09T21:15:57.492" v="722" actId="47"/>
        <pc:sldMkLst>
          <pc:docMk/>
          <pc:sldMk cId="0" sldId="290"/>
        </pc:sldMkLst>
      </pc:sldChg>
      <pc:sldChg chg="del">
        <pc:chgData name="Sharma Computer Academy" userId="08476b32c11f4418" providerId="LiveId" clId="{489EDD95-6753-4599-A822-E17C0584F345}" dt="2021-09-09T21:15:57.492" v="722" actId="47"/>
        <pc:sldMkLst>
          <pc:docMk/>
          <pc:sldMk cId="0" sldId="291"/>
        </pc:sldMkLst>
      </pc:sldChg>
      <pc:sldChg chg="del">
        <pc:chgData name="Sharma Computer Academy" userId="08476b32c11f4418" providerId="LiveId" clId="{489EDD95-6753-4599-A822-E17C0584F345}" dt="2021-09-09T21:15:57.492" v="722" actId="47"/>
        <pc:sldMkLst>
          <pc:docMk/>
          <pc:sldMk cId="0" sldId="292"/>
        </pc:sldMkLst>
      </pc:sldChg>
      <pc:sldChg chg="del">
        <pc:chgData name="Sharma Computer Academy" userId="08476b32c11f4418" providerId="LiveId" clId="{489EDD95-6753-4599-A822-E17C0584F345}" dt="2021-09-09T21:15:57.492" v="722" actId="47"/>
        <pc:sldMkLst>
          <pc:docMk/>
          <pc:sldMk cId="0" sldId="293"/>
        </pc:sldMkLst>
      </pc:sldChg>
      <pc:sldChg chg="del">
        <pc:chgData name="Sharma Computer Academy" userId="08476b32c11f4418" providerId="LiveId" clId="{489EDD95-6753-4599-A822-E17C0584F345}" dt="2021-09-09T21:15:57.492" v="722" actId="47"/>
        <pc:sldMkLst>
          <pc:docMk/>
          <pc:sldMk cId="0" sldId="294"/>
        </pc:sldMkLst>
      </pc:sldChg>
      <pc:sldChg chg="modSp mod modAnim">
        <pc:chgData name="Sharma Computer Academy" userId="08476b32c11f4418" providerId="LiveId" clId="{489EDD95-6753-4599-A822-E17C0584F345}" dt="2021-09-09T21:25:09.125" v="906" actId="1036"/>
        <pc:sldMkLst>
          <pc:docMk/>
          <pc:sldMk cId="0" sldId="295"/>
        </pc:sldMkLst>
        <pc:spChg chg="mod">
          <ac:chgData name="Sharma Computer Academy" userId="08476b32c11f4418" providerId="LiveId" clId="{489EDD95-6753-4599-A822-E17C0584F345}" dt="2021-09-09T21:25:04.845" v="903" actId="1036"/>
          <ac:spMkLst>
            <pc:docMk/>
            <pc:sldMk cId="0" sldId="295"/>
            <ac:spMk id="6" creationId="{00000000-0000-0000-0000-000000000000}"/>
          </ac:spMkLst>
        </pc:spChg>
        <pc:spChg chg="mod">
          <ac:chgData name="Sharma Computer Academy" userId="08476b32c11f4418" providerId="LiveId" clId="{489EDD95-6753-4599-A822-E17C0584F345}" dt="2021-09-09T21:25:09.125" v="906" actId="1036"/>
          <ac:spMkLst>
            <pc:docMk/>
            <pc:sldMk cId="0" sldId="295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489EDD95-6753-4599-A822-E17C0584F345}" dt="2021-09-09T21:28:39.412" v="928" actId="2711"/>
        <pc:sldMkLst>
          <pc:docMk/>
          <pc:sldMk cId="0" sldId="296"/>
        </pc:sldMkLst>
        <pc:spChg chg="mod">
          <ac:chgData name="Sharma Computer Academy" userId="08476b32c11f4418" providerId="LiveId" clId="{489EDD95-6753-4599-A822-E17C0584F345}" dt="2021-09-09T21:28:39.412" v="928" actId="2711"/>
          <ac:spMkLst>
            <pc:docMk/>
            <pc:sldMk cId="0" sldId="296"/>
            <ac:spMk id="4" creationId="{00000000-0000-0000-0000-000000000000}"/>
          </ac:spMkLst>
        </pc:spChg>
      </pc:sldChg>
      <pc:sldChg chg="modSp mod ord">
        <pc:chgData name="Sharma Computer Academy" userId="08476b32c11f4418" providerId="LiveId" clId="{489EDD95-6753-4599-A822-E17C0584F345}" dt="2021-09-09T21:28:28.871" v="923" actId="2711"/>
        <pc:sldMkLst>
          <pc:docMk/>
          <pc:sldMk cId="0" sldId="297"/>
        </pc:sldMkLst>
        <pc:spChg chg="mod">
          <ac:chgData name="Sharma Computer Academy" userId="08476b32c11f4418" providerId="LiveId" clId="{489EDD95-6753-4599-A822-E17C0584F345}" dt="2021-09-09T21:28:28.871" v="923" actId="2711"/>
          <ac:spMkLst>
            <pc:docMk/>
            <pc:sldMk cId="0" sldId="297"/>
            <ac:spMk id="4" creationId="{00000000-0000-0000-0000-000000000000}"/>
          </ac:spMkLst>
        </pc:spChg>
      </pc:sldChg>
      <pc:sldChg chg="modSp mod modAnim">
        <pc:chgData name="Sharma Computer Academy" userId="08476b32c11f4418" providerId="LiveId" clId="{489EDD95-6753-4599-A822-E17C0584F345}" dt="2021-09-09T21:28:49.528" v="935" actId="1037"/>
        <pc:sldMkLst>
          <pc:docMk/>
          <pc:sldMk cId="0" sldId="298"/>
        </pc:sldMkLst>
        <pc:spChg chg="mod">
          <ac:chgData name="Sharma Computer Academy" userId="08476b32c11f4418" providerId="LiveId" clId="{489EDD95-6753-4599-A822-E17C0584F345}" dt="2021-09-09T21:04:57.851" v="581" actId="207"/>
          <ac:spMkLst>
            <pc:docMk/>
            <pc:sldMk cId="0" sldId="298"/>
            <ac:spMk id="3" creationId="{00000000-0000-0000-0000-000000000000}"/>
          </ac:spMkLst>
        </pc:spChg>
        <pc:spChg chg="mod">
          <ac:chgData name="Sharma Computer Academy" userId="08476b32c11f4418" providerId="LiveId" clId="{489EDD95-6753-4599-A822-E17C0584F345}" dt="2021-09-09T21:04:44.799" v="566" actId="1037"/>
          <ac:spMkLst>
            <pc:docMk/>
            <pc:sldMk cId="0" sldId="298"/>
            <ac:spMk id="4" creationId="{00000000-0000-0000-0000-000000000000}"/>
          </ac:spMkLst>
        </pc:spChg>
        <pc:spChg chg="mod">
          <ac:chgData name="Sharma Computer Academy" userId="08476b32c11f4418" providerId="LiveId" clId="{489EDD95-6753-4599-A822-E17C0584F345}" dt="2021-09-09T21:05:00.903" v="582" actId="207"/>
          <ac:spMkLst>
            <pc:docMk/>
            <pc:sldMk cId="0" sldId="298"/>
            <ac:spMk id="5" creationId="{00000000-0000-0000-0000-000000000000}"/>
          </ac:spMkLst>
        </pc:spChg>
        <pc:spChg chg="mod">
          <ac:chgData name="Sharma Computer Academy" userId="08476b32c11f4418" providerId="LiveId" clId="{489EDD95-6753-4599-A822-E17C0584F345}" dt="2021-09-09T21:06:14.032" v="596" actId="6549"/>
          <ac:spMkLst>
            <pc:docMk/>
            <pc:sldMk cId="0" sldId="298"/>
            <ac:spMk id="6" creationId="{00000000-0000-0000-0000-000000000000}"/>
          </ac:spMkLst>
        </pc:spChg>
        <pc:spChg chg="mod">
          <ac:chgData name="Sharma Computer Academy" userId="08476b32c11f4418" providerId="LiveId" clId="{489EDD95-6753-4599-A822-E17C0584F345}" dt="2021-09-09T21:28:49.528" v="935" actId="1037"/>
          <ac:spMkLst>
            <pc:docMk/>
            <pc:sldMk cId="0" sldId="298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489EDD95-6753-4599-A822-E17C0584F345}" dt="2021-09-09T21:09:15.476" v="636"/>
        <pc:sldMkLst>
          <pc:docMk/>
          <pc:sldMk cId="0" sldId="299"/>
        </pc:sldMkLst>
        <pc:spChg chg="mod">
          <ac:chgData name="Sharma Computer Academy" userId="08476b32c11f4418" providerId="LiveId" clId="{489EDD95-6753-4599-A822-E17C0584F345}" dt="2021-09-09T21:08:02.408" v="627" actId="207"/>
          <ac:spMkLst>
            <pc:docMk/>
            <pc:sldMk cId="0" sldId="299"/>
            <ac:spMk id="3" creationId="{00000000-0000-0000-0000-000000000000}"/>
          </ac:spMkLst>
        </pc:spChg>
        <pc:spChg chg="mod">
          <ac:chgData name="Sharma Computer Academy" userId="08476b32c11f4418" providerId="LiveId" clId="{489EDD95-6753-4599-A822-E17C0584F345}" dt="2021-09-09T21:08:25.676" v="630" actId="255"/>
          <ac:spMkLst>
            <pc:docMk/>
            <pc:sldMk cId="0" sldId="299"/>
            <ac:spMk id="4" creationId="{00000000-0000-0000-0000-000000000000}"/>
          </ac:spMkLst>
        </pc:spChg>
        <pc:spChg chg="mod">
          <ac:chgData name="Sharma Computer Academy" userId="08476b32c11f4418" providerId="LiveId" clId="{489EDD95-6753-4599-A822-E17C0584F345}" dt="2021-09-09T21:08:39.726" v="632" actId="207"/>
          <ac:spMkLst>
            <pc:docMk/>
            <pc:sldMk cId="0" sldId="299"/>
            <ac:spMk id="5" creationId="{00000000-0000-0000-0000-000000000000}"/>
          </ac:spMkLst>
        </pc:spChg>
        <pc:spChg chg="mod">
          <ac:chgData name="Sharma Computer Academy" userId="08476b32c11f4418" providerId="LiveId" clId="{489EDD95-6753-4599-A822-E17C0584F345}" dt="2021-09-09T21:07:04.093" v="602" actId="207"/>
          <ac:spMkLst>
            <pc:docMk/>
            <pc:sldMk cId="0" sldId="299"/>
            <ac:spMk id="6" creationId="{00000000-0000-0000-0000-000000000000}"/>
          </ac:spMkLst>
        </pc:spChg>
      </pc:sldChg>
      <pc:sldChg chg="modSp mod">
        <pc:chgData name="Sharma Computer Academy" userId="08476b32c11f4418" providerId="LiveId" clId="{489EDD95-6753-4599-A822-E17C0584F345}" dt="2021-09-09T21:29:01.053" v="936" actId="2711"/>
        <pc:sldMkLst>
          <pc:docMk/>
          <pc:sldMk cId="0" sldId="300"/>
        </pc:sldMkLst>
        <pc:spChg chg="mod">
          <ac:chgData name="Sharma Computer Academy" userId="08476b32c11f4418" providerId="LiveId" clId="{489EDD95-6753-4599-A822-E17C0584F345}" dt="2021-09-09T21:19:08.236" v="785" actId="207"/>
          <ac:spMkLst>
            <pc:docMk/>
            <pc:sldMk cId="0" sldId="300"/>
            <ac:spMk id="3" creationId="{00000000-0000-0000-0000-000000000000}"/>
          </ac:spMkLst>
        </pc:spChg>
        <pc:spChg chg="mod">
          <ac:chgData name="Sharma Computer Academy" userId="08476b32c11f4418" providerId="LiveId" clId="{489EDD95-6753-4599-A822-E17C0584F345}" dt="2021-09-09T21:29:01.053" v="936" actId="2711"/>
          <ac:spMkLst>
            <pc:docMk/>
            <pc:sldMk cId="0" sldId="300"/>
            <ac:spMk id="4" creationId="{00000000-0000-0000-0000-000000000000}"/>
          </ac:spMkLst>
        </pc:spChg>
      </pc:sldChg>
      <pc:sldChg chg="modSp mod modAnim">
        <pc:chgData name="Sharma Computer Academy" userId="08476b32c11f4418" providerId="LiveId" clId="{489EDD95-6753-4599-A822-E17C0584F345}" dt="2021-09-09T21:10:27.215" v="664"/>
        <pc:sldMkLst>
          <pc:docMk/>
          <pc:sldMk cId="0" sldId="301"/>
        </pc:sldMkLst>
        <pc:spChg chg="mod">
          <ac:chgData name="Sharma Computer Academy" userId="08476b32c11f4418" providerId="LiveId" clId="{489EDD95-6753-4599-A822-E17C0584F345}" dt="2021-09-09T21:10:02.483" v="660" actId="207"/>
          <ac:spMkLst>
            <pc:docMk/>
            <pc:sldMk cId="0" sldId="301"/>
            <ac:spMk id="3" creationId="{00000000-0000-0000-0000-000000000000}"/>
          </ac:spMkLst>
        </pc:spChg>
        <pc:spChg chg="mod">
          <ac:chgData name="Sharma Computer Academy" userId="08476b32c11f4418" providerId="LiveId" clId="{489EDD95-6753-4599-A822-E17C0584F345}" dt="2021-09-09T21:09:57.580" v="659" actId="207"/>
          <ac:spMkLst>
            <pc:docMk/>
            <pc:sldMk cId="0" sldId="301"/>
            <ac:spMk id="6" creationId="{00000000-0000-0000-0000-000000000000}"/>
          </ac:spMkLst>
        </pc:spChg>
      </pc:sldChg>
      <pc:sldChg chg="modSp mod">
        <pc:chgData name="Sharma Computer Academy" userId="08476b32c11f4418" providerId="LiveId" clId="{489EDD95-6753-4599-A822-E17C0584F345}" dt="2021-09-09T21:29:13.106" v="937" actId="2711"/>
        <pc:sldMkLst>
          <pc:docMk/>
          <pc:sldMk cId="0" sldId="302"/>
        </pc:sldMkLst>
        <pc:spChg chg="mod">
          <ac:chgData name="Sharma Computer Academy" userId="08476b32c11f4418" providerId="LiveId" clId="{489EDD95-6753-4599-A822-E17C0584F345}" dt="2021-09-09T21:19:17.042" v="786" actId="207"/>
          <ac:spMkLst>
            <pc:docMk/>
            <pc:sldMk cId="0" sldId="302"/>
            <ac:spMk id="3" creationId="{00000000-0000-0000-0000-000000000000}"/>
          </ac:spMkLst>
        </pc:spChg>
        <pc:spChg chg="mod">
          <ac:chgData name="Sharma Computer Academy" userId="08476b32c11f4418" providerId="LiveId" clId="{489EDD95-6753-4599-A822-E17C0584F345}" dt="2021-09-09T21:29:13.106" v="937" actId="2711"/>
          <ac:spMkLst>
            <pc:docMk/>
            <pc:sldMk cId="0" sldId="302"/>
            <ac:spMk id="4" creationId="{00000000-0000-0000-0000-000000000000}"/>
          </ac:spMkLst>
        </pc:spChg>
      </pc:sldChg>
      <pc:sldChg chg="modSp mod">
        <pc:chgData name="Sharma Computer Academy" userId="08476b32c11f4418" providerId="LiveId" clId="{489EDD95-6753-4599-A822-E17C0584F345}" dt="2021-09-09T21:29:21.977" v="938" actId="2711"/>
        <pc:sldMkLst>
          <pc:docMk/>
          <pc:sldMk cId="0" sldId="303"/>
        </pc:sldMkLst>
        <pc:spChg chg="mod">
          <ac:chgData name="Sharma Computer Academy" userId="08476b32c11f4418" providerId="LiveId" clId="{489EDD95-6753-4599-A822-E17C0584F345}" dt="2021-09-09T21:19:28.495" v="797" actId="1037"/>
          <ac:spMkLst>
            <pc:docMk/>
            <pc:sldMk cId="0" sldId="303"/>
            <ac:spMk id="3" creationId="{00000000-0000-0000-0000-000000000000}"/>
          </ac:spMkLst>
        </pc:spChg>
        <pc:spChg chg="mod">
          <ac:chgData name="Sharma Computer Academy" userId="08476b32c11f4418" providerId="LiveId" clId="{489EDD95-6753-4599-A822-E17C0584F345}" dt="2021-09-09T21:29:21.977" v="938" actId="2711"/>
          <ac:spMkLst>
            <pc:docMk/>
            <pc:sldMk cId="0" sldId="303"/>
            <ac:spMk id="4" creationId="{00000000-0000-0000-0000-000000000000}"/>
          </ac:spMkLst>
        </pc:spChg>
      </pc:sldChg>
      <pc:sldChg chg="modSp mod">
        <pc:chgData name="Sharma Computer Academy" userId="08476b32c11f4418" providerId="LiveId" clId="{489EDD95-6753-4599-A822-E17C0584F345}" dt="2021-09-09T21:32:55.879" v="961" actId="1038"/>
        <pc:sldMkLst>
          <pc:docMk/>
          <pc:sldMk cId="0" sldId="304"/>
        </pc:sldMkLst>
        <pc:spChg chg="mod">
          <ac:chgData name="Sharma Computer Academy" userId="08476b32c11f4418" providerId="LiveId" clId="{489EDD95-6753-4599-A822-E17C0584F345}" dt="2021-09-09T21:32:55.879" v="961" actId="1038"/>
          <ac:spMkLst>
            <pc:docMk/>
            <pc:sldMk cId="0" sldId="304"/>
            <ac:spMk id="3" creationId="{00000000-0000-0000-0000-000000000000}"/>
          </ac:spMkLst>
        </pc:spChg>
        <pc:spChg chg="mod">
          <ac:chgData name="Sharma Computer Academy" userId="08476b32c11f4418" providerId="LiveId" clId="{489EDD95-6753-4599-A822-E17C0584F345}" dt="2021-09-09T21:29:31.772" v="939" actId="2711"/>
          <ac:spMkLst>
            <pc:docMk/>
            <pc:sldMk cId="0" sldId="304"/>
            <ac:spMk id="4" creationId="{00000000-0000-0000-0000-000000000000}"/>
          </ac:spMkLst>
        </pc:spChg>
      </pc:sldChg>
      <pc:sldChg chg="modSp mod modAnim">
        <pc:chgData name="Sharma Computer Academy" userId="08476b32c11f4418" providerId="LiveId" clId="{489EDD95-6753-4599-A822-E17C0584F345}" dt="2021-09-09T21:12:27.457" v="669"/>
        <pc:sldMkLst>
          <pc:docMk/>
          <pc:sldMk cId="0" sldId="305"/>
        </pc:sldMkLst>
        <pc:spChg chg="mod">
          <ac:chgData name="Sharma Computer Academy" userId="08476b32c11f4418" providerId="LiveId" clId="{489EDD95-6753-4599-A822-E17C0584F345}" dt="2021-09-09T21:12:07.716" v="667" actId="207"/>
          <ac:spMkLst>
            <pc:docMk/>
            <pc:sldMk cId="0" sldId="30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489EDD95-6753-4599-A822-E17C0584F345}" dt="2021-09-09T21:29:41.814" v="940" actId="2711"/>
        <pc:sldMkLst>
          <pc:docMk/>
          <pc:sldMk cId="0" sldId="306"/>
        </pc:sldMkLst>
        <pc:spChg chg="mod">
          <ac:chgData name="Sharma Computer Academy" userId="08476b32c11f4418" providerId="LiveId" clId="{489EDD95-6753-4599-A822-E17C0584F345}" dt="2021-09-09T21:19:52.549" v="816" actId="255"/>
          <ac:spMkLst>
            <pc:docMk/>
            <pc:sldMk cId="0" sldId="306"/>
            <ac:spMk id="3" creationId="{00000000-0000-0000-0000-000000000000}"/>
          </ac:spMkLst>
        </pc:spChg>
        <pc:spChg chg="mod">
          <ac:chgData name="Sharma Computer Academy" userId="08476b32c11f4418" providerId="LiveId" clId="{489EDD95-6753-4599-A822-E17C0584F345}" dt="2021-09-09T21:29:41.814" v="940" actId="2711"/>
          <ac:spMkLst>
            <pc:docMk/>
            <pc:sldMk cId="0" sldId="306"/>
            <ac:spMk id="4" creationId="{00000000-0000-0000-0000-000000000000}"/>
          </ac:spMkLst>
        </pc:spChg>
      </pc:sldChg>
      <pc:sldChg chg="modSp mod">
        <pc:chgData name="Sharma Computer Academy" userId="08476b32c11f4418" providerId="LiveId" clId="{489EDD95-6753-4599-A822-E17C0584F345}" dt="2021-09-09T21:29:48.938" v="941" actId="2711"/>
        <pc:sldMkLst>
          <pc:docMk/>
          <pc:sldMk cId="0" sldId="308"/>
        </pc:sldMkLst>
        <pc:spChg chg="mod">
          <ac:chgData name="Sharma Computer Academy" userId="08476b32c11f4418" providerId="LiveId" clId="{489EDD95-6753-4599-A822-E17C0584F345}" dt="2021-09-09T21:22:05.576" v="824" actId="255"/>
          <ac:spMkLst>
            <pc:docMk/>
            <pc:sldMk cId="0" sldId="308"/>
            <ac:spMk id="3" creationId="{00000000-0000-0000-0000-000000000000}"/>
          </ac:spMkLst>
        </pc:spChg>
        <pc:spChg chg="mod">
          <ac:chgData name="Sharma Computer Academy" userId="08476b32c11f4418" providerId="LiveId" clId="{489EDD95-6753-4599-A822-E17C0584F345}" dt="2021-09-09T21:29:48.938" v="941" actId="2711"/>
          <ac:spMkLst>
            <pc:docMk/>
            <pc:sldMk cId="0" sldId="308"/>
            <ac:spMk id="4" creationId="{00000000-0000-0000-0000-000000000000}"/>
          </ac:spMkLst>
        </pc:spChg>
      </pc:sldChg>
      <pc:sldMasterChg chg="delSldLayout">
        <pc:chgData name="Sharma Computer Academy" userId="08476b32c11f4418" providerId="LiveId" clId="{489EDD95-6753-4599-A822-E17C0584F345}" dt="2021-09-09T21:15:57.492" v="722" actId="47"/>
        <pc:sldMasterMkLst>
          <pc:docMk/>
          <pc:sldMasterMk cId="0" sldId="2147483659"/>
        </pc:sldMasterMkLst>
        <pc:sldLayoutChg chg="del">
          <pc:chgData name="Sharma Computer Academy" userId="08476b32c11f4418" providerId="LiveId" clId="{489EDD95-6753-4599-A822-E17C0584F345}" dt="2021-09-09T21:15:57.492" v="722" actId="47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Sharma Computer Academy" userId="08476b32c11f4418" providerId="LiveId" clId="{489EDD95-6753-4599-A822-E17C0584F345}" dt="2021-09-09T21:15:57.492" v="722" actId="47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Sharma Computer Academy" userId="08476b32c11f4418" providerId="LiveId" clId="{489EDD95-6753-4599-A822-E17C0584F345}" dt="2021-09-09T21:15:57.492" v="722" actId="47"/>
          <pc:sldLayoutMkLst>
            <pc:docMk/>
            <pc:sldMasterMk cId="0" sldId="2147483659"/>
            <pc:sldLayoutMk cId="0" sldId="2147483657"/>
          </pc:sldLayoutMkLst>
        </pc:sldLayoutChg>
      </pc:sldMasterChg>
    </pc:docChg>
  </pc:docChgLst>
  <pc:docChgLst>
    <pc:chgData name="Sharma Computer Academy" userId="08476b32c11f4418" providerId="LiveId" clId="{22490C36-06CE-4ADB-8F9E-CE4F0229D946}"/>
    <pc:docChg chg="undo custSel addSld delSld modSld">
      <pc:chgData name="Sharma Computer Academy" userId="08476b32c11f4418" providerId="LiveId" clId="{22490C36-06CE-4ADB-8F9E-CE4F0229D946}" dt="2021-09-12T07:08:32.540" v="580" actId="1036"/>
      <pc:docMkLst>
        <pc:docMk/>
      </pc:docMkLst>
      <pc:sldChg chg="modSp">
        <pc:chgData name="Sharma Computer Academy" userId="08476b32c11f4418" providerId="LiveId" clId="{22490C36-06CE-4ADB-8F9E-CE4F0229D946}" dt="2021-09-12T07:04:59.996" v="548" actId="6549"/>
        <pc:sldMkLst>
          <pc:docMk/>
          <pc:sldMk cId="0" sldId="260"/>
        </pc:sldMkLst>
        <pc:spChg chg="mod">
          <ac:chgData name="Sharma Computer Academy" userId="08476b32c11f4418" providerId="LiveId" clId="{22490C36-06CE-4ADB-8F9E-CE4F0229D946}" dt="2021-09-12T07:04:59.996" v="548" actId="6549"/>
          <ac:spMkLst>
            <pc:docMk/>
            <pc:sldMk cId="0" sldId="260"/>
            <ac:spMk id="1600" creationId="{00000000-0000-0000-0000-000000000000}"/>
          </ac:spMkLst>
        </pc:spChg>
      </pc:sldChg>
      <pc:sldChg chg="modSp mod modAnim">
        <pc:chgData name="Sharma Computer Academy" userId="08476b32c11f4418" providerId="LiveId" clId="{22490C36-06CE-4ADB-8F9E-CE4F0229D946}" dt="2021-09-11T08:40:09.551" v="167" actId="20577"/>
        <pc:sldMkLst>
          <pc:docMk/>
          <pc:sldMk cId="0" sldId="263"/>
        </pc:sldMkLst>
        <pc:spChg chg="mod">
          <ac:chgData name="Sharma Computer Academy" userId="08476b32c11f4418" providerId="LiveId" clId="{22490C36-06CE-4ADB-8F9E-CE4F0229D946}" dt="2021-09-11T08:40:09.551" v="167" actId="20577"/>
          <ac:spMkLst>
            <pc:docMk/>
            <pc:sldMk cId="0" sldId="263"/>
            <ac:spMk id="1624" creationId="{00000000-0000-0000-0000-000000000000}"/>
          </ac:spMkLst>
        </pc:spChg>
        <pc:spChg chg="mod">
          <ac:chgData name="Sharma Computer Academy" userId="08476b32c11f4418" providerId="LiveId" clId="{22490C36-06CE-4ADB-8F9E-CE4F0229D946}" dt="2021-09-11T08:40:04.529" v="166" actId="20577"/>
          <ac:spMkLst>
            <pc:docMk/>
            <pc:sldMk cId="0" sldId="263"/>
            <ac:spMk id="1626" creationId="{00000000-0000-0000-0000-000000000000}"/>
          </ac:spMkLst>
        </pc:spChg>
      </pc:sldChg>
      <pc:sldChg chg="modSp mod">
        <pc:chgData name="Sharma Computer Academy" userId="08476b32c11f4418" providerId="LiveId" clId="{22490C36-06CE-4ADB-8F9E-CE4F0229D946}" dt="2021-09-11T08:47:09.415" v="176" actId="20577"/>
        <pc:sldMkLst>
          <pc:docMk/>
          <pc:sldMk cId="0" sldId="264"/>
        </pc:sldMkLst>
        <pc:spChg chg="mod">
          <ac:chgData name="Sharma Computer Academy" userId="08476b32c11f4418" providerId="LiveId" clId="{22490C36-06CE-4ADB-8F9E-CE4F0229D946}" dt="2021-09-11T08:47:09.415" v="176" actId="20577"/>
          <ac:spMkLst>
            <pc:docMk/>
            <pc:sldMk cId="0" sldId="264"/>
            <ac:spMk id="1633" creationId="{00000000-0000-0000-0000-000000000000}"/>
          </ac:spMkLst>
        </pc:spChg>
      </pc:sldChg>
      <pc:sldChg chg="del">
        <pc:chgData name="Sharma Computer Academy" userId="08476b32c11f4418" providerId="LiveId" clId="{22490C36-06CE-4ADB-8F9E-CE4F0229D946}" dt="2021-09-11T08:46:11.011" v="168" actId="47"/>
        <pc:sldMkLst>
          <pc:docMk/>
          <pc:sldMk cId="0" sldId="265"/>
        </pc:sldMkLst>
      </pc:sldChg>
      <pc:sldChg chg="modSp mod">
        <pc:chgData name="Sharma Computer Academy" userId="08476b32c11f4418" providerId="LiveId" clId="{22490C36-06CE-4ADB-8F9E-CE4F0229D946}" dt="2021-09-11T08:47:53.469" v="178" actId="20577"/>
        <pc:sldMkLst>
          <pc:docMk/>
          <pc:sldMk cId="0" sldId="296"/>
        </pc:sldMkLst>
        <pc:spChg chg="mod">
          <ac:chgData name="Sharma Computer Academy" userId="08476b32c11f4418" providerId="LiveId" clId="{22490C36-06CE-4ADB-8F9E-CE4F0229D946}" dt="2021-09-11T08:47:53.469" v="178" actId="20577"/>
          <ac:spMkLst>
            <pc:docMk/>
            <pc:sldMk cId="0" sldId="29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2490C36-06CE-4ADB-8F9E-CE4F0229D946}" dt="2021-09-11T08:47:29.868" v="177" actId="20577"/>
        <pc:sldMkLst>
          <pc:docMk/>
          <pc:sldMk cId="0" sldId="297"/>
        </pc:sldMkLst>
        <pc:spChg chg="mod">
          <ac:chgData name="Sharma Computer Academy" userId="08476b32c11f4418" providerId="LiveId" clId="{22490C36-06CE-4ADB-8F9E-CE4F0229D946}" dt="2021-09-11T08:47:29.868" v="177" actId="20577"/>
          <ac:spMkLst>
            <pc:docMk/>
            <pc:sldMk cId="0" sldId="29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2490C36-06CE-4ADB-8F9E-CE4F0229D946}" dt="2021-09-11T08:48:02.433" v="179" actId="20577"/>
        <pc:sldMkLst>
          <pc:docMk/>
          <pc:sldMk cId="0" sldId="300"/>
        </pc:sldMkLst>
        <pc:spChg chg="mod">
          <ac:chgData name="Sharma Computer Academy" userId="08476b32c11f4418" providerId="LiveId" clId="{22490C36-06CE-4ADB-8F9E-CE4F0229D946}" dt="2021-09-11T08:48:02.433" v="179" actId="20577"/>
          <ac:spMkLst>
            <pc:docMk/>
            <pc:sldMk cId="0" sldId="300"/>
            <ac:spMk id="3" creationId="{00000000-0000-0000-0000-000000000000}"/>
          </ac:spMkLst>
        </pc:spChg>
      </pc:sldChg>
      <pc:sldChg chg="delSp mod">
        <pc:chgData name="Sharma Computer Academy" userId="08476b32c11f4418" providerId="LiveId" clId="{22490C36-06CE-4ADB-8F9E-CE4F0229D946}" dt="2021-09-11T08:48:22.512" v="180" actId="478"/>
        <pc:sldMkLst>
          <pc:docMk/>
          <pc:sldMk cId="0" sldId="301"/>
        </pc:sldMkLst>
        <pc:spChg chg="del">
          <ac:chgData name="Sharma Computer Academy" userId="08476b32c11f4418" providerId="LiveId" clId="{22490C36-06CE-4ADB-8F9E-CE4F0229D946}" dt="2021-09-11T08:48:22.512" v="180" actId="478"/>
          <ac:spMkLst>
            <pc:docMk/>
            <pc:sldMk cId="0" sldId="301"/>
            <ac:spMk id="4" creationId="{00000000-0000-0000-0000-000000000000}"/>
          </ac:spMkLst>
        </pc:spChg>
      </pc:sldChg>
      <pc:sldChg chg="modSp mod">
        <pc:chgData name="Sharma Computer Academy" userId="08476b32c11f4418" providerId="LiveId" clId="{22490C36-06CE-4ADB-8F9E-CE4F0229D946}" dt="2021-09-12T06:47:52.463" v="511" actId="1036"/>
        <pc:sldMkLst>
          <pc:docMk/>
          <pc:sldMk cId="0" sldId="302"/>
        </pc:sldMkLst>
        <pc:spChg chg="mod">
          <ac:chgData name="Sharma Computer Academy" userId="08476b32c11f4418" providerId="LiveId" clId="{22490C36-06CE-4ADB-8F9E-CE4F0229D946}" dt="2021-09-12T06:47:52.463" v="511" actId="1036"/>
          <ac:spMkLst>
            <pc:docMk/>
            <pc:sldMk cId="0" sldId="302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22490C36-06CE-4ADB-8F9E-CE4F0229D946}" dt="2021-09-11T08:48:47.521" v="182" actId="47"/>
        <pc:sldMkLst>
          <pc:docMk/>
          <pc:sldMk cId="0" sldId="303"/>
        </pc:sldMkLst>
      </pc:sldChg>
      <pc:sldChg chg="modSp mod">
        <pc:chgData name="Sharma Computer Academy" userId="08476b32c11f4418" providerId="LiveId" clId="{22490C36-06CE-4ADB-8F9E-CE4F0229D946}" dt="2021-09-12T06:47:47.699" v="508" actId="1038"/>
        <pc:sldMkLst>
          <pc:docMk/>
          <pc:sldMk cId="0" sldId="304"/>
        </pc:sldMkLst>
        <pc:spChg chg="mod">
          <ac:chgData name="Sharma Computer Academy" userId="08476b32c11f4418" providerId="LiveId" clId="{22490C36-06CE-4ADB-8F9E-CE4F0229D946}" dt="2021-09-12T06:47:47.699" v="508" actId="1038"/>
          <ac:spMkLst>
            <pc:docMk/>
            <pc:sldMk cId="0" sldId="30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2490C36-06CE-4ADB-8F9E-CE4F0229D946}" dt="2021-09-12T06:47:39.657" v="497" actId="1038"/>
        <pc:sldMkLst>
          <pc:docMk/>
          <pc:sldMk cId="0" sldId="306"/>
        </pc:sldMkLst>
        <pc:spChg chg="mod">
          <ac:chgData name="Sharma Computer Academy" userId="08476b32c11f4418" providerId="LiveId" clId="{22490C36-06CE-4ADB-8F9E-CE4F0229D946}" dt="2021-09-12T06:47:39.657" v="497" actId="1038"/>
          <ac:spMkLst>
            <pc:docMk/>
            <pc:sldMk cId="0" sldId="306"/>
            <ac:spMk id="3" creationId="{00000000-0000-0000-0000-000000000000}"/>
          </ac:spMkLst>
        </pc:spChg>
        <pc:spChg chg="mod">
          <ac:chgData name="Sharma Computer Academy" userId="08476b32c11f4418" providerId="LiveId" clId="{22490C36-06CE-4ADB-8F9E-CE4F0229D946}" dt="2021-09-11T08:50:43.654" v="195" actId="1035"/>
          <ac:spMkLst>
            <pc:docMk/>
            <pc:sldMk cId="0" sldId="306"/>
            <ac:spMk id="4" creationId="{00000000-0000-0000-0000-000000000000}"/>
          </ac:spMkLst>
        </pc:spChg>
      </pc:sldChg>
      <pc:sldChg chg="del">
        <pc:chgData name="Sharma Computer Academy" userId="08476b32c11f4418" providerId="LiveId" clId="{22490C36-06CE-4ADB-8F9E-CE4F0229D946}" dt="2021-09-11T08:50:21.128" v="191" actId="47"/>
        <pc:sldMkLst>
          <pc:docMk/>
          <pc:sldMk cId="0" sldId="308"/>
        </pc:sldMkLst>
      </pc:sldChg>
      <pc:sldChg chg="modSp add mod">
        <pc:chgData name="Sharma Computer Academy" userId="08476b32c11f4418" providerId="LiveId" clId="{22490C36-06CE-4ADB-8F9E-CE4F0229D946}" dt="2021-09-12T06:47:33.386" v="487" actId="1038"/>
        <pc:sldMkLst>
          <pc:docMk/>
          <pc:sldMk cId="3555375721" sldId="309"/>
        </pc:sldMkLst>
        <pc:spChg chg="mod">
          <ac:chgData name="Sharma Computer Academy" userId="08476b32c11f4418" providerId="LiveId" clId="{22490C36-06CE-4ADB-8F9E-CE4F0229D946}" dt="2021-09-12T06:47:33.386" v="487" actId="1038"/>
          <ac:spMkLst>
            <pc:docMk/>
            <pc:sldMk cId="3555375721" sldId="309"/>
            <ac:spMk id="3" creationId="{00000000-0000-0000-0000-000000000000}"/>
          </ac:spMkLst>
        </pc:spChg>
        <pc:spChg chg="mod">
          <ac:chgData name="Sharma Computer Academy" userId="08476b32c11f4418" providerId="LiveId" clId="{22490C36-06CE-4ADB-8F9E-CE4F0229D946}" dt="2021-09-11T08:05:46.408" v="151" actId="207"/>
          <ac:spMkLst>
            <pc:docMk/>
            <pc:sldMk cId="3555375721" sldId="309"/>
            <ac:spMk id="4" creationId="{00000000-0000-0000-0000-000000000000}"/>
          </ac:spMkLst>
        </pc:spChg>
      </pc:sldChg>
      <pc:sldChg chg="addSp modSp add mod">
        <pc:chgData name="Sharma Computer Academy" userId="08476b32c11f4418" providerId="LiveId" clId="{22490C36-06CE-4ADB-8F9E-CE4F0229D946}" dt="2021-09-12T06:47:26.729" v="477" actId="1038"/>
        <pc:sldMkLst>
          <pc:docMk/>
          <pc:sldMk cId="1375484579" sldId="310"/>
        </pc:sldMkLst>
        <pc:spChg chg="mod">
          <ac:chgData name="Sharma Computer Academy" userId="08476b32c11f4418" providerId="LiveId" clId="{22490C36-06CE-4ADB-8F9E-CE4F0229D946}" dt="2021-09-12T06:47:26.729" v="477" actId="1038"/>
          <ac:spMkLst>
            <pc:docMk/>
            <pc:sldMk cId="1375484579" sldId="310"/>
            <ac:spMk id="3" creationId="{00000000-0000-0000-0000-000000000000}"/>
          </ac:spMkLst>
        </pc:spChg>
        <pc:spChg chg="mod">
          <ac:chgData name="Sharma Computer Academy" userId="08476b32c11f4418" providerId="LiveId" clId="{22490C36-06CE-4ADB-8F9E-CE4F0229D946}" dt="2021-09-11T08:53:16.101" v="218"/>
          <ac:spMkLst>
            <pc:docMk/>
            <pc:sldMk cId="1375484579" sldId="310"/>
            <ac:spMk id="4" creationId="{00000000-0000-0000-0000-000000000000}"/>
          </ac:spMkLst>
        </pc:spChg>
        <pc:graphicFrameChg chg="add mod modGraphic">
          <ac:chgData name="Sharma Computer Academy" userId="08476b32c11f4418" providerId="LiveId" clId="{22490C36-06CE-4ADB-8F9E-CE4F0229D946}" dt="2021-09-11T09:03:23.631" v="462" actId="20577"/>
          <ac:graphicFrameMkLst>
            <pc:docMk/>
            <pc:sldMk cId="1375484579" sldId="310"/>
            <ac:graphicFrameMk id="5" creationId="{E1234F4D-95F5-4126-A05C-41998FF3BD02}"/>
          </ac:graphicFrameMkLst>
        </pc:graphicFrameChg>
      </pc:sldChg>
      <pc:sldChg chg="addSp delSp modSp add mod">
        <pc:chgData name="Sharma Computer Academy" userId="08476b32c11f4418" providerId="LiveId" clId="{22490C36-06CE-4ADB-8F9E-CE4F0229D946}" dt="2021-09-12T06:49:00.408" v="538" actId="1038"/>
        <pc:sldMkLst>
          <pc:docMk/>
          <pc:sldMk cId="2722374323" sldId="311"/>
        </pc:sldMkLst>
        <pc:spChg chg="mod">
          <ac:chgData name="Sharma Computer Academy" userId="08476b32c11f4418" providerId="LiveId" clId="{22490C36-06CE-4ADB-8F9E-CE4F0229D946}" dt="2021-09-12T06:49:00.408" v="538" actId="1038"/>
          <ac:spMkLst>
            <pc:docMk/>
            <pc:sldMk cId="2722374323" sldId="311"/>
            <ac:spMk id="3" creationId="{00000000-0000-0000-0000-000000000000}"/>
          </ac:spMkLst>
        </pc:spChg>
        <pc:graphicFrameChg chg="del">
          <ac:chgData name="Sharma Computer Academy" userId="08476b32c11f4418" providerId="LiveId" clId="{22490C36-06CE-4ADB-8F9E-CE4F0229D946}" dt="2021-09-12T06:48:10.367" v="513" actId="478"/>
          <ac:graphicFrameMkLst>
            <pc:docMk/>
            <pc:sldMk cId="2722374323" sldId="311"/>
            <ac:graphicFrameMk id="5" creationId="{E1234F4D-95F5-4126-A05C-41998FF3BD02}"/>
          </ac:graphicFrameMkLst>
        </pc:graphicFrameChg>
        <pc:picChg chg="add mod">
          <ac:chgData name="Sharma Computer Academy" userId="08476b32c11f4418" providerId="LiveId" clId="{22490C36-06CE-4ADB-8F9E-CE4F0229D946}" dt="2021-09-12T06:48:34.059" v="516" actId="14100"/>
          <ac:picMkLst>
            <pc:docMk/>
            <pc:sldMk cId="2722374323" sldId="311"/>
            <ac:picMk id="7" creationId="{73A4D77C-2A72-4215-8FDD-08131D973F5B}"/>
          </ac:picMkLst>
        </pc:picChg>
      </pc:sldChg>
      <pc:sldChg chg="modSp mod">
        <pc:chgData name="Sharma Computer Academy" userId="08476b32c11f4418" providerId="LiveId" clId="{22490C36-06CE-4ADB-8F9E-CE4F0229D946}" dt="2021-09-12T07:08:32.540" v="580" actId="1036"/>
        <pc:sldMkLst>
          <pc:docMk/>
          <pc:sldMk cId="4276554366" sldId="1189"/>
        </pc:sldMkLst>
        <pc:spChg chg="mod">
          <ac:chgData name="Sharma Computer Academy" userId="08476b32c11f4418" providerId="LiveId" clId="{22490C36-06CE-4ADB-8F9E-CE4F0229D946}" dt="2021-09-12T07:07:50.582" v="568" actId="20577"/>
          <ac:spMkLst>
            <pc:docMk/>
            <pc:sldMk cId="4276554366" sldId="1189"/>
            <ac:spMk id="2" creationId="{00000000-0000-0000-0000-000000000000}"/>
          </ac:spMkLst>
        </pc:spChg>
        <pc:spChg chg="mod">
          <ac:chgData name="Sharma Computer Academy" userId="08476b32c11f4418" providerId="LiveId" clId="{22490C36-06CE-4ADB-8F9E-CE4F0229D946}" dt="2021-09-12T07:08:32.540" v="580" actId="1036"/>
          <ac:spMkLst>
            <pc:docMk/>
            <pc:sldMk cId="4276554366" sldId="1189"/>
            <ac:spMk id="3" creationId="{00000000-0000-0000-0000-000000000000}"/>
          </ac:spMkLst>
        </pc:spChg>
        <pc:spChg chg="mod">
          <ac:chgData name="Sharma Computer Academy" userId="08476b32c11f4418" providerId="LiveId" clId="{22490C36-06CE-4ADB-8F9E-CE4F0229D946}" dt="2021-09-12T07:08:12.968" v="575" actId="255"/>
          <ac:spMkLst>
            <pc:docMk/>
            <pc:sldMk cId="4276554366" sldId="1189"/>
            <ac:spMk id="6" creationId="{00000000-0000-0000-0000-000000000000}"/>
          </ac:spMkLst>
        </pc:spChg>
        <pc:spChg chg="mod">
          <ac:chgData name="Sharma Computer Academy" userId="08476b32c11f4418" providerId="LiveId" clId="{22490C36-06CE-4ADB-8F9E-CE4F0229D946}" dt="2021-09-12T07:08:18.799" v="576" actId="255"/>
          <ac:spMkLst>
            <pc:docMk/>
            <pc:sldMk cId="4276554366" sldId="1189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9" name="Google Shape;15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4" name="Google Shape;15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3" name="Google Shape;15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3" name="Google Shape;15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1" name="Google Shape;1591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2" name="Google Shape;16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0" name="Google Shape;163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Google Shape;165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1639" y="0"/>
            <a:ext cx="406192" cy="3254913"/>
            <a:chOff x="6176324" y="51530"/>
            <a:chExt cx="466512" cy="3738701"/>
          </a:xfrm>
        </p:grpSpPr>
        <p:sp>
          <p:nvSpPr>
            <p:cNvPr id="11" name="Google Shape;11;p2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400725" y="51530"/>
              <a:ext cx="17700" cy="29235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;p2"/>
          <p:cNvGrpSpPr/>
          <p:nvPr/>
        </p:nvGrpSpPr>
        <p:grpSpPr>
          <a:xfrm>
            <a:off x="7060395" y="1"/>
            <a:ext cx="514087" cy="1914307"/>
            <a:chOff x="4897958" y="1976913"/>
            <a:chExt cx="514087" cy="1914307"/>
          </a:xfrm>
        </p:grpSpPr>
        <p:sp>
          <p:nvSpPr>
            <p:cNvPr id="14" name="Google Shape;14;p2"/>
            <p:cNvSpPr/>
            <p:nvPr/>
          </p:nvSpPr>
          <p:spPr>
            <a:xfrm>
              <a:off x="4897958" y="2971595"/>
              <a:ext cx="514087" cy="919625"/>
            </a:xfrm>
            <a:custGeom>
              <a:avLst/>
              <a:gdLst/>
              <a:ahLst/>
              <a:cxnLst/>
              <a:rect l="l" t="t" r="r" b="b"/>
              <a:pathLst>
                <a:path w="514087" h="919625" extrusionOk="0">
                  <a:moveTo>
                    <a:pt x="503440" y="612940"/>
                  </a:moveTo>
                  <a:cubicBezTo>
                    <a:pt x="488835" y="497878"/>
                    <a:pt x="385076" y="411391"/>
                    <a:pt x="386663" y="292519"/>
                  </a:cubicBezTo>
                  <a:cubicBezTo>
                    <a:pt x="400316" y="294106"/>
                    <a:pt x="377964" y="247751"/>
                    <a:pt x="368312" y="237972"/>
                  </a:cubicBezTo>
                  <a:cubicBezTo>
                    <a:pt x="360247" y="200825"/>
                    <a:pt x="403681" y="12865"/>
                    <a:pt x="343674" y="33820"/>
                  </a:cubicBezTo>
                  <a:cubicBezTo>
                    <a:pt x="345134" y="-16980"/>
                    <a:pt x="171017" y="-6630"/>
                    <a:pt x="171208" y="38837"/>
                  </a:cubicBezTo>
                  <a:cubicBezTo>
                    <a:pt x="161746" y="39408"/>
                    <a:pt x="145808" y="36233"/>
                    <a:pt x="145808" y="50139"/>
                  </a:cubicBezTo>
                  <a:cubicBezTo>
                    <a:pt x="145808" y="112369"/>
                    <a:pt x="144919" y="174028"/>
                    <a:pt x="145236" y="236068"/>
                  </a:cubicBezTo>
                  <a:cubicBezTo>
                    <a:pt x="131203" y="242418"/>
                    <a:pt x="99262" y="286359"/>
                    <a:pt x="127456" y="301345"/>
                  </a:cubicBezTo>
                  <a:cubicBezTo>
                    <a:pt x="139839" y="437108"/>
                    <a:pt x="-22340" y="548995"/>
                    <a:pt x="2615" y="706349"/>
                  </a:cubicBezTo>
                  <a:cubicBezTo>
                    <a:pt x="55892" y="1056297"/>
                    <a:pt x="596023" y="940409"/>
                    <a:pt x="503440" y="61294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57463" y="1976913"/>
              <a:ext cx="17700" cy="998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332641" y="-8"/>
            <a:ext cx="406190" cy="1834361"/>
            <a:chOff x="5578966" y="2128142"/>
            <a:chExt cx="406190" cy="1834361"/>
          </a:xfrm>
        </p:grpSpPr>
        <p:sp>
          <p:nvSpPr>
            <p:cNvPr id="17" name="Google Shape;17;p2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774600" y="2128142"/>
              <a:ext cx="17700" cy="846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4925761" y="-4"/>
            <a:ext cx="466512" cy="2651935"/>
            <a:chOff x="6176324" y="1138296"/>
            <a:chExt cx="466512" cy="2651935"/>
          </a:xfrm>
        </p:grpSpPr>
        <p:sp>
          <p:nvSpPr>
            <p:cNvPr id="20" name="Google Shape;20;p2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400713" y="1138296"/>
              <a:ext cx="17700" cy="18366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1172323" y="1"/>
            <a:ext cx="476555" cy="1769343"/>
            <a:chOff x="6798998" y="1831963"/>
            <a:chExt cx="476555" cy="1769343"/>
          </a:xfrm>
        </p:grpSpPr>
        <p:sp>
          <p:nvSpPr>
            <p:cNvPr id="23" name="Google Shape;23;p2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026850" y="1831963"/>
              <a:ext cx="17700" cy="11430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8514939" y="0"/>
            <a:ext cx="170472" cy="2234029"/>
            <a:chOff x="7576714" y="1094963"/>
            <a:chExt cx="170472" cy="2234029"/>
          </a:xfrm>
        </p:grpSpPr>
        <p:sp>
          <p:nvSpPr>
            <p:cNvPr id="26" name="Google Shape;26;p2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52975" y="1094963"/>
              <a:ext cx="17700" cy="1880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295272" y="0"/>
            <a:ext cx="288375" cy="2884716"/>
            <a:chOff x="7883572" y="937188"/>
            <a:chExt cx="288375" cy="2884716"/>
          </a:xfrm>
        </p:grpSpPr>
        <p:sp>
          <p:nvSpPr>
            <p:cNvPr id="29" name="Google Shape;29;p2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024900" y="937188"/>
              <a:ext cx="17700" cy="2037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31;p2"/>
          <p:cNvGrpSpPr/>
          <p:nvPr/>
        </p:nvGrpSpPr>
        <p:grpSpPr>
          <a:xfrm>
            <a:off x="1140646" y="293240"/>
            <a:ext cx="157798" cy="180711"/>
            <a:chOff x="3462796" y="2555878"/>
            <a:chExt cx="157798" cy="180711"/>
          </a:xfrm>
        </p:grpSpPr>
        <p:sp>
          <p:nvSpPr>
            <p:cNvPr id="32" name="Google Shape;32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" name="Google Shape;38;p2"/>
          <p:cNvGrpSpPr/>
          <p:nvPr/>
        </p:nvGrpSpPr>
        <p:grpSpPr>
          <a:xfrm>
            <a:off x="4022411" y="1914288"/>
            <a:ext cx="180404" cy="190055"/>
            <a:chOff x="3770248" y="2527300"/>
            <a:chExt cx="180404" cy="190055"/>
          </a:xfrm>
        </p:grpSpPr>
        <p:sp>
          <p:nvSpPr>
            <p:cNvPr id="39" name="Google Shape;39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7394864" y="516070"/>
            <a:ext cx="214463" cy="245604"/>
            <a:chOff x="3462796" y="2555878"/>
            <a:chExt cx="157798" cy="180711"/>
          </a:xfrm>
        </p:grpSpPr>
        <p:sp>
          <p:nvSpPr>
            <p:cNvPr id="44" name="Google Shape;44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" name="Google Shape;50;p2"/>
          <p:cNvGrpSpPr/>
          <p:nvPr/>
        </p:nvGrpSpPr>
        <p:grpSpPr>
          <a:xfrm>
            <a:off x="5968644" y="2524138"/>
            <a:ext cx="245187" cy="258304"/>
            <a:chOff x="3770248" y="2527300"/>
            <a:chExt cx="180404" cy="190055"/>
          </a:xfrm>
        </p:grpSpPr>
        <p:sp>
          <p:nvSpPr>
            <p:cNvPr id="51" name="Google Shape;51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 rot="5400000">
            <a:off x="5717697" y="1234087"/>
            <a:ext cx="214448" cy="245568"/>
            <a:chOff x="3462796" y="2555878"/>
            <a:chExt cx="157798" cy="180711"/>
          </a:xfrm>
        </p:grpSpPr>
        <p:sp>
          <p:nvSpPr>
            <p:cNvPr id="56" name="Google Shape;56;p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" name="Google Shape;62;p2"/>
          <p:cNvGrpSpPr/>
          <p:nvPr/>
        </p:nvGrpSpPr>
        <p:grpSpPr>
          <a:xfrm>
            <a:off x="338248" y="3028088"/>
            <a:ext cx="180404" cy="190055"/>
            <a:chOff x="3770248" y="2527300"/>
            <a:chExt cx="180404" cy="190055"/>
          </a:xfrm>
        </p:grpSpPr>
        <p:sp>
          <p:nvSpPr>
            <p:cNvPr id="63" name="Google Shape;63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67;p2"/>
          <p:cNvSpPr txBox="1">
            <a:spLocks noGrp="1"/>
          </p:cNvSpPr>
          <p:nvPr>
            <p:ph type="ctrTitle"/>
          </p:nvPr>
        </p:nvSpPr>
        <p:spPr>
          <a:xfrm>
            <a:off x="855300" y="3382225"/>
            <a:ext cx="7433400" cy="810300"/>
          </a:xfrm>
          <a:prstGeom prst="rect">
            <a:avLst/>
          </a:prstGeom>
          <a:effectLst>
            <a:outerShdw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matic SC"/>
              <a:buNone/>
              <a:defRPr sz="65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grpSp>
        <p:nvGrpSpPr>
          <p:cNvPr id="68" name="Google Shape;68;p2"/>
          <p:cNvGrpSpPr/>
          <p:nvPr/>
        </p:nvGrpSpPr>
        <p:grpSpPr>
          <a:xfrm rot="-2700000">
            <a:off x="8555730" y="2841622"/>
            <a:ext cx="180402" cy="190053"/>
            <a:chOff x="3770248" y="2527300"/>
            <a:chExt cx="180404" cy="190055"/>
          </a:xfrm>
        </p:grpSpPr>
        <p:sp>
          <p:nvSpPr>
            <p:cNvPr id="69" name="Google Shape;69;p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2"/>
          <p:cNvGrpSpPr/>
          <p:nvPr/>
        </p:nvGrpSpPr>
        <p:grpSpPr>
          <a:xfrm>
            <a:off x="2484475" y="3"/>
            <a:ext cx="1046700" cy="3098822"/>
            <a:chOff x="2484475" y="3"/>
            <a:chExt cx="1046700" cy="3098822"/>
          </a:xfrm>
        </p:grpSpPr>
        <p:sp>
          <p:nvSpPr>
            <p:cNvPr id="74" name="Google Shape;74;p2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" name="Google Shape;76;p2"/>
            <p:cNvGrpSpPr/>
            <p:nvPr/>
          </p:nvGrpSpPr>
          <p:grpSpPr>
            <a:xfrm>
              <a:off x="2769703" y="3"/>
              <a:ext cx="510180" cy="2812953"/>
              <a:chOff x="1818382" y="1216859"/>
              <a:chExt cx="466728" cy="2573372"/>
            </a:xfrm>
          </p:grpSpPr>
          <p:grpSp>
            <p:nvGrpSpPr>
              <p:cNvPr id="77" name="Google Shape;77;p2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78" name="Google Shape;78;p2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1" name="Google Shape;81;p2"/>
              <p:cNvSpPr/>
              <p:nvPr/>
            </p:nvSpPr>
            <p:spPr>
              <a:xfrm>
                <a:off x="2046058" y="1216859"/>
                <a:ext cx="17700" cy="1761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2" name="Google Shape;82;p2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83" name="Google Shape;83;p2"/>
          <p:cNvGrpSpPr/>
          <p:nvPr/>
        </p:nvGrpSpPr>
        <p:grpSpPr>
          <a:xfrm>
            <a:off x="3961868" y="-4"/>
            <a:ext cx="905291" cy="1913714"/>
            <a:chOff x="3961868" y="-4"/>
            <a:chExt cx="905291" cy="1913714"/>
          </a:xfrm>
        </p:grpSpPr>
        <p:grpSp>
          <p:nvGrpSpPr>
            <p:cNvPr id="84" name="Google Shape;84;p2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85" name="Google Shape;85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2"/>
            <p:cNvGrpSpPr/>
            <p:nvPr/>
          </p:nvGrpSpPr>
          <p:grpSpPr>
            <a:xfrm>
              <a:off x="4155315" y="-4"/>
              <a:ext cx="522826" cy="1721098"/>
              <a:chOff x="2447534" y="2035293"/>
              <a:chExt cx="478297" cy="1574511"/>
            </a:xfrm>
          </p:grpSpPr>
          <p:grpSp>
            <p:nvGrpSpPr>
              <p:cNvPr id="88" name="Google Shape;88;p2"/>
              <p:cNvGrpSpPr/>
              <p:nvPr/>
            </p:nvGrpSpPr>
            <p:grpSpPr>
              <a:xfrm>
                <a:off x="2447534" y="2035293"/>
                <a:ext cx="478297" cy="1574511"/>
                <a:chOff x="2447534" y="2035293"/>
                <a:chExt cx="478297" cy="1574511"/>
              </a:xfrm>
            </p:grpSpPr>
            <p:grpSp>
              <p:nvGrpSpPr>
                <p:cNvPr id="89" name="Google Shape;89;p2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3" name="Google Shape;93;p2"/>
                <p:cNvSpPr/>
                <p:nvPr/>
              </p:nvSpPr>
              <p:spPr>
                <a:xfrm>
                  <a:off x="2675610" y="2035293"/>
                  <a:ext cx="17700" cy="942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4" name="Google Shape;94;p2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95" name="Google Shape;95;p2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96" name="Google Shape;96;p2"/>
          <p:cNvGrpSpPr/>
          <p:nvPr/>
        </p:nvGrpSpPr>
        <p:grpSpPr>
          <a:xfrm>
            <a:off x="5194218" y="4"/>
            <a:ext cx="522827" cy="1415951"/>
            <a:chOff x="5194218" y="4"/>
            <a:chExt cx="522827" cy="1415951"/>
          </a:xfrm>
        </p:grpSpPr>
        <p:grpSp>
          <p:nvGrpSpPr>
            <p:cNvPr id="97" name="Google Shape;97;p2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98" name="Google Shape;98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5371921" y="4"/>
              <a:ext cx="182209" cy="1277751"/>
              <a:chOff x="3305183" y="2153669"/>
              <a:chExt cx="166690" cy="1168924"/>
            </a:xfrm>
          </p:grpSpPr>
          <p:grpSp>
            <p:nvGrpSpPr>
              <p:cNvPr id="101" name="Google Shape;101;p2"/>
              <p:cNvGrpSpPr/>
              <p:nvPr/>
            </p:nvGrpSpPr>
            <p:grpSpPr>
              <a:xfrm>
                <a:off x="3305183" y="2153669"/>
                <a:ext cx="166690" cy="1168924"/>
                <a:chOff x="3305183" y="2153669"/>
                <a:chExt cx="166690" cy="1168924"/>
              </a:xfrm>
            </p:grpSpPr>
            <p:grpSp>
              <p:nvGrpSpPr>
                <p:cNvPr id="102" name="Google Shape;102;p2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03" name="Google Shape;103;p2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" name="Google Shape;104;p2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Google Shape;105;p2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6" name="Google Shape;106;p2"/>
                <p:cNvSpPr/>
                <p:nvPr/>
              </p:nvSpPr>
              <p:spPr>
                <a:xfrm>
                  <a:off x="3375902" y="2153669"/>
                  <a:ext cx="17700" cy="8244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7" name="Google Shape;107;p2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08" name="Google Shape;108;p2"/>
          <p:cNvGrpSpPr/>
          <p:nvPr/>
        </p:nvGrpSpPr>
        <p:grpSpPr>
          <a:xfrm>
            <a:off x="7824797" y="4"/>
            <a:ext cx="860597" cy="3024352"/>
            <a:chOff x="7824797" y="4"/>
            <a:chExt cx="860597" cy="3024352"/>
          </a:xfrm>
        </p:grpSpPr>
        <p:grpSp>
          <p:nvGrpSpPr>
            <p:cNvPr id="109" name="Google Shape;109;p2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10" name="Google Shape;110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" name="Google Shape;112;p2"/>
            <p:cNvGrpSpPr/>
            <p:nvPr/>
          </p:nvGrpSpPr>
          <p:grpSpPr>
            <a:xfrm>
              <a:off x="8100547" y="4"/>
              <a:ext cx="300376" cy="2805682"/>
              <a:chOff x="3792712" y="1254959"/>
              <a:chExt cx="274793" cy="2566720"/>
            </a:xfrm>
          </p:grpSpPr>
          <p:grpSp>
            <p:nvGrpSpPr>
              <p:cNvPr id="113" name="Google Shape;113;p2"/>
              <p:cNvGrpSpPr/>
              <p:nvPr/>
            </p:nvGrpSpPr>
            <p:grpSpPr>
              <a:xfrm>
                <a:off x="3792712" y="1254959"/>
                <a:ext cx="274793" cy="2566720"/>
                <a:chOff x="3792712" y="1254959"/>
                <a:chExt cx="274793" cy="2566720"/>
              </a:xfrm>
            </p:grpSpPr>
            <p:grpSp>
              <p:nvGrpSpPr>
                <p:cNvPr id="114" name="Google Shape;114;p2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115" name="Google Shape;115;p2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" name="Google Shape;116;p2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" name="Google Shape;117;p2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8" name="Google Shape;118;p2"/>
                <p:cNvSpPr/>
                <p:nvPr/>
              </p:nvSpPr>
              <p:spPr>
                <a:xfrm>
                  <a:off x="3923169" y="1254959"/>
                  <a:ext cx="17700" cy="1722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9" name="Google Shape;119;p2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0" name="Google Shape;120;p2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21" name="Google Shape;121;p2"/>
          <p:cNvGrpSpPr/>
          <p:nvPr/>
        </p:nvGrpSpPr>
        <p:grpSpPr>
          <a:xfrm>
            <a:off x="1192601" y="-5"/>
            <a:ext cx="1046700" cy="2424933"/>
            <a:chOff x="1192601" y="-5"/>
            <a:chExt cx="1046700" cy="2424933"/>
          </a:xfrm>
        </p:grpSpPr>
        <p:grpSp>
          <p:nvGrpSpPr>
            <p:cNvPr id="122" name="Google Shape;122;p2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23" name="Google Shape;123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2"/>
            <p:cNvGrpSpPr/>
            <p:nvPr/>
          </p:nvGrpSpPr>
          <p:grpSpPr>
            <a:xfrm>
              <a:off x="1417979" y="-5"/>
              <a:ext cx="580390" cy="2131191"/>
              <a:chOff x="522260" y="1950146"/>
              <a:chExt cx="530958" cy="1949676"/>
            </a:xfrm>
          </p:grpSpPr>
          <p:grpSp>
            <p:nvGrpSpPr>
              <p:cNvPr id="126" name="Google Shape;126;p2"/>
              <p:cNvGrpSpPr/>
              <p:nvPr/>
            </p:nvGrpSpPr>
            <p:grpSpPr>
              <a:xfrm>
                <a:off x="522260" y="1950146"/>
                <a:ext cx="530958" cy="1949676"/>
                <a:chOff x="522260" y="1950146"/>
                <a:chExt cx="530958" cy="1949676"/>
              </a:xfrm>
            </p:grpSpPr>
            <p:grpSp>
              <p:nvGrpSpPr>
                <p:cNvPr id="127" name="Google Shape;127;p2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128" name="Google Shape;128;p2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" name="Google Shape;129;p2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" name="Google Shape;130;p2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" name="Google Shape;131;p2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32" name="Google Shape;132;p2"/>
                <p:cNvSpPr/>
                <p:nvPr/>
              </p:nvSpPr>
              <p:spPr>
                <a:xfrm>
                  <a:off x="786939" y="1950146"/>
                  <a:ext cx="17700" cy="1027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3" name="Google Shape;133;p2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34" name="Google Shape;134;p2"/>
          <p:cNvGrpSpPr/>
          <p:nvPr/>
        </p:nvGrpSpPr>
        <p:grpSpPr>
          <a:xfrm>
            <a:off x="6010934" y="1"/>
            <a:ext cx="1046700" cy="2793377"/>
            <a:chOff x="6010934" y="1"/>
            <a:chExt cx="1046700" cy="2793377"/>
          </a:xfrm>
        </p:grpSpPr>
        <p:grpSp>
          <p:nvGrpSpPr>
            <p:cNvPr id="135" name="Google Shape;135;p2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36" name="Google Shape;136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2"/>
            <p:cNvGrpSpPr/>
            <p:nvPr/>
          </p:nvGrpSpPr>
          <p:grpSpPr>
            <a:xfrm>
              <a:off x="6308747" y="1"/>
              <a:ext cx="441786" cy="2571886"/>
              <a:chOff x="1121941" y="1609666"/>
              <a:chExt cx="404159" cy="2352837"/>
            </a:xfrm>
          </p:grpSpPr>
          <p:grpSp>
            <p:nvGrpSpPr>
              <p:cNvPr id="139" name="Google Shape;139;p2"/>
              <p:cNvGrpSpPr/>
              <p:nvPr/>
            </p:nvGrpSpPr>
            <p:grpSpPr>
              <a:xfrm>
                <a:off x="1121941" y="1609666"/>
                <a:ext cx="404159" cy="2352837"/>
                <a:chOff x="1121941" y="1609666"/>
                <a:chExt cx="404159" cy="2352837"/>
              </a:xfrm>
            </p:grpSpPr>
            <p:grpSp>
              <p:nvGrpSpPr>
                <p:cNvPr id="140" name="Google Shape;140;p2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141" name="Google Shape;141;p2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2" name="Google Shape;142;p2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" name="Google Shape;143;p2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" name="Google Shape;144;p2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45" name="Google Shape;145;p2"/>
                <p:cNvSpPr/>
                <p:nvPr/>
              </p:nvSpPr>
              <p:spPr>
                <a:xfrm>
                  <a:off x="1308648" y="1609666"/>
                  <a:ext cx="17700" cy="1368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6" name="Google Shape;146;p2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7" name="Google Shape;147;p2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8" name="Google Shape;148;p2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49" name="Google Shape;149;p2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50" name="Google Shape;150;p2"/>
          <p:cNvGrpSpPr/>
          <p:nvPr/>
        </p:nvGrpSpPr>
        <p:grpSpPr>
          <a:xfrm>
            <a:off x="721731" y="-1"/>
            <a:ext cx="522827" cy="2757179"/>
            <a:chOff x="721731" y="-1"/>
            <a:chExt cx="522827" cy="2757179"/>
          </a:xfrm>
        </p:grpSpPr>
        <p:grpSp>
          <p:nvGrpSpPr>
            <p:cNvPr id="151" name="Google Shape;151;p2"/>
            <p:cNvGrpSpPr/>
            <p:nvPr/>
          </p:nvGrpSpPr>
          <p:grpSpPr>
            <a:xfrm>
              <a:off x="721731" y="2234351"/>
              <a:ext cx="522827" cy="522827"/>
              <a:chOff x="764100" y="3623300"/>
              <a:chExt cx="1046700" cy="1046700"/>
            </a:xfrm>
          </p:grpSpPr>
          <p:sp>
            <p:nvSpPr>
              <p:cNvPr id="152" name="Google Shape;152;p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2"/>
            <p:cNvGrpSpPr/>
            <p:nvPr/>
          </p:nvGrpSpPr>
          <p:grpSpPr>
            <a:xfrm>
              <a:off x="892053" y="-1"/>
              <a:ext cx="182209" cy="2616197"/>
              <a:chOff x="3305183" y="929219"/>
              <a:chExt cx="166690" cy="2393374"/>
            </a:xfrm>
          </p:grpSpPr>
          <p:grpSp>
            <p:nvGrpSpPr>
              <p:cNvPr id="155" name="Google Shape;155;p2"/>
              <p:cNvGrpSpPr/>
              <p:nvPr/>
            </p:nvGrpSpPr>
            <p:grpSpPr>
              <a:xfrm>
                <a:off x="3305183" y="929219"/>
                <a:ext cx="166690" cy="2393374"/>
                <a:chOff x="3305183" y="929219"/>
                <a:chExt cx="166690" cy="2393374"/>
              </a:xfrm>
            </p:grpSpPr>
            <p:grpSp>
              <p:nvGrpSpPr>
                <p:cNvPr id="156" name="Google Shape;156;p2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157" name="Google Shape;157;p2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" name="Google Shape;158;p2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FF2C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" name="Google Shape;159;p2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60" name="Google Shape;160;p2"/>
                <p:cNvSpPr/>
                <p:nvPr/>
              </p:nvSpPr>
              <p:spPr>
                <a:xfrm>
                  <a:off x="3375919" y="929219"/>
                  <a:ext cx="17700" cy="2048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1" name="Google Shape;161;p2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3"/>
          <p:cNvGrpSpPr/>
          <p:nvPr/>
        </p:nvGrpSpPr>
        <p:grpSpPr>
          <a:xfrm>
            <a:off x="7647709" y="-1"/>
            <a:ext cx="476555" cy="4897445"/>
            <a:chOff x="6798998" y="-1296139"/>
            <a:chExt cx="476555" cy="4897445"/>
          </a:xfrm>
        </p:grpSpPr>
        <p:sp>
          <p:nvSpPr>
            <p:cNvPr id="164" name="Google Shape;164;p3"/>
            <p:cNvSpPr/>
            <p:nvPr/>
          </p:nvSpPr>
          <p:spPr>
            <a:xfrm>
              <a:off x="6798998" y="2971595"/>
              <a:ext cx="476555" cy="629711"/>
            </a:xfrm>
            <a:custGeom>
              <a:avLst/>
              <a:gdLst/>
              <a:ahLst/>
              <a:cxnLst/>
              <a:rect l="l" t="t" r="r" b="b"/>
              <a:pathLst>
                <a:path w="476555" h="629711" extrusionOk="0">
                  <a:moveTo>
                    <a:pt x="320201" y="161890"/>
                  </a:moveTo>
                  <a:cubicBezTo>
                    <a:pt x="320201" y="126330"/>
                    <a:pt x="347824" y="28984"/>
                    <a:pt x="296008" y="26762"/>
                  </a:cubicBezTo>
                  <a:cubicBezTo>
                    <a:pt x="297722" y="-5496"/>
                    <a:pt x="165198" y="-10957"/>
                    <a:pt x="178406" y="23460"/>
                  </a:cubicBezTo>
                  <a:cubicBezTo>
                    <a:pt x="166277" y="25936"/>
                    <a:pt x="129701" y="19840"/>
                    <a:pt x="140306" y="41430"/>
                  </a:cubicBezTo>
                  <a:cubicBezTo>
                    <a:pt x="138210" y="84864"/>
                    <a:pt x="137448" y="128425"/>
                    <a:pt x="135797" y="171859"/>
                  </a:cubicBezTo>
                  <a:cubicBezTo>
                    <a:pt x="-17047" y="238661"/>
                    <a:pt x="-46892" y="457165"/>
                    <a:pt x="77123" y="566385"/>
                  </a:cubicBezTo>
                  <a:cubicBezTo>
                    <a:pt x="364651" y="804827"/>
                    <a:pt x="669451" y="303241"/>
                    <a:pt x="320201" y="161890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7026850" y="-1296139"/>
              <a:ext cx="17700" cy="42711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3"/>
          <p:cNvGrpSpPr/>
          <p:nvPr/>
        </p:nvGrpSpPr>
        <p:grpSpPr>
          <a:xfrm>
            <a:off x="8602816" y="-3"/>
            <a:ext cx="406190" cy="1540306"/>
            <a:chOff x="5578966" y="2422197"/>
            <a:chExt cx="406190" cy="1540306"/>
          </a:xfrm>
        </p:grpSpPr>
        <p:sp>
          <p:nvSpPr>
            <p:cNvPr id="167" name="Google Shape;167;p3"/>
            <p:cNvSpPr/>
            <p:nvPr/>
          </p:nvSpPr>
          <p:spPr>
            <a:xfrm>
              <a:off x="5578966" y="2971595"/>
              <a:ext cx="406190" cy="990908"/>
            </a:xfrm>
            <a:custGeom>
              <a:avLst/>
              <a:gdLst/>
              <a:ahLst/>
              <a:cxnLst/>
              <a:rect l="l" t="t" r="r" b="b"/>
              <a:pathLst>
                <a:path w="406190" h="990908" extrusionOk="0">
                  <a:moveTo>
                    <a:pt x="340083" y="447063"/>
                  </a:moveTo>
                  <a:cubicBezTo>
                    <a:pt x="341480" y="444205"/>
                    <a:pt x="372913" y="448269"/>
                    <a:pt x="369865" y="426933"/>
                  </a:cubicBezTo>
                  <a:cubicBezTo>
                    <a:pt x="378628" y="356321"/>
                    <a:pt x="379771" y="266786"/>
                    <a:pt x="314811" y="222019"/>
                  </a:cubicBezTo>
                  <a:cubicBezTo>
                    <a:pt x="316334" y="182014"/>
                    <a:pt x="330368" y="29931"/>
                    <a:pt x="276266" y="35328"/>
                  </a:cubicBezTo>
                  <a:cubicBezTo>
                    <a:pt x="257216" y="-16234"/>
                    <a:pt x="121643" y="-11789"/>
                    <a:pt x="117897" y="51521"/>
                  </a:cubicBezTo>
                  <a:cubicBezTo>
                    <a:pt x="68303" y="56474"/>
                    <a:pt x="94719" y="194840"/>
                    <a:pt x="95608" y="232242"/>
                  </a:cubicBezTo>
                  <a:cubicBezTo>
                    <a:pt x="33823" y="278470"/>
                    <a:pt x="28616" y="363941"/>
                    <a:pt x="30775" y="435442"/>
                  </a:cubicBezTo>
                  <a:cubicBezTo>
                    <a:pt x="31219" y="460842"/>
                    <a:pt x="59794" y="448840"/>
                    <a:pt x="72685" y="450746"/>
                  </a:cubicBezTo>
                  <a:cubicBezTo>
                    <a:pt x="75860" y="483511"/>
                    <a:pt x="77003" y="521611"/>
                    <a:pt x="48999" y="544408"/>
                  </a:cubicBezTo>
                  <a:cubicBezTo>
                    <a:pt x="22774" y="559775"/>
                    <a:pt x="3851" y="611464"/>
                    <a:pt x="46078" y="617497"/>
                  </a:cubicBezTo>
                  <a:cubicBezTo>
                    <a:pt x="2835" y="630197"/>
                    <a:pt x="-17041" y="715159"/>
                    <a:pt x="37824" y="733384"/>
                  </a:cubicBezTo>
                  <a:cubicBezTo>
                    <a:pt x="-17041" y="742719"/>
                    <a:pt x="-9611" y="809584"/>
                    <a:pt x="43284" y="813584"/>
                  </a:cubicBezTo>
                  <a:cubicBezTo>
                    <a:pt x="-1801" y="839747"/>
                    <a:pt x="-6309" y="908200"/>
                    <a:pt x="55095" y="912772"/>
                  </a:cubicBezTo>
                  <a:cubicBezTo>
                    <a:pt x="90782" y="913153"/>
                    <a:pt x="126025" y="903310"/>
                    <a:pt x="161268" y="898421"/>
                  </a:cubicBezTo>
                  <a:cubicBezTo>
                    <a:pt x="139233" y="913788"/>
                    <a:pt x="126279" y="946998"/>
                    <a:pt x="144313" y="970176"/>
                  </a:cubicBezTo>
                  <a:cubicBezTo>
                    <a:pt x="172888" y="1006688"/>
                    <a:pt x="224577" y="986051"/>
                    <a:pt x="260327" y="975319"/>
                  </a:cubicBezTo>
                  <a:cubicBezTo>
                    <a:pt x="299570" y="961285"/>
                    <a:pt x="348021" y="957857"/>
                    <a:pt x="376088" y="923821"/>
                  </a:cubicBezTo>
                  <a:cubicBezTo>
                    <a:pt x="399646" y="896008"/>
                    <a:pt x="387327" y="849653"/>
                    <a:pt x="348656" y="845652"/>
                  </a:cubicBezTo>
                  <a:cubicBezTo>
                    <a:pt x="373288" y="834501"/>
                    <a:pt x="384216" y="805495"/>
                    <a:pt x="373065" y="780857"/>
                  </a:cubicBezTo>
                  <a:cubicBezTo>
                    <a:pt x="364353" y="761610"/>
                    <a:pt x="344268" y="750123"/>
                    <a:pt x="323256" y="752371"/>
                  </a:cubicBezTo>
                  <a:cubicBezTo>
                    <a:pt x="387455" y="748370"/>
                    <a:pt x="429999" y="685505"/>
                    <a:pt x="352656" y="659597"/>
                  </a:cubicBezTo>
                  <a:cubicBezTo>
                    <a:pt x="304650" y="655978"/>
                    <a:pt x="438889" y="670011"/>
                    <a:pt x="398503" y="584096"/>
                  </a:cubicBezTo>
                  <a:cubicBezTo>
                    <a:pt x="365928" y="545170"/>
                    <a:pt x="301412" y="524850"/>
                    <a:pt x="340083" y="447063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5774600" y="2422197"/>
              <a:ext cx="17700" cy="552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3"/>
          <p:cNvGrpSpPr/>
          <p:nvPr/>
        </p:nvGrpSpPr>
        <p:grpSpPr>
          <a:xfrm>
            <a:off x="7963861" y="0"/>
            <a:ext cx="466512" cy="2850155"/>
            <a:chOff x="6176324" y="940075"/>
            <a:chExt cx="466512" cy="2850155"/>
          </a:xfrm>
        </p:grpSpPr>
        <p:sp>
          <p:nvSpPr>
            <p:cNvPr id="170" name="Google Shape;170;p3"/>
            <p:cNvSpPr/>
            <p:nvPr/>
          </p:nvSpPr>
          <p:spPr>
            <a:xfrm>
              <a:off x="6176324" y="2971595"/>
              <a:ext cx="466512" cy="818636"/>
            </a:xfrm>
            <a:custGeom>
              <a:avLst/>
              <a:gdLst/>
              <a:ahLst/>
              <a:cxnLst/>
              <a:rect l="l" t="t" r="r" b="b"/>
              <a:pathLst>
                <a:path w="466512" h="818636" extrusionOk="0">
                  <a:moveTo>
                    <a:pt x="332323" y="212841"/>
                  </a:moveTo>
                  <a:cubicBezTo>
                    <a:pt x="341531" y="160708"/>
                    <a:pt x="342674" y="107476"/>
                    <a:pt x="335880" y="54980"/>
                  </a:cubicBezTo>
                  <a:cubicBezTo>
                    <a:pt x="332578" y="42280"/>
                    <a:pt x="316004" y="50599"/>
                    <a:pt x="306479" y="48630"/>
                  </a:cubicBezTo>
                  <a:cubicBezTo>
                    <a:pt x="306923" y="-17537"/>
                    <a:pt x="162779" y="-14870"/>
                    <a:pt x="159984" y="48630"/>
                  </a:cubicBezTo>
                  <a:cubicBezTo>
                    <a:pt x="98580" y="52250"/>
                    <a:pt x="140934" y="172709"/>
                    <a:pt x="140554" y="213159"/>
                  </a:cubicBezTo>
                  <a:cubicBezTo>
                    <a:pt x="105057" y="231383"/>
                    <a:pt x="103723" y="274563"/>
                    <a:pt x="102454" y="310060"/>
                  </a:cubicBezTo>
                  <a:cubicBezTo>
                    <a:pt x="97246" y="356427"/>
                    <a:pt x="82324" y="401182"/>
                    <a:pt x="58766" y="441441"/>
                  </a:cubicBezTo>
                  <a:cubicBezTo>
                    <a:pt x="-124178" y="764783"/>
                    <a:pt x="171287" y="823140"/>
                    <a:pt x="250027" y="818377"/>
                  </a:cubicBezTo>
                  <a:cubicBezTo>
                    <a:pt x="471579" y="804979"/>
                    <a:pt x="517362" y="615177"/>
                    <a:pt x="413476" y="441441"/>
                  </a:cubicBezTo>
                  <a:cubicBezTo>
                    <a:pt x="355628" y="353938"/>
                    <a:pt x="388838" y="243448"/>
                    <a:pt x="332323" y="212841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6400713" y="940075"/>
              <a:ext cx="17700" cy="20349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3"/>
          <p:cNvGrpSpPr/>
          <p:nvPr/>
        </p:nvGrpSpPr>
        <p:grpSpPr>
          <a:xfrm>
            <a:off x="6187339" y="0"/>
            <a:ext cx="170472" cy="1319629"/>
            <a:chOff x="7576714" y="2009363"/>
            <a:chExt cx="170472" cy="1319629"/>
          </a:xfrm>
        </p:grpSpPr>
        <p:sp>
          <p:nvSpPr>
            <p:cNvPr id="173" name="Google Shape;173;p3"/>
            <p:cNvSpPr/>
            <p:nvPr/>
          </p:nvSpPr>
          <p:spPr>
            <a:xfrm>
              <a:off x="7576714" y="2971595"/>
              <a:ext cx="170472" cy="357397"/>
            </a:xfrm>
            <a:custGeom>
              <a:avLst/>
              <a:gdLst/>
              <a:ahLst/>
              <a:cxnLst/>
              <a:rect l="l" t="t" r="r" b="b"/>
              <a:pathLst>
                <a:path w="170472" h="357397" extrusionOk="0">
                  <a:moveTo>
                    <a:pt x="127257" y="26425"/>
                  </a:moveTo>
                  <a:cubicBezTo>
                    <a:pt x="134369" y="-8309"/>
                    <a:pt x="34039" y="-8500"/>
                    <a:pt x="34611" y="24075"/>
                  </a:cubicBezTo>
                  <a:cubicBezTo>
                    <a:pt x="7052" y="26044"/>
                    <a:pt x="27879" y="109610"/>
                    <a:pt x="21911" y="127835"/>
                  </a:cubicBezTo>
                  <a:cubicBezTo>
                    <a:pt x="-89214" y="468004"/>
                    <a:pt x="264544" y="398789"/>
                    <a:pt x="145736" y="124596"/>
                  </a:cubicBezTo>
                  <a:cubicBezTo>
                    <a:pt x="152086" y="122247"/>
                    <a:pt x="157864" y="17281"/>
                    <a:pt x="127257" y="2642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7652975" y="2009363"/>
              <a:ext cx="17700" cy="9657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6863948" y="-1"/>
            <a:ext cx="288375" cy="3513742"/>
            <a:chOff x="7883572" y="308161"/>
            <a:chExt cx="288375" cy="3513742"/>
          </a:xfrm>
        </p:grpSpPr>
        <p:sp>
          <p:nvSpPr>
            <p:cNvPr id="176" name="Google Shape;176;p3"/>
            <p:cNvSpPr/>
            <p:nvPr/>
          </p:nvSpPr>
          <p:spPr>
            <a:xfrm>
              <a:off x="7883572" y="2971595"/>
              <a:ext cx="288375" cy="850309"/>
            </a:xfrm>
            <a:custGeom>
              <a:avLst/>
              <a:gdLst/>
              <a:ahLst/>
              <a:cxnLst/>
              <a:rect l="l" t="t" r="r" b="b"/>
              <a:pathLst>
                <a:path w="288375" h="850309" extrusionOk="0">
                  <a:moveTo>
                    <a:pt x="226863" y="202395"/>
                  </a:moveTo>
                  <a:cubicBezTo>
                    <a:pt x="222671" y="167343"/>
                    <a:pt x="255946" y="35010"/>
                    <a:pt x="207051" y="37295"/>
                  </a:cubicBezTo>
                  <a:cubicBezTo>
                    <a:pt x="200701" y="-10202"/>
                    <a:pt x="93830" y="-14965"/>
                    <a:pt x="96497" y="38311"/>
                  </a:cubicBezTo>
                  <a:cubicBezTo>
                    <a:pt x="44998" y="23897"/>
                    <a:pt x="95354" y="195792"/>
                    <a:pt x="59222" y="197824"/>
                  </a:cubicBezTo>
                  <a:cubicBezTo>
                    <a:pt x="-24216" y="202459"/>
                    <a:pt x="4930" y="466873"/>
                    <a:pt x="4930" y="713126"/>
                  </a:cubicBezTo>
                  <a:cubicBezTo>
                    <a:pt x="4930" y="781261"/>
                    <a:pt x="39093" y="845714"/>
                    <a:pt x="141201" y="850095"/>
                  </a:cubicBezTo>
                  <a:cubicBezTo>
                    <a:pt x="238420" y="854223"/>
                    <a:pt x="280901" y="798280"/>
                    <a:pt x="281283" y="718016"/>
                  </a:cubicBezTo>
                  <a:cubicBezTo>
                    <a:pt x="282172" y="443314"/>
                    <a:pt x="316208" y="200173"/>
                    <a:pt x="226863" y="202395"/>
                  </a:cubicBezTo>
                  <a:close/>
                </a:path>
              </a:pathLst>
            </a:cu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024899" y="308161"/>
              <a:ext cx="17700" cy="2667000"/>
            </a:xfrm>
            <a:prstGeom prst="rect">
              <a:avLst/>
            </a:prstGeom>
            <a:solidFill>
              <a:srgbClr val="001F6E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 txBox="1">
            <a:spLocks noGrp="1"/>
          </p:cNvSpPr>
          <p:nvPr>
            <p:ph type="ctrTitle"/>
          </p:nvPr>
        </p:nvSpPr>
        <p:spPr>
          <a:xfrm>
            <a:off x="1585825" y="2053500"/>
            <a:ext cx="4646100" cy="630900"/>
          </a:xfrm>
          <a:prstGeom prst="rect">
            <a:avLst/>
          </a:prstGeom>
          <a:effectLst>
            <a:outerShdw dist="1905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matic SC"/>
              <a:buNone/>
              <a:defRPr sz="4800">
                <a:solidFill>
                  <a:schemeClr val="l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79" name="Google Shape;179;p3"/>
          <p:cNvSpPr txBox="1">
            <a:spLocks noGrp="1"/>
          </p:cNvSpPr>
          <p:nvPr>
            <p:ph type="subTitle" idx="1"/>
          </p:nvPr>
        </p:nvSpPr>
        <p:spPr>
          <a:xfrm>
            <a:off x="1585825" y="2705100"/>
            <a:ext cx="4646100" cy="38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3"/>
          <p:cNvSpPr/>
          <p:nvPr/>
        </p:nvSpPr>
        <p:spPr>
          <a:xfrm>
            <a:off x="-229144" y="1734600"/>
            <a:ext cx="1674300" cy="1674300"/>
          </a:xfrm>
          <a:prstGeom prst="chord">
            <a:avLst>
              <a:gd name="adj1" fmla="val 13399399"/>
              <a:gd name="adj2" fmla="val 8184747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"/>
          <p:cNvSpPr/>
          <p:nvPr/>
        </p:nvSpPr>
        <p:spPr>
          <a:xfrm>
            <a:off x="-29101" y="1934643"/>
            <a:ext cx="1274400" cy="1274400"/>
          </a:xfrm>
          <a:prstGeom prst="chord">
            <a:avLst>
              <a:gd name="adj1" fmla="val 11949430"/>
              <a:gd name="adj2" fmla="val 9637875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182;p3"/>
          <p:cNvGrpSpPr/>
          <p:nvPr/>
        </p:nvGrpSpPr>
        <p:grpSpPr>
          <a:xfrm>
            <a:off x="6746411" y="744238"/>
            <a:ext cx="180404" cy="190055"/>
            <a:chOff x="3770248" y="2527300"/>
            <a:chExt cx="180404" cy="190055"/>
          </a:xfrm>
        </p:grpSpPr>
        <p:sp>
          <p:nvSpPr>
            <p:cNvPr id="183" name="Google Shape;183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3"/>
          <p:cNvGrpSpPr/>
          <p:nvPr/>
        </p:nvGrpSpPr>
        <p:grpSpPr>
          <a:xfrm>
            <a:off x="1030839" y="3124970"/>
            <a:ext cx="214463" cy="245604"/>
            <a:chOff x="3462796" y="2555878"/>
            <a:chExt cx="157798" cy="180711"/>
          </a:xfrm>
        </p:grpSpPr>
        <p:sp>
          <p:nvSpPr>
            <p:cNvPr id="188" name="Google Shape;188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3"/>
          <p:cNvGrpSpPr/>
          <p:nvPr/>
        </p:nvGrpSpPr>
        <p:grpSpPr>
          <a:xfrm>
            <a:off x="8737419" y="2806488"/>
            <a:ext cx="245187" cy="258304"/>
            <a:chOff x="3770248" y="2527300"/>
            <a:chExt cx="180404" cy="190055"/>
          </a:xfrm>
        </p:grpSpPr>
        <p:sp>
          <p:nvSpPr>
            <p:cNvPr id="195" name="Google Shape;195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rgbClr val="FFF2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3"/>
          <p:cNvGrpSpPr/>
          <p:nvPr/>
        </p:nvGrpSpPr>
        <p:grpSpPr>
          <a:xfrm rot="5400000">
            <a:off x="8622497" y="4565562"/>
            <a:ext cx="214448" cy="245568"/>
            <a:chOff x="3462796" y="2555878"/>
            <a:chExt cx="157798" cy="180711"/>
          </a:xfrm>
        </p:grpSpPr>
        <p:sp>
          <p:nvSpPr>
            <p:cNvPr id="200" name="Google Shape;200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3"/>
          <p:cNvGrpSpPr/>
          <p:nvPr/>
        </p:nvGrpSpPr>
        <p:grpSpPr>
          <a:xfrm>
            <a:off x="163248" y="1684513"/>
            <a:ext cx="180404" cy="190055"/>
            <a:chOff x="3770248" y="2527300"/>
            <a:chExt cx="180404" cy="190055"/>
          </a:xfrm>
        </p:grpSpPr>
        <p:sp>
          <p:nvSpPr>
            <p:cNvPr id="207" name="Google Shape;207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3"/>
          <p:cNvGrpSpPr/>
          <p:nvPr/>
        </p:nvGrpSpPr>
        <p:grpSpPr>
          <a:xfrm rot="-2700000">
            <a:off x="7714705" y="744247"/>
            <a:ext cx="180402" cy="190053"/>
            <a:chOff x="3770248" y="2527300"/>
            <a:chExt cx="180404" cy="190055"/>
          </a:xfrm>
        </p:grpSpPr>
        <p:sp>
          <p:nvSpPr>
            <p:cNvPr id="212" name="Google Shape;212;p3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" name="Google Shape;216;p3"/>
          <p:cNvGrpSpPr/>
          <p:nvPr/>
        </p:nvGrpSpPr>
        <p:grpSpPr>
          <a:xfrm>
            <a:off x="6651762" y="-7"/>
            <a:ext cx="1046700" cy="1769370"/>
            <a:chOff x="2484475" y="1329455"/>
            <a:chExt cx="1046700" cy="1769370"/>
          </a:xfrm>
        </p:grpSpPr>
        <p:sp>
          <p:nvSpPr>
            <p:cNvPr id="217" name="Google Shape;217;p3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" name="Google Shape;219;p3"/>
            <p:cNvGrpSpPr/>
            <p:nvPr/>
          </p:nvGrpSpPr>
          <p:grpSpPr>
            <a:xfrm>
              <a:off x="2769703" y="1329455"/>
              <a:ext cx="510180" cy="1483501"/>
              <a:chOff x="1818382" y="2433081"/>
              <a:chExt cx="466728" cy="1357150"/>
            </a:xfrm>
          </p:grpSpPr>
          <p:grpSp>
            <p:nvGrpSpPr>
              <p:cNvPr id="220" name="Google Shape;220;p3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221" name="Google Shape;221;p3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" name="Google Shape;222;p3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E59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223;p3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4" name="Google Shape;224;p3"/>
              <p:cNvSpPr/>
              <p:nvPr/>
            </p:nvSpPr>
            <p:spPr>
              <a:xfrm>
                <a:off x="2046046" y="2433081"/>
                <a:ext cx="17700" cy="5448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3"/>
            <p:cNvSpPr/>
            <p:nvPr/>
          </p:nvSpPr>
          <p:spPr>
            <a:xfrm>
              <a:off x="2848289" y="2564652"/>
              <a:ext cx="130735" cy="158472"/>
            </a:xfrm>
            <a:custGeom>
              <a:avLst/>
              <a:gdLst/>
              <a:ahLst/>
              <a:cxnLst/>
              <a:rect l="l" t="t" r="r" b="b"/>
              <a:pathLst>
                <a:path w="4784" h="5799" extrusionOk="0">
                  <a:moveTo>
                    <a:pt x="0" y="0"/>
                  </a:moveTo>
                  <a:cubicBezTo>
                    <a:pt x="0" y="2506"/>
                    <a:pt x="2375" y="5110"/>
                    <a:pt x="4784" y="5799"/>
                  </a:cubicBezTo>
                </a:path>
              </a:pathLst>
            </a:custGeom>
            <a:noFill/>
            <a:ln w="38100" cap="rnd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26" name="Google Shape;226;p3"/>
          <p:cNvGrpSpPr/>
          <p:nvPr/>
        </p:nvGrpSpPr>
        <p:grpSpPr>
          <a:xfrm>
            <a:off x="8277068" y="-1"/>
            <a:ext cx="905291" cy="2805686"/>
            <a:chOff x="3961868" y="-891976"/>
            <a:chExt cx="905291" cy="2805686"/>
          </a:xfrm>
        </p:grpSpPr>
        <p:grpSp>
          <p:nvGrpSpPr>
            <p:cNvPr id="227" name="Google Shape;227;p3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228" name="Google Shape;228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3"/>
            <p:cNvGrpSpPr/>
            <p:nvPr/>
          </p:nvGrpSpPr>
          <p:grpSpPr>
            <a:xfrm>
              <a:off x="4155315" y="-891976"/>
              <a:ext cx="522826" cy="2613070"/>
              <a:chOff x="2447534" y="1219291"/>
              <a:chExt cx="478297" cy="2390513"/>
            </a:xfrm>
          </p:grpSpPr>
          <p:grpSp>
            <p:nvGrpSpPr>
              <p:cNvPr id="231" name="Google Shape;231;p3"/>
              <p:cNvGrpSpPr/>
              <p:nvPr/>
            </p:nvGrpSpPr>
            <p:grpSpPr>
              <a:xfrm>
                <a:off x="2447534" y="1219291"/>
                <a:ext cx="478297" cy="2390513"/>
                <a:chOff x="2447534" y="1219291"/>
                <a:chExt cx="478297" cy="2390513"/>
              </a:xfrm>
            </p:grpSpPr>
            <p:grpSp>
              <p:nvGrpSpPr>
                <p:cNvPr id="232" name="Google Shape;232;p3"/>
                <p:cNvGrpSpPr/>
                <p:nvPr/>
              </p:nvGrpSpPr>
              <p:grpSpPr>
                <a:xfrm>
                  <a:off x="2447534" y="2971595"/>
                  <a:ext cx="478297" cy="638209"/>
                  <a:chOff x="2447534" y="3081786"/>
                  <a:chExt cx="478297" cy="638209"/>
                </a:xfrm>
              </p:grpSpPr>
              <p:sp>
                <p:nvSpPr>
                  <p:cNvPr id="233" name="Google Shape;233;p3"/>
                  <p:cNvSpPr/>
                  <p:nvPr/>
                </p:nvSpPr>
                <p:spPr>
                  <a:xfrm>
                    <a:off x="2591014" y="3097533"/>
                    <a:ext cx="179593" cy="16841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593" h="168416" extrusionOk="0">
                        <a:moveTo>
                          <a:pt x="0" y="168417"/>
                        </a:moveTo>
                        <a:cubicBezTo>
                          <a:pt x="0" y="125745"/>
                          <a:pt x="5779" y="81168"/>
                          <a:pt x="2349" y="39004"/>
                        </a:cubicBezTo>
                        <a:cubicBezTo>
                          <a:pt x="8128" y="33924"/>
                          <a:pt x="29020" y="36527"/>
                          <a:pt x="37148" y="34622"/>
                        </a:cubicBezTo>
                        <a:cubicBezTo>
                          <a:pt x="48577" y="31575"/>
                          <a:pt x="35052" y="16652"/>
                          <a:pt x="41148" y="11254"/>
                        </a:cubicBezTo>
                        <a:cubicBezTo>
                          <a:pt x="60198" y="-10653"/>
                          <a:pt x="146685" y="1412"/>
                          <a:pt x="147320" y="30304"/>
                        </a:cubicBezTo>
                        <a:cubicBezTo>
                          <a:pt x="146577" y="33733"/>
                          <a:pt x="148761" y="37112"/>
                          <a:pt x="152184" y="37855"/>
                        </a:cubicBezTo>
                        <a:cubicBezTo>
                          <a:pt x="152527" y="37925"/>
                          <a:pt x="152876" y="37969"/>
                          <a:pt x="153226" y="37988"/>
                        </a:cubicBezTo>
                        <a:cubicBezTo>
                          <a:pt x="199009" y="46307"/>
                          <a:pt x="171196" y="124983"/>
                          <a:pt x="171514" y="162194"/>
                        </a:cubicBezTo>
                        <a:cubicBezTo>
                          <a:pt x="116268" y="155717"/>
                          <a:pt x="51435" y="152225"/>
                          <a:pt x="0" y="168417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4" name="Google Shape;234;p3"/>
                  <p:cNvSpPr/>
                  <p:nvPr/>
                </p:nvSpPr>
                <p:spPr>
                  <a:xfrm>
                    <a:off x="2458233" y="3250561"/>
                    <a:ext cx="453667" cy="4620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3667" h="462047" extrusionOk="0">
                        <a:moveTo>
                          <a:pt x="221935" y="462048"/>
                        </a:moveTo>
                        <a:cubicBezTo>
                          <a:pt x="-59306" y="460714"/>
                          <a:pt x="-82865" y="22373"/>
                          <a:pt x="206568" y="847"/>
                        </a:cubicBezTo>
                        <a:cubicBezTo>
                          <a:pt x="522671" y="-22712"/>
                          <a:pt x="543753" y="452904"/>
                          <a:pt x="221935" y="462048"/>
                        </a:cubicBezTo>
                        <a:close/>
                      </a:path>
                    </a:pathLst>
                  </a:custGeom>
                  <a:solidFill>
                    <a:srgbClr val="D9D2E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" name="Google Shape;235;p3"/>
                  <p:cNvSpPr/>
                  <p:nvPr/>
                </p:nvSpPr>
                <p:spPr>
                  <a:xfrm>
                    <a:off x="2447534" y="3081786"/>
                    <a:ext cx="478297" cy="6382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8297" h="638209" extrusionOk="0">
                        <a:moveTo>
                          <a:pt x="474760" y="358979"/>
                        </a:moveTo>
                        <a:cubicBezTo>
                          <a:pt x="461679" y="274778"/>
                          <a:pt x="399195" y="202960"/>
                          <a:pt x="320201" y="173178"/>
                        </a:cubicBezTo>
                        <a:cubicBezTo>
                          <a:pt x="320201" y="137618"/>
                          <a:pt x="347824" y="40273"/>
                          <a:pt x="296008" y="38050"/>
                        </a:cubicBezTo>
                        <a:cubicBezTo>
                          <a:pt x="297722" y="5792"/>
                          <a:pt x="256955" y="7316"/>
                          <a:pt x="234286" y="3379"/>
                        </a:cubicBezTo>
                        <a:cubicBezTo>
                          <a:pt x="210981" y="-4749"/>
                          <a:pt x="165198" y="331"/>
                          <a:pt x="178406" y="34748"/>
                        </a:cubicBezTo>
                        <a:cubicBezTo>
                          <a:pt x="166277" y="37224"/>
                          <a:pt x="129765" y="31129"/>
                          <a:pt x="140306" y="52718"/>
                        </a:cubicBezTo>
                        <a:cubicBezTo>
                          <a:pt x="138210" y="96153"/>
                          <a:pt x="137448" y="139713"/>
                          <a:pt x="135797" y="183148"/>
                        </a:cubicBezTo>
                        <a:cubicBezTo>
                          <a:pt x="-17047" y="249949"/>
                          <a:pt x="-46892" y="468453"/>
                          <a:pt x="77123" y="577673"/>
                        </a:cubicBezTo>
                        <a:cubicBezTo>
                          <a:pt x="240636" y="727914"/>
                          <a:pt x="512416" y="577165"/>
                          <a:pt x="474760" y="358979"/>
                        </a:cubicBezTo>
                        <a:close/>
                        <a:moveTo>
                          <a:pt x="304771" y="167971"/>
                        </a:moveTo>
                        <a:cubicBezTo>
                          <a:pt x="286165" y="163081"/>
                          <a:pt x="266226" y="157748"/>
                          <a:pt x="246922" y="159144"/>
                        </a:cubicBezTo>
                        <a:cubicBezTo>
                          <a:pt x="215172" y="156033"/>
                          <a:pt x="182914" y="164288"/>
                          <a:pt x="153514" y="175273"/>
                        </a:cubicBezTo>
                        <a:cubicBezTo>
                          <a:pt x="153514" y="170829"/>
                          <a:pt x="153514" y="166320"/>
                          <a:pt x="153958" y="161875"/>
                        </a:cubicBezTo>
                        <a:cubicBezTo>
                          <a:pt x="206600" y="153398"/>
                          <a:pt x="258035" y="138666"/>
                          <a:pt x="307184" y="117997"/>
                        </a:cubicBezTo>
                        <a:cubicBezTo>
                          <a:pt x="306422" y="134634"/>
                          <a:pt x="305342" y="151334"/>
                          <a:pt x="304771" y="167971"/>
                        </a:cubicBezTo>
                        <a:close/>
                        <a:moveTo>
                          <a:pt x="292515" y="378092"/>
                        </a:moveTo>
                        <a:cubicBezTo>
                          <a:pt x="301278" y="393079"/>
                          <a:pt x="305215" y="416700"/>
                          <a:pt x="297087" y="432131"/>
                        </a:cubicBezTo>
                        <a:cubicBezTo>
                          <a:pt x="286356" y="434925"/>
                          <a:pt x="294928" y="387363"/>
                          <a:pt x="292515" y="378092"/>
                        </a:cubicBezTo>
                        <a:close/>
                        <a:moveTo>
                          <a:pt x="233524" y="360440"/>
                        </a:moveTo>
                        <a:cubicBezTo>
                          <a:pt x="220881" y="353181"/>
                          <a:pt x="206085" y="350622"/>
                          <a:pt x="191741" y="353200"/>
                        </a:cubicBezTo>
                        <a:cubicBezTo>
                          <a:pt x="193900" y="295606"/>
                          <a:pt x="196313" y="237948"/>
                          <a:pt x="198599" y="180354"/>
                        </a:cubicBezTo>
                        <a:cubicBezTo>
                          <a:pt x="213394" y="176480"/>
                          <a:pt x="265528" y="177750"/>
                          <a:pt x="276005" y="180354"/>
                        </a:cubicBezTo>
                        <a:cubicBezTo>
                          <a:pt x="275707" y="235389"/>
                          <a:pt x="275415" y="290418"/>
                          <a:pt x="275116" y="345454"/>
                        </a:cubicBezTo>
                        <a:cubicBezTo>
                          <a:pt x="259679" y="343733"/>
                          <a:pt x="244312" y="349263"/>
                          <a:pt x="233524" y="360440"/>
                        </a:cubicBezTo>
                        <a:close/>
                        <a:moveTo>
                          <a:pt x="244636" y="403619"/>
                        </a:moveTo>
                        <a:cubicBezTo>
                          <a:pt x="254860" y="460769"/>
                          <a:pt x="203615" y="463119"/>
                          <a:pt x="235365" y="386855"/>
                        </a:cubicBezTo>
                        <a:cubicBezTo>
                          <a:pt x="239537" y="391777"/>
                          <a:pt x="242687" y="397473"/>
                          <a:pt x="244636" y="403619"/>
                        </a:cubicBezTo>
                        <a:close/>
                        <a:moveTo>
                          <a:pt x="203234" y="18174"/>
                        </a:moveTo>
                        <a:cubicBezTo>
                          <a:pt x="226920" y="23191"/>
                          <a:pt x="260384" y="18174"/>
                          <a:pt x="278228" y="35383"/>
                        </a:cubicBezTo>
                        <a:cubicBezTo>
                          <a:pt x="250357" y="33268"/>
                          <a:pt x="222392" y="32805"/>
                          <a:pt x="194471" y="33986"/>
                        </a:cubicBezTo>
                        <a:cubicBezTo>
                          <a:pt x="198916" y="25413"/>
                          <a:pt x="186407" y="19063"/>
                          <a:pt x="203234" y="18174"/>
                        </a:cubicBezTo>
                        <a:close/>
                        <a:moveTo>
                          <a:pt x="157451" y="54369"/>
                        </a:moveTo>
                        <a:cubicBezTo>
                          <a:pt x="205711" y="53036"/>
                          <a:pt x="261591" y="43511"/>
                          <a:pt x="306358" y="62688"/>
                        </a:cubicBezTo>
                        <a:lnTo>
                          <a:pt x="156308" y="90501"/>
                        </a:lnTo>
                        <a:close/>
                        <a:moveTo>
                          <a:pt x="308136" y="80468"/>
                        </a:moveTo>
                        <a:cubicBezTo>
                          <a:pt x="308701" y="80385"/>
                          <a:pt x="309254" y="80239"/>
                          <a:pt x="309787" y="80023"/>
                        </a:cubicBezTo>
                        <a:cubicBezTo>
                          <a:pt x="309279" y="87135"/>
                          <a:pt x="308263" y="92723"/>
                          <a:pt x="308136" y="99073"/>
                        </a:cubicBezTo>
                        <a:cubicBezTo>
                          <a:pt x="258975" y="120276"/>
                          <a:pt x="207381" y="135338"/>
                          <a:pt x="154530" y="143904"/>
                        </a:cubicBezTo>
                        <a:lnTo>
                          <a:pt x="155673" y="109043"/>
                        </a:lnTo>
                        <a:close/>
                        <a:moveTo>
                          <a:pt x="378685" y="571513"/>
                        </a:moveTo>
                        <a:cubicBezTo>
                          <a:pt x="88871" y="776746"/>
                          <a:pt x="-158652" y="297384"/>
                          <a:pt x="181009" y="184735"/>
                        </a:cubicBezTo>
                        <a:cubicBezTo>
                          <a:pt x="178787" y="242774"/>
                          <a:pt x="176183" y="300749"/>
                          <a:pt x="174151" y="358788"/>
                        </a:cubicBezTo>
                        <a:cubicBezTo>
                          <a:pt x="71345" y="420066"/>
                          <a:pt x="191741" y="557798"/>
                          <a:pt x="191360" y="371488"/>
                        </a:cubicBezTo>
                        <a:cubicBezTo>
                          <a:pt x="201799" y="369437"/>
                          <a:pt x="212626" y="371031"/>
                          <a:pt x="222030" y="375997"/>
                        </a:cubicBezTo>
                        <a:cubicBezTo>
                          <a:pt x="159673" y="513474"/>
                          <a:pt x="315756" y="467310"/>
                          <a:pt x="246795" y="371107"/>
                        </a:cubicBezTo>
                        <a:cubicBezTo>
                          <a:pt x="254364" y="364078"/>
                          <a:pt x="265052" y="361500"/>
                          <a:pt x="274989" y="364313"/>
                        </a:cubicBezTo>
                        <a:cubicBezTo>
                          <a:pt x="279561" y="390666"/>
                          <a:pt x="263115" y="429528"/>
                          <a:pt x="284324" y="449276"/>
                        </a:cubicBezTo>
                        <a:cubicBezTo>
                          <a:pt x="335124" y="459118"/>
                          <a:pt x="324964" y="368631"/>
                          <a:pt x="292642" y="351804"/>
                        </a:cubicBezTo>
                        <a:lnTo>
                          <a:pt x="293531" y="184481"/>
                        </a:lnTo>
                        <a:cubicBezTo>
                          <a:pt x="465172" y="225438"/>
                          <a:pt x="517686" y="462167"/>
                          <a:pt x="378685" y="571513"/>
                        </a:cubicBezTo>
                        <a:close/>
                        <a:moveTo>
                          <a:pt x="173453" y="378537"/>
                        </a:moveTo>
                        <a:cubicBezTo>
                          <a:pt x="170786" y="400508"/>
                          <a:pt x="176882" y="430226"/>
                          <a:pt x="158848" y="446926"/>
                        </a:cubicBezTo>
                        <a:cubicBezTo>
                          <a:pt x="145830" y="424638"/>
                          <a:pt x="150085" y="391681"/>
                          <a:pt x="173453" y="37828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36" name="Google Shape;236;p3"/>
                <p:cNvSpPr/>
                <p:nvPr/>
              </p:nvSpPr>
              <p:spPr>
                <a:xfrm>
                  <a:off x="2675610" y="1219291"/>
                  <a:ext cx="17700" cy="1758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7" name="Google Shape;237;p3"/>
              <p:cNvSpPr/>
              <p:nvPr/>
            </p:nvSpPr>
            <p:spPr>
              <a:xfrm>
                <a:off x="2546350" y="3472450"/>
                <a:ext cx="97850" cy="61625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2465" extrusionOk="0">
                    <a:moveTo>
                      <a:pt x="0" y="0"/>
                    </a:moveTo>
                    <a:cubicBezTo>
                      <a:pt x="946" y="1217"/>
                      <a:pt x="2412" y="2117"/>
                      <a:pt x="3914" y="2465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38" name="Google Shape;238;p3"/>
              <p:cNvSpPr/>
              <p:nvPr/>
            </p:nvSpPr>
            <p:spPr>
              <a:xfrm>
                <a:off x="2515525" y="3392700"/>
                <a:ext cx="90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363" h="798" extrusionOk="0">
                    <a:moveTo>
                      <a:pt x="0" y="0"/>
                    </a:moveTo>
                    <a:cubicBezTo>
                      <a:pt x="182" y="399"/>
                      <a:pt x="182" y="399"/>
                      <a:pt x="363" y="798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39" name="Google Shape;239;p3"/>
          <p:cNvGrpSpPr/>
          <p:nvPr/>
        </p:nvGrpSpPr>
        <p:grpSpPr>
          <a:xfrm>
            <a:off x="7726343" y="1"/>
            <a:ext cx="522827" cy="1952267"/>
            <a:chOff x="5194218" y="-536312"/>
            <a:chExt cx="522827" cy="1952267"/>
          </a:xfrm>
        </p:grpSpPr>
        <p:grpSp>
          <p:nvGrpSpPr>
            <p:cNvPr id="240" name="Google Shape;240;p3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241" name="Google Shape;241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3"/>
            <p:cNvGrpSpPr/>
            <p:nvPr/>
          </p:nvGrpSpPr>
          <p:grpSpPr>
            <a:xfrm>
              <a:off x="5371921" y="-536312"/>
              <a:ext cx="182209" cy="1814066"/>
              <a:chOff x="3305183" y="1663032"/>
              <a:chExt cx="166690" cy="1659561"/>
            </a:xfrm>
          </p:grpSpPr>
          <p:grpSp>
            <p:nvGrpSpPr>
              <p:cNvPr id="244" name="Google Shape;244;p3"/>
              <p:cNvGrpSpPr/>
              <p:nvPr/>
            </p:nvGrpSpPr>
            <p:grpSpPr>
              <a:xfrm>
                <a:off x="3305183" y="1663032"/>
                <a:ext cx="166690" cy="1659561"/>
                <a:chOff x="3305183" y="1663032"/>
                <a:chExt cx="166690" cy="1659561"/>
              </a:xfrm>
            </p:grpSpPr>
            <p:grpSp>
              <p:nvGrpSpPr>
                <p:cNvPr id="245" name="Google Shape;245;p3"/>
                <p:cNvGrpSpPr/>
                <p:nvPr/>
              </p:nvGrpSpPr>
              <p:grpSpPr>
                <a:xfrm>
                  <a:off x="3305183" y="2971595"/>
                  <a:ext cx="166690" cy="350998"/>
                  <a:chOff x="3305183" y="3146560"/>
                  <a:chExt cx="166690" cy="350998"/>
                </a:xfrm>
              </p:grpSpPr>
              <p:sp>
                <p:nvSpPr>
                  <p:cNvPr id="246" name="Google Shape;246;p3"/>
                  <p:cNvSpPr/>
                  <p:nvPr/>
                </p:nvSpPr>
                <p:spPr>
                  <a:xfrm>
                    <a:off x="3324821" y="3152836"/>
                    <a:ext cx="119489" cy="1171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9489" h="117177" extrusionOk="0">
                        <a:moveTo>
                          <a:pt x="5460" y="117177"/>
                        </a:moveTo>
                        <a:cubicBezTo>
                          <a:pt x="4508" y="91777"/>
                          <a:pt x="-9653" y="30373"/>
                          <a:pt x="11810" y="23896"/>
                        </a:cubicBezTo>
                        <a:cubicBezTo>
                          <a:pt x="18160" y="22118"/>
                          <a:pt x="14668" y="14561"/>
                          <a:pt x="19494" y="10688"/>
                        </a:cubicBezTo>
                        <a:cubicBezTo>
                          <a:pt x="31241" y="-2901"/>
                          <a:pt x="96456" y="-6838"/>
                          <a:pt x="96456" y="18879"/>
                        </a:cubicBezTo>
                        <a:cubicBezTo>
                          <a:pt x="95751" y="22315"/>
                          <a:pt x="97967" y="25668"/>
                          <a:pt x="101409" y="26373"/>
                        </a:cubicBezTo>
                        <a:cubicBezTo>
                          <a:pt x="101866" y="26467"/>
                          <a:pt x="102336" y="26506"/>
                          <a:pt x="102806" y="26499"/>
                        </a:cubicBezTo>
                        <a:cubicBezTo>
                          <a:pt x="133731" y="28849"/>
                          <a:pt x="111569" y="90507"/>
                          <a:pt x="114744" y="11393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7" name="Google Shape;247;p3"/>
                  <p:cNvSpPr/>
                  <p:nvPr/>
                </p:nvSpPr>
                <p:spPr>
                  <a:xfrm>
                    <a:off x="3312763" y="3270014"/>
                    <a:ext cx="150661" cy="2211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61" h="221107" extrusionOk="0">
                        <a:moveTo>
                          <a:pt x="72636" y="221107"/>
                        </a:moveTo>
                        <a:cubicBezTo>
                          <a:pt x="-3564" y="204978"/>
                          <a:pt x="-15057" y="136779"/>
                          <a:pt x="16184" y="2477"/>
                        </a:cubicBezTo>
                        <a:cubicBezTo>
                          <a:pt x="54284" y="1207"/>
                          <a:pt x="87558" y="1270"/>
                          <a:pt x="125595" y="0"/>
                        </a:cubicBezTo>
                        <a:cubicBezTo>
                          <a:pt x="164330" y="92202"/>
                          <a:pt x="166299" y="206629"/>
                          <a:pt x="72636" y="221107"/>
                        </a:cubicBezTo>
                        <a:close/>
                      </a:path>
                    </a:pathLst>
                  </a:custGeom>
                  <a:solidFill>
                    <a:srgbClr val="F9CB9C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8" name="Google Shape;248;p3"/>
                  <p:cNvSpPr/>
                  <p:nvPr/>
                </p:nvSpPr>
                <p:spPr>
                  <a:xfrm>
                    <a:off x="3305183" y="3146560"/>
                    <a:ext cx="166690" cy="3509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690" h="350998" extrusionOk="0">
                        <a:moveTo>
                          <a:pt x="140987" y="124596"/>
                        </a:moveTo>
                        <a:cubicBezTo>
                          <a:pt x="147337" y="122247"/>
                          <a:pt x="143336" y="59572"/>
                          <a:pt x="144542" y="54238"/>
                        </a:cubicBezTo>
                        <a:cubicBezTo>
                          <a:pt x="146828" y="39252"/>
                          <a:pt x="140097" y="24647"/>
                          <a:pt x="122571" y="26425"/>
                        </a:cubicBezTo>
                        <a:cubicBezTo>
                          <a:pt x="129683" y="-8309"/>
                          <a:pt x="29417" y="-8500"/>
                          <a:pt x="29925" y="24075"/>
                        </a:cubicBezTo>
                        <a:cubicBezTo>
                          <a:pt x="15891" y="25536"/>
                          <a:pt x="12399" y="39633"/>
                          <a:pt x="13478" y="51635"/>
                        </a:cubicBezTo>
                        <a:cubicBezTo>
                          <a:pt x="16145" y="75955"/>
                          <a:pt x="8335" y="105292"/>
                          <a:pt x="17034" y="127263"/>
                        </a:cubicBezTo>
                        <a:cubicBezTo>
                          <a:pt x="17034" y="127263"/>
                          <a:pt x="17034" y="127644"/>
                          <a:pt x="17034" y="127835"/>
                        </a:cubicBezTo>
                        <a:cubicBezTo>
                          <a:pt x="-77835" y="451748"/>
                          <a:pt x="259922" y="398789"/>
                          <a:pt x="140987" y="124596"/>
                        </a:cubicBezTo>
                        <a:close/>
                        <a:moveTo>
                          <a:pt x="126254" y="42427"/>
                        </a:moveTo>
                        <a:cubicBezTo>
                          <a:pt x="126699" y="51254"/>
                          <a:pt x="126699" y="64842"/>
                          <a:pt x="126889" y="74177"/>
                        </a:cubicBezTo>
                        <a:lnTo>
                          <a:pt x="31258" y="101736"/>
                        </a:lnTo>
                        <a:cubicBezTo>
                          <a:pt x="31258" y="96719"/>
                          <a:pt x="31258" y="91640"/>
                          <a:pt x="31258" y="86560"/>
                        </a:cubicBezTo>
                        <a:cubicBezTo>
                          <a:pt x="57865" y="73415"/>
                          <a:pt x="88408" y="58556"/>
                          <a:pt x="112348" y="40903"/>
                        </a:cubicBezTo>
                        <a:cubicBezTo>
                          <a:pt x="116793" y="41665"/>
                          <a:pt x="123778" y="38490"/>
                          <a:pt x="126254" y="42427"/>
                        </a:cubicBezTo>
                        <a:close/>
                        <a:moveTo>
                          <a:pt x="89044" y="212671"/>
                        </a:moveTo>
                        <a:cubicBezTo>
                          <a:pt x="81112" y="208784"/>
                          <a:pt x="71771" y="209070"/>
                          <a:pt x="64088" y="213433"/>
                        </a:cubicBezTo>
                        <a:cubicBezTo>
                          <a:pt x="67943" y="186762"/>
                          <a:pt x="70883" y="159947"/>
                          <a:pt x="72914" y="132978"/>
                        </a:cubicBezTo>
                        <a:lnTo>
                          <a:pt x="83964" y="132978"/>
                        </a:lnTo>
                        <a:cubicBezTo>
                          <a:pt x="83049" y="159642"/>
                          <a:pt x="84751" y="186337"/>
                          <a:pt x="89044" y="212671"/>
                        </a:cubicBezTo>
                        <a:close/>
                        <a:moveTo>
                          <a:pt x="50944" y="114118"/>
                        </a:moveTo>
                        <a:lnTo>
                          <a:pt x="127144" y="92148"/>
                        </a:lnTo>
                        <a:lnTo>
                          <a:pt x="127144" y="113420"/>
                        </a:lnTo>
                        <a:cubicBezTo>
                          <a:pt x="101299" y="114880"/>
                          <a:pt x="75899" y="115135"/>
                          <a:pt x="50626" y="114118"/>
                        </a:cubicBezTo>
                        <a:close/>
                        <a:moveTo>
                          <a:pt x="90695" y="39950"/>
                        </a:moveTo>
                        <a:cubicBezTo>
                          <a:pt x="74692" y="48269"/>
                          <a:pt x="47832" y="59826"/>
                          <a:pt x="31385" y="67255"/>
                        </a:cubicBezTo>
                        <a:cubicBezTo>
                          <a:pt x="31385" y="58937"/>
                          <a:pt x="31766" y="47634"/>
                          <a:pt x="31385" y="39379"/>
                        </a:cubicBezTo>
                        <a:cubicBezTo>
                          <a:pt x="33036" y="39379"/>
                          <a:pt x="75835" y="39442"/>
                          <a:pt x="90377" y="39950"/>
                        </a:cubicBezTo>
                        <a:close/>
                        <a:moveTo>
                          <a:pt x="45736" y="22361"/>
                        </a:moveTo>
                        <a:cubicBezTo>
                          <a:pt x="60214" y="644"/>
                          <a:pt x="112920" y="11122"/>
                          <a:pt x="111395" y="26616"/>
                        </a:cubicBezTo>
                        <a:cubicBezTo>
                          <a:pt x="92028" y="25854"/>
                          <a:pt x="63834" y="27314"/>
                          <a:pt x="44466" y="26616"/>
                        </a:cubicBezTo>
                        <a:cubicBezTo>
                          <a:pt x="44339" y="26171"/>
                          <a:pt x="45165" y="22742"/>
                          <a:pt x="45419" y="22361"/>
                        </a:cubicBezTo>
                        <a:close/>
                        <a:moveTo>
                          <a:pt x="125556" y="309127"/>
                        </a:moveTo>
                        <a:cubicBezTo>
                          <a:pt x="22686" y="406028"/>
                          <a:pt x="-873" y="195335"/>
                          <a:pt x="33798" y="131708"/>
                        </a:cubicBezTo>
                        <a:cubicBezTo>
                          <a:pt x="41101" y="132153"/>
                          <a:pt x="48467" y="132470"/>
                          <a:pt x="55833" y="132661"/>
                        </a:cubicBezTo>
                        <a:cubicBezTo>
                          <a:pt x="60913" y="148536"/>
                          <a:pt x="25734" y="268678"/>
                          <a:pt x="58500" y="243023"/>
                        </a:cubicBezTo>
                        <a:cubicBezTo>
                          <a:pt x="62310" y="237436"/>
                          <a:pt x="67708" y="228101"/>
                          <a:pt x="75454" y="228037"/>
                        </a:cubicBezTo>
                        <a:cubicBezTo>
                          <a:pt x="84979" y="228037"/>
                          <a:pt x="91076" y="238960"/>
                          <a:pt x="95394" y="245881"/>
                        </a:cubicBezTo>
                        <a:cubicBezTo>
                          <a:pt x="128985" y="268931"/>
                          <a:pt x="92536" y="150631"/>
                          <a:pt x="101744" y="132661"/>
                        </a:cubicBezTo>
                        <a:cubicBezTo>
                          <a:pt x="109173" y="132661"/>
                          <a:pt x="116602" y="132089"/>
                          <a:pt x="124032" y="131644"/>
                        </a:cubicBezTo>
                        <a:cubicBezTo>
                          <a:pt x="155591" y="183968"/>
                          <a:pt x="160671" y="257311"/>
                          <a:pt x="125239" y="30912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49" name="Google Shape;249;p3"/>
                <p:cNvSpPr/>
                <p:nvPr/>
              </p:nvSpPr>
              <p:spPr>
                <a:xfrm>
                  <a:off x="3375902" y="1663032"/>
                  <a:ext cx="17700" cy="13149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50" name="Google Shape;250;p3"/>
              <p:cNvSpPr/>
              <p:nvPr/>
            </p:nvSpPr>
            <p:spPr>
              <a:xfrm>
                <a:off x="3352825" y="3244100"/>
                <a:ext cx="27200" cy="290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160" extrusionOk="0">
                    <a:moveTo>
                      <a:pt x="0" y="0"/>
                    </a:moveTo>
                    <a:cubicBezTo>
                      <a:pt x="294" y="441"/>
                      <a:pt x="670" y="834"/>
                      <a:pt x="1088" y="116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51" name="Google Shape;251;p3"/>
          <p:cNvGrpSpPr/>
          <p:nvPr/>
        </p:nvGrpSpPr>
        <p:grpSpPr>
          <a:xfrm>
            <a:off x="7946297" y="-6"/>
            <a:ext cx="860597" cy="4748536"/>
            <a:chOff x="7824797" y="-1724181"/>
            <a:chExt cx="860597" cy="4748536"/>
          </a:xfrm>
        </p:grpSpPr>
        <p:grpSp>
          <p:nvGrpSpPr>
            <p:cNvPr id="252" name="Google Shape;252;p3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253" name="Google Shape;253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5" name="Google Shape;255;p3"/>
            <p:cNvGrpSpPr/>
            <p:nvPr/>
          </p:nvGrpSpPr>
          <p:grpSpPr>
            <a:xfrm>
              <a:off x="8100547" y="-1724181"/>
              <a:ext cx="300376" cy="4529867"/>
              <a:chOff x="3792712" y="-322375"/>
              <a:chExt cx="274793" cy="4144055"/>
            </a:xfrm>
          </p:grpSpPr>
          <p:grpSp>
            <p:nvGrpSpPr>
              <p:cNvPr id="256" name="Google Shape;256;p3"/>
              <p:cNvGrpSpPr/>
              <p:nvPr/>
            </p:nvGrpSpPr>
            <p:grpSpPr>
              <a:xfrm>
                <a:off x="3792712" y="-322375"/>
                <a:ext cx="274793" cy="4144055"/>
                <a:chOff x="3792712" y="-322375"/>
                <a:chExt cx="274793" cy="4144055"/>
              </a:xfrm>
            </p:grpSpPr>
            <p:grpSp>
              <p:nvGrpSpPr>
                <p:cNvPr id="257" name="Google Shape;257;p3"/>
                <p:cNvGrpSpPr/>
                <p:nvPr/>
              </p:nvGrpSpPr>
              <p:grpSpPr>
                <a:xfrm>
                  <a:off x="3792712" y="2971595"/>
                  <a:ext cx="274793" cy="850085"/>
                  <a:chOff x="3792712" y="2879468"/>
                  <a:chExt cx="274793" cy="850085"/>
                </a:xfrm>
              </p:grpSpPr>
              <p:sp>
                <p:nvSpPr>
                  <p:cNvPr id="258" name="Google Shape;258;p3"/>
                  <p:cNvSpPr/>
                  <p:nvPr/>
                </p:nvSpPr>
                <p:spPr>
                  <a:xfrm>
                    <a:off x="3798083" y="3085793"/>
                    <a:ext cx="261578" cy="6373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1578" h="637356" extrusionOk="0">
                        <a:moveTo>
                          <a:pt x="126686" y="637357"/>
                        </a:moveTo>
                        <a:cubicBezTo>
                          <a:pt x="-60449" y="630435"/>
                          <a:pt x="18736" y="394850"/>
                          <a:pt x="6417" y="267723"/>
                        </a:cubicBezTo>
                        <a:cubicBezTo>
                          <a:pt x="12322" y="197048"/>
                          <a:pt x="-10665" y="53665"/>
                          <a:pt x="31817" y="8008"/>
                        </a:cubicBezTo>
                        <a:cubicBezTo>
                          <a:pt x="291595" y="-16566"/>
                          <a:pt x="262449" y="-1263"/>
                          <a:pt x="258829" y="299283"/>
                        </a:cubicBezTo>
                        <a:cubicBezTo>
                          <a:pt x="256988" y="426728"/>
                          <a:pt x="295024" y="626816"/>
                          <a:pt x="126686" y="637357"/>
                        </a:cubicBezTo>
                        <a:close/>
                      </a:path>
                    </a:pathLst>
                  </a:custGeom>
                  <a:solidFill>
                    <a:srgbClr val="CFE2F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9" name="Google Shape;259;p3"/>
                  <p:cNvSpPr/>
                  <p:nvPr/>
                </p:nvSpPr>
                <p:spPr>
                  <a:xfrm>
                    <a:off x="3849902" y="2886279"/>
                    <a:ext cx="160096" cy="197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0096" h="197298" extrusionOk="0">
                        <a:moveTo>
                          <a:pt x="0" y="197298"/>
                        </a:moveTo>
                        <a:cubicBezTo>
                          <a:pt x="14795" y="163453"/>
                          <a:pt x="-19495" y="39120"/>
                          <a:pt x="29908" y="37913"/>
                        </a:cubicBezTo>
                        <a:cubicBezTo>
                          <a:pt x="41275" y="35754"/>
                          <a:pt x="33401" y="17911"/>
                          <a:pt x="43053" y="12513"/>
                        </a:cubicBezTo>
                        <a:cubicBezTo>
                          <a:pt x="64008" y="-9902"/>
                          <a:pt x="129984" y="-1393"/>
                          <a:pt x="134239" y="31563"/>
                        </a:cubicBezTo>
                        <a:cubicBezTo>
                          <a:pt x="135826" y="40517"/>
                          <a:pt x="147891" y="34484"/>
                          <a:pt x="151955" y="41406"/>
                        </a:cubicBezTo>
                        <a:cubicBezTo>
                          <a:pt x="171640" y="64583"/>
                          <a:pt x="149479" y="158246"/>
                          <a:pt x="149161" y="196663"/>
                        </a:cubicBezTo>
                        <a:cubicBezTo>
                          <a:pt x="98234" y="196155"/>
                          <a:pt x="49847" y="189170"/>
                          <a:pt x="0" y="197298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0" name="Google Shape;260;p3"/>
                  <p:cNvSpPr/>
                  <p:nvPr/>
                </p:nvSpPr>
                <p:spPr>
                  <a:xfrm>
                    <a:off x="3792712" y="2879468"/>
                    <a:ext cx="274793" cy="8500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793" h="850085" extrusionOk="0">
                        <a:moveTo>
                          <a:pt x="19916" y="786532"/>
                        </a:moveTo>
                        <a:cubicBezTo>
                          <a:pt x="39854" y="827489"/>
                          <a:pt x="67541" y="848572"/>
                          <a:pt x="131866" y="850032"/>
                        </a:cubicBezTo>
                        <a:cubicBezTo>
                          <a:pt x="255818" y="852953"/>
                          <a:pt x="279440" y="735732"/>
                          <a:pt x="271947" y="651213"/>
                        </a:cubicBezTo>
                        <a:cubicBezTo>
                          <a:pt x="272963" y="537612"/>
                          <a:pt x="275312" y="423947"/>
                          <a:pt x="274678" y="310345"/>
                        </a:cubicBezTo>
                        <a:cubicBezTo>
                          <a:pt x="276202" y="268245"/>
                          <a:pt x="263057" y="215095"/>
                          <a:pt x="217528" y="202395"/>
                        </a:cubicBezTo>
                        <a:cubicBezTo>
                          <a:pt x="213336" y="167343"/>
                          <a:pt x="246610" y="35073"/>
                          <a:pt x="197716" y="37295"/>
                        </a:cubicBezTo>
                        <a:cubicBezTo>
                          <a:pt x="191366" y="-10202"/>
                          <a:pt x="84495" y="-14965"/>
                          <a:pt x="87098" y="38311"/>
                        </a:cubicBezTo>
                        <a:cubicBezTo>
                          <a:pt x="75478" y="36978"/>
                          <a:pt x="60047" y="37041"/>
                          <a:pt x="58778" y="55583"/>
                        </a:cubicBezTo>
                        <a:cubicBezTo>
                          <a:pt x="55603" y="103081"/>
                          <a:pt x="55285" y="150833"/>
                          <a:pt x="49887" y="197760"/>
                        </a:cubicBezTo>
                        <a:cubicBezTo>
                          <a:pt x="-19010" y="224303"/>
                          <a:pt x="12613" y="404262"/>
                          <a:pt x="5437" y="474048"/>
                        </a:cubicBezTo>
                        <a:cubicBezTo>
                          <a:pt x="10264" y="577299"/>
                          <a:pt x="-17549" y="687980"/>
                          <a:pt x="19916" y="786532"/>
                        </a:cubicBezTo>
                        <a:close/>
                        <a:moveTo>
                          <a:pt x="102466" y="38248"/>
                        </a:moveTo>
                        <a:cubicBezTo>
                          <a:pt x="106148" y="7895"/>
                          <a:pt x="173585" y="17166"/>
                          <a:pt x="178983" y="37105"/>
                        </a:cubicBezTo>
                        <a:cubicBezTo>
                          <a:pt x="154281" y="37549"/>
                          <a:pt x="103101" y="39962"/>
                          <a:pt x="102592" y="38311"/>
                        </a:cubicBezTo>
                        <a:close/>
                        <a:moveTo>
                          <a:pt x="76177" y="56663"/>
                        </a:moveTo>
                        <a:lnTo>
                          <a:pt x="174983" y="55393"/>
                        </a:lnTo>
                        <a:cubicBezTo>
                          <a:pt x="190222" y="53361"/>
                          <a:pt x="211304" y="53298"/>
                          <a:pt x="206733" y="75459"/>
                        </a:cubicBezTo>
                        <a:lnTo>
                          <a:pt x="75287" y="111400"/>
                        </a:lnTo>
                        <a:cubicBezTo>
                          <a:pt x="75967" y="93194"/>
                          <a:pt x="76303" y="74970"/>
                          <a:pt x="76303" y="56726"/>
                        </a:cubicBezTo>
                        <a:close/>
                        <a:moveTo>
                          <a:pt x="73700" y="129879"/>
                        </a:moveTo>
                        <a:lnTo>
                          <a:pt x="205399" y="94382"/>
                        </a:lnTo>
                        <a:lnTo>
                          <a:pt x="203684" y="134069"/>
                        </a:lnTo>
                        <a:lnTo>
                          <a:pt x="71478" y="159469"/>
                        </a:lnTo>
                        <a:cubicBezTo>
                          <a:pt x="72430" y="149563"/>
                          <a:pt x="73192" y="139785"/>
                          <a:pt x="73827" y="129942"/>
                        </a:cubicBezTo>
                        <a:close/>
                        <a:moveTo>
                          <a:pt x="69191" y="177885"/>
                        </a:moveTo>
                        <a:lnTo>
                          <a:pt x="202541" y="152104"/>
                        </a:lnTo>
                        <a:cubicBezTo>
                          <a:pt x="201906" y="166391"/>
                          <a:pt x="201335" y="180615"/>
                          <a:pt x="200700" y="194839"/>
                        </a:cubicBezTo>
                        <a:lnTo>
                          <a:pt x="67350" y="193379"/>
                        </a:lnTo>
                        <a:cubicBezTo>
                          <a:pt x="68239" y="188298"/>
                          <a:pt x="68937" y="183282"/>
                          <a:pt x="69318" y="177948"/>
                        </a:cubicBezTo>
                        <a:close/>
                        <a:moveTo>
                          <a:pt x="19217" y="648102"/>
                        </a:moveTo>
                        <a:cubicBezTo>
                          <a:pt x="23154" y="519832"/>
                          <a:pt x="21947" y="391117"/>
                          <a:pt x="28171" y="263101"/>
                        </a:cubicBezTo>
                        <a:cubicBezTo>
                          <a:pt x="34965" y="198204"/>
                          <a:pt x="74589" y="211222"/>
                          <a:pt x="121960" y="210968"/>
                        </a:cubicBezTo>
                        <a:cubicBezTo>
                          <a:pt x="123103" y="217851"/>
                          <a:pt x="123674" y="224817"/>
                          <a:pt x="123674" y="231796"/>
                        </a:cubicBezTo>
                        <a:cubicBezTo>
                          <a:pt x="72874" y="256370"/>
                          <a:pt x="60174" y="344889"/>
                          <a:pt x="124246" y="360891"/>
                        </a:cubicBezTo>
                        <a:lnTo>
                          <a:pt x="124627" y="429281"/>
                        </a:lnTo>
                        <a:cubicBezTo>
                          <a:pt x="46966" y="432710"/>
                          <a:pt x="45951" y="548915"/>
                          <a:pt x="125135" y="549486"/>
                        </a:cubicBezTo>
                        <a:lnTo>
                          <a:pt x="125516" y="627083"/>
                        </a:lnTo>
                        <a:cubicBezTo>
                          <a:pt x="40" y="680677"/>
                          <a:pt x="157647" y="791422"/>
                          <a:pt x="143550" y="638069"/>
                        </a:cubicBezTo>
                        <a:cubicBezTo>
                          <a:pt x="209971" y="620416"/>
                          <a:pt x="220385" y="540533"/>
                          <a:pt x="142661" y="533675"/>
                        </a:cubicBezTo>
                        <a:lnTo>
                          <a:pt x="142280" y="444204"/>
                        </a:lnTo>
                        <a:cubicBezTo>
                          <a:pt x="216321" y="434298"/>
                          <a:pt x="216130" y="356764"/>
                          <a:pt x="141772" y="346604"/>
                        </a:cubicBezTo>
                        <a:cubicBezTo>
                          <a:pt x="141772" y="311425"/>
                          <a:pt x="141772" y="215413"/>
                          <a:pt x="140566" y="212429"/>
                        </a:cubicBezTo>
                        <a:cubicBezTo>
                          <a:pt x="140566" y="212429"/>
                          <a:pt x="194096" y="213762"/>
                          <a:pt x="198541" y="213381"/>
                        </a:cubicBezTo>
                        <a:cubicBezTo>
                          <a:pt x="218543" y="211666"/>
                          <a:pt x="234291" y="230589"/>
                          <a:pt x="243943" y="246845"/>
                        </a:cubicBezTo>
                        <a:cubicBezTo>
                          <a:pt x="271376" y="315997"/>
                          <a:pt x="250865" y="395880"/>
                          <a:pt x="255754" y="469095"/>
                        </a:cubicBezTo>
                        <a:cubicBezTo>
                          <a:pt x="240832" y="580093"/>
                          <a:pt x="308015" y="834538"/>
                          <a:pt x="136819" y="834855"/>
                        </a:cubicBezTo>
                        <a:cubicBezTo>
                          <a:pt x="35727" y="844063"/>
                          <a:pt x="10073" y="729382"/>
                          <a:pt x="19344" y="648166"/>
                        </a:cubicBezTo>
                        <a:close/>
                        <a:moveTo>
                          <a:pt x="125008" y="678137"/>
                        </a:moveTo>
                        <a:cubicBezTo>
                          <a:pt x="115928" y="731541"/>
                          <a:pt x="62968" y="668041"/>
                          <a:pt x="125643" y="645435"/>
                        </a:cubicBezTo>
                        <a:cubicBezTo>
                          <a:pt x="126272" y="656357"/>
                          <a:pt x="126100" y="667304"/>
                          <a:pt x="125135" y="678201"/>
                        </a:cubicBezTo>
                        <a:close/>
                        <a:moveTo>
                          <a:pt x="125008" y="531198"/>
                        </a:moveTo>
                        <a:cubicBezTo>
                          <a:pt x="69953" y="529293"/>
                          <a:pt x="68620" y="448966"/>
                          <a:pt x="124627" y="447315"/>
                        </a:cubicBezTo>
                        <a:close/>
                        <a:moveTo>
                          <a:pt x="124119" y="340698"/>
                        </a:moveTo>
                        <a:cubicBezTo>
                          <a:pt x="85193" y="326284"/>
                          <a:pt x="93004" y="270848"/>
                          <a:pt x="123674" y="251798"/>
                        </a:cubicBezTo>
                        <a:cubicBezTo>
                          <a:pt x="123973" y="281643"/>
                          <a:pt x="124183" y="311380"/>
                          <a:pt x="124309" y="341016"/>
                        </a:cubicBezTo>
                        <a:close/>
                        <a:moveTo>
                          <a:pt x="141835" y="365591"/>
                        </a:moveTo>
                        <a:cubicBezTo>
                          <a:pt x="190730" y="374798"/>
                          <a:pt x="194159" y="419057"/>
                          <a:pt x="141835" y="426106"/>
                        </a:cubicBezTo>
                        <a:close/>
                        <a:moveTo>
                          <a:pt x="142724" y="551899"/>
                        </a:moveTo>
                        <a:cubicBezTo>
                          <a:pt x="195493" y="559138"/>
                          <a:pt x="188127" y="605684"/>
                          <a:pt x="143296" y="619781"/>
                        </a:cubicBezTo>
                        <a:cubicBezTo>
                          <a:pt x="143042" y="601429"/>
                          <a:pt x="142978" y="571204"/>
                          <a:pt x="142915" y="5522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61" name="Google Shape;261;p3"/>
                <p:cNvSpPr/>
                <p:nvPr/>
              </p:nvSpPr>
              <p:spPr>
                <a:xfrm>
                  <a:off x="3923169" y="-322375"/>
                  <a:ext cx="17700" cy="3300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2" name="Google Shape;262;p3"/>
              <p:cNvSpPr/>
              <p:nvPr/>
            </p:nvSpPr>
            <p:spPr>
              <a:xfrm>
                <a:off x="3834925" y="3637375"/>
                <a:ext cx="76100" cy="135925"/>
              </a:xfrm>
              <a:custGeom>
                <a:avLst/>
                <a:gdLst/>
                <a:ahLst/>
                <a:cxnLst/>
                <a:rect l="l" t="t" r="r" b="b"/>
                <a:pathLst>
                  <a:path w="3044" h="5437" extrusionOk="0">
                    <a:moveTo>
                      <a:pt x="0" y="0"/>
                    </a:moveTo>
                    <a:cubicBezTo>
                      <a:pt x="372" y="2043"/>
                      <a:pt x="1116" y="4666"/>
                      <a:pt x="3044" y="5437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63" name="Google Shape;263;p3"/>
              <p:cNvSpPr/>
              <p:nvPr/>
            </p:nvSpPr>
            <p:spPr>
              <a:xfrm>
                <a:off x="3834925" y="3552200"/>
                <a:ext cx="182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870" extrusionOk="0">
                    <a:moveTo>
                      <a:pt x="0" y="0"/>
                    </a:moveTo>
                    <a:cubicBezTo>
                      <a:pt x="37" y="435"/>
                      <a:pt x="37" y="435"/>
                      <a:pt x="73" y="87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64" name="Google Shape;264;p3"/>
          <p:cNvGrpSpPr/>
          <p:nvPr/>
        </p:nvGrpSpPr>
        <p:grpSpPr>
          <a:xfrm>
            <a:off x="7060401" y="7"/>
            <a:ext cx="1046700" cy="4149108"/>
            <a:chOff x="1192601" y="-1724180"/>
            <a:chExt cx="1046700" cy="4149108"/>
          </a:xfrm>
        </p:grpSpPr>
        <p:grpSp>
          <p:nvGrpSpPr>
            <p:cNvPr id="265" name="Google Shape;265;p3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266" name="Google Shape;266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" name="Google Shape;268;p3"/>
            <p:cNvGrpSpPr/>
            <p:nvPr/>
          </p:nvGrpSpPr>
          <p:grpSpPr>
            <a:xfrm>
              <a:off x="1417979" y="-1724180"/>
              <a:ext cx="580390" cy="3855366"/>
              <a:chOff x="522260" y="372820"/>
              <a:chExt cx="530958" cy="3527002"/>
            </a:xfrm>
          </p:grpSpPr>
          <p:grpSp>
            <p:nvGrpSpPr>
              <p:cNvPr id="269" name="Google Shape;269;p3"/>
              <p:cNvGrpSpPr/>
              <p:nvPr/>
            </p:nvGrpSpPr>
            <p:grpSpPr>
              <a:xfrm>
                <a:off x="522260" y="372820"/>
                <a:ext cx="530958" cy="3527002"/>
                <a:chOff x="522260" y="372820"/>
                <a:chExt cx="530958" cy="3527002"/>
              </a:xfrm>
            </p:grpSpPr>
            <p:grpSp>
              <p:nvGrpSpPr>
                <p:cNvPr id="270" name="Google Shape;270;p3"/>
                <p:cNvGrpSpPr/>
                <p:nvPr/>
              </p:nvGrpSpPr>
              <p:grpSpPr>
                <a:xfrm>
                  <a:off x="522260" y="2971595"/>
                  <a:ext cx="530958" cy="928227"/>
                  <a:chOff x="522260" y="2971595"/>
                  <a:chExt cx="530958" cy="928227"/>
                </a:xfrm>
              </p:grpSpPr>
              <p:sp>
                <p:nvSpPr>
                  <p:cNvPr id="271" name="Google Shape;271;p3"/>
                  <p:cNvSpPr/>
                  <p:nvPr/>
                </p:nvSpPr>
                <p:spPr>
                  <a:xfrm>
                    <a:off x="531045" y="3193814"/>
                    <a:ext cx="510950" cy="5001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950" h="500199" extrusionOk="0">
                        <a:moveTo>
                          <a:pt x="230344" y="500189"/>
                        </a:moveTo>
                        <a:cubicBezTo>
                          <a:pt x="153916" y="500507"/>
                          <a:pt x="77640" y="493446"/>
                          <a:pt x="2570" y="479108"/>
                        </a:cubicBezTo>
                        <a:cubicBezTo>
                          <a:pt x="-4606" y="452501"/>
                          <a:pt x="4348" y="418084"/>
                          <a:pt x="15841" y="404622"/>
                        </a:cubicBezTo>
                        <a:cubicBezTo>
                          <a:pt x="93" y="296672"/>
                          <a:pt x="174591" y="153479"/>
                          <a:pt x="126458" y="68770"/>
                        </a:cubicBezTo>
                        <a:cubicBezTo>
                          <a:pt x="128236" y="16510"/>
                          <a:pt x="219295" y="6350"/>
                          <a:pt x="261142" y="0"/>
                        </a:cubicBezTo>
                        <a:cubicBezTo>
                          <a:pt x="310926" y="4953"/>
                          <a:pt x="383443" y="12002"/>
                          <a:pt x="388777" y="70612"/>
                        </a:cubicBezTo>
                        <a:cubicBezTo>
                          <a:pt x="365980" y="191262"/>
                          <a:pt x="524603" y="342392"/>
                          <a:pt x="509998" y="472630"/>
                        </a:cubicBezTo>
                        <a:cubicBezTo>
                          <a:pt x="417936" y="491147"/>
                          <a:pt x="324248" y="500380"/>
                          <a:pt x="230344" y="500189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" name="Google Shape;272;p3"/>
                  <p:cNvSpPr/>
                  <p:nvPr/>
                </p:nvSpPr>
                <p:spPr>
                  <a:xfrm>
                    <a:off x="551585" y="3672350"/>
                    <a:ext cx="488949" cy="21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8949" h="214629" extrusionOk="0">
                        <a:moveTo>
                          <a:pt x="243395" y="214630"/>
                        </a:moveTo>
                        <a:cubicBezTo>
                          <a:pt x="147256" y="214630"/>
                          <a:pt x="26352" y="160401"/>
                          <a:pt x="0" y="8001"/>
                        </a:cubicBezTo>
                        <a:cubicBezTo>
                          <a:pt x="165925" y="39751"/>
                          <a:pt x="327279" y="29528"/>
                          <a:pt x="488950" y="0"/>
                        </a:cubicBezTo>
                        <a:cubicBezTo>
                          <a:pt x="471043" y="147384"/>
                          <a:pt x="350266" y="214630"/>
                          <a:pt x="243395" y="214630"/>
                        </a:cubicBezTo>
                        <a:close/>
                      </a:path>
                    </a:pathLst>
                  </a:custGeom>
                  <a:solidFill>
                    <a:srgbClr val="C8F3F7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" name="Google Shape;273;p3"/>
                  <p:cNvSpPr/>
                  <p:nvPr/>
                </p:nvSpPr>
                <p:spPr>
                  <a:xfrm>
                    <a:off x="685838" y="2977833"/>
                    <a:ext cx="219884" cy="2346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84" h="234649" extrusionOk="0">
                        <a:moveTo>
                          <a:pt x="2590" y="234649"/>
                        </a:moveTo>
                        <a:cubicBezTo>
                          <a:pt x="7987" y="210011"/>
                          <a:pt x="-12142" y="33672"/>
                          <a:pt x="12877" y="45419"/>
                        </a:cubicBezTo>
                        <a:cubicBezTo>
                          <a:pt x="33197" y="50182"/>
                          <a:pt x="23545" y="24210"/>
                          <a:pt x="35038" y="16590"/>
                        </a:cubicBezTo>
                        <a:cubicBezTo>
                          <a:pt x="50913" y="906"/>
                          <a:pt x="85394" y="1604"/>
                          <a:pt x="109714" y="1922"/>
                        </a:cubicBezTo>
                        <a:cubicBezTo>
                          <a:pt x="145528" y="-936"/>
                          <a:pt x="189026" y="-6841"/>
                          <a:pt x="188835" y="38879"/>
                        </a:cubicBezTo>
                        <a:cubicBezTo>
                          <a:pt x="250875" y="39895"/>
                          <a:pt x="199503" y="186770"/>
                          <a:pt x="206869" y="233824"/>
                        </a:cubicBezTo>
                        <a:cubicBezTo>
                          <a:pt x="139369" y="212361"/>
                          <a:pt x="71932" y="215091"/>
                          <a:pt x="2590" y="2346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3"/>
                  <p:cNvSpPr/>
                  <p:nvPr/>
                </p:nvSpPr>
                <p:spPr>
                  <a:xfrm>
                    <a:off x="522260" y="2971595"/>
                    <a:ext cx="530958" cy="9282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958" h="928227" extrusionOk="0">
                        <a:moveTo>
                          <a:pt x="516306" y="619347"/>
                        </a:moveTo>
                        <a:cubicBezTo>
                          <a:pt x="501638" y="504285"/>
                          <a:pt x="397942" y="417798"/>
                          <a:pt x="399530" y="298926"/>
                        </a:cubicBezTo>
                        <a:cubicBezTo>
                          <a:pt x="413182" y="300514"/>
                          <a:pt x="390830" y="254159"/>
                          <a:pt x="381178" y="244380"/>
                        </a:cubicBezTo>
                        <a:cubicBezTo>
                          <a:pt x="383210" y="187992"/>
                          <a:pt x="385369" y="132175"/>
                          <a:pt x="387528" y="75787"/>
                        </a:cubicBezTo>
                        <a:cubicBezTo>
                          <a:pt x="392481" y="54070"/>
                          <a:pt x="381559" y="34449"/>
                          <a:pt x="356731" y="40227"/>
                        </a:cubicBezTo>
                        <a:cubicBezTo>
                          <a:pt x="358255" y="-10573"/>
                          <a:pt x="307645" y="730"/>
                          <a:pt x="273609" y="1810"/>
                        </a:cubicBezTo>
                        <a:cubicBezTo>
                          <a:pt x="240780" y="1429"/>
                          <a:pt x="184074" y="-222"/>
                          <a:pt x="184328" y="45244"/>
                        </a:cubicBezTo>
                        <a:cubicBezTo>
                          <a:pt x="174803" y="45815"/>
                          <a:pt x="158928" y="42640"/>
                          <a:pt x="158928" y="56547"/>
                        </a:cubicBezTo>
                        <a:cubicBezTo>
                          <a:pt x="158928" y="118777"/>
                          <a:pt x="158039" y="180435"/>
                          <a:pt x="158357" y="242475"/>
                        </a:cubicBezTo>
                        <a:cubicBezTo>
                          <a:pt x="144260" y="248825"/>
                          <a:pt x="112383" y="292767"/>
                          <a:pt x="140577" y="307753"/>
                        </a:cubicBezTo>
                        <a:cubicBezTo>
                          <a:pt x="150102" y="385159"/>
                          <a:pt x="15736" y="506508"/>
                          <a:pt x="18784" y="626967"/>
                        </a:cubicBezTo>
                        <a:cubicBezTo>
                          <a:pt x="-3124" y="640493"/>
                          <a:pt x="-8013" y="706215"/>
                          <a:pt x="15672" y="712756"/>
                        </a:cubicBezTo>
                        <a:cubicBezTo>
                          <a:pt x="65075" y="1013238"/>
                          <a:pt x="505638" y="992854"/>
                          <a:pt x="526720" y="692753"/>
                        </a:cubicBezTo>
                        <a:cubicBezTo>
                          <a:pt x="534785" y="671862"/>
                          <a:pt x="531356" y="631984"/>
                          <a:pt x="516306" y="619347"/>
                        </a:cubicBezTo>
                        <a:close/>
                        <a:moveTo>
                          <a:pt x="498399" y="620300"/>
                        </a:moveTo>
                        <a:cubicBezTo>
                          <a:pt x="475749" y="621824"/>
                          <a:pt x="453079" y="623176"/>
                          <a:pt x="430391" y="624364"/>
                        </a:cubicBezTo>
                        <a:cubicBezTo>
                          <a:pt x="405708" y="518319"/>
                          <a:pt x="384842" y="411531"/>
                          <a:pt x="367780" y="304006"/>
                        </a:cubicBezTo>
                        <a:cubicBezTo>
                          <a:pt x="372606" y="303308"/>
                          <a:pt x="377432" y="302673"/>
                          <a:pt x="382194" y="301911"/>
                        </a:cubicBezTo>
                        <a:cubicBezTo>
                          <a:pt x="378511" y="420973"/>
                          <a:pt x="481889" y="506762"/>
                          <a:pt x="498399" y="620300"/>
                        </a:cubicBezTo>
                        <a:close/>
                        <a:moveTo>
                          <a:pt x="278689" y="312579"/>
                        </a:moveTo>
                        <a:cubicBezTo>
                          <a:pt x="287389" y="312198"/>
                          <a:pt x="296025" y="311690"/>
                          <a:pt x="304661" y="311118"/>
                        </a:cubicBezTo>
                        <a:cubicBezTo>
                          <a:pt x="318040" y="416738"/>
                          <a:pt x="331477" y="522383"/>
                          <a:pt x="344983" y="628047"/>
                        </a:cubicBezTo>
                        <a:cubicBezTo>
                          <a:pt x="322568" y="628809"/>
                          <a:pt x="300216" y="629507"/>
                          <a:pt x="277800" y="629952"/>
                        </a:cubicBezTo>
                        <a:cubicBezTo>
                          <a:pt x="271844" y="524237"/>
                          <a:pt x="272136" y="418262"/>
                          <a:pt x="278689" y="312579"/>
                        </a:cubicBezTo>
                        <a:close/>
                        <a:moveTo>
                          <a:pt x="322504" y="309531"/>
                        </a:moveTo>
                        <a:cubicBezTo>
                          <a:pt x="331775" y="308642"/>
                          <a:pt x="341046" y="307626"/>
                          <a:pt x="350317" y="306483"/>
                        </a:cubicBezTo>
                        <a:cubicBezTo>
                          <a:pt x="367253" y="413417"/>
                          <a:pt x="387928" y="519633"/>
                          <a:pt x="412357" y="625126"/>
                        </a:cubicBezTo>
                        <a:cubicBezTo>
                          <a:pt x="395910" y="625951"/>
                          <a:pt x="379400" y="626713"/>
                          <a:pt x="362954" y="627348"/>
                        </a:cubicBezTo>
                        <a:cubicBezTo>
                          <a:pt x="349111" y="521430"/>
                          <a:pt x="335541" y="415493"/>
                          <a:pt x="322250" y="309531"/>
                        </a:cubicBezTo>
                        <a:close/>
                        <a:moveTo>
                          <a:pt x="365684" y="58452"/>
                        </a:moveTo>
                        <a:cubicBezTo>
                          <a:pt x="375273" y="59277"/>
                          <a:pt x="368542" y="74581"/>
                          <a:pt x="369939" y="81248"/>
                        </a:cubicBezTo>
                        <a:lnTo>
                          <a:pt x="175946" y="137382"/>
                        </a:lnTo>
                        <a:cubicBezTo>
                          <a:pt x="175946" y="127984"/>
                          <a:pt x="175946" y="118332"/>
                          <a:pt x="175946" y="109125"/>
                        </a:cubicBezTo>
                        <a:cubicBezTo>
                          <a:pt x="212713" y="94837"/>
                          <a:pt x="258496" y="85947"/>
                          <a:pt x="287643" y="60547"/>
                        </a:cubicBezTo>
                        <a:cubicBezTo>
                          <a:pt x="313360" y="60611"/>
                          <a:pt x="339649" y="57309"/>
                          <a:pt x="365430" y="58452"/>
                        </a:cubicBezTo>
                        <a:close/>
                        <a:moveTo>
                          <a:pt x="175438" y="205454"/>
                        </a:moveTo>
                        <a:lnTo>
                          <a:pt x="366827" y="159671"/>
                        </a:lnTo>
                        <a:lnTo>
                          <a:pt x="364224" y="230791"/>
                        </a:lnTo>
                        <a:cubicBezTo>
                          <a:pt x="308090" y="199041"/>
                          <a:pt x="233033" y="208248"/>
                          <a:pt x="175311" y="231616"/>
                        </a:cubicBezTo>
                        <a:close/>
                        <a:moveTo>
                          <a:pt x="175438" y="187230"/>
                        </a:moveTo>
                        <a:cubicBezTo>
                          <a:pt x="175438" y="176688"/>
                          <a:pt x="175438" y="166084"/>
                          <a:pt x="175438" y="155480"/>
                        </a:cubicBezTo>
                        <a:lnTo>
                          <a:pt x="368796" y="99536"/>
                        </a:lnTo>
                        <a:lnTo>
                          <a:pt x="367272" y="141256"/>
                        </a:lnTo>
                        <a:close/>
                        <a:moveTo>
                          <a:pt x="229032" y="21622"/>
                        </a:moveTo>
                        <a:cubicBezTo>
                          <a:pt x="256401" y="25305"/>
                          <a:pt x="342570" y="-222"/>
                          <a:pt x="338760" y="40672"/>
                        </a:cubicBezTo>
                        <a:lnTo>
                          <a:pt x="201600" y="44418"/>
                        </a:lnTo>
                        <a:cubicBezTo>
                          <a:pt x="197155" y="28861"/>
                          <a:pt x="217793" y="22765"/>
                          <a:pt x="229096" y="21749"/>
                        </a:cubicBezTo>
                        <a:close/>
                        <a:moveTo>
                          <a:pt x="263830" y="59150"/>
                        </a:moveTo>
                        <a:cubicBezTo>
                          <a:pt x="235046" y="71260"/>
                          <a:pt x="205645" y="81858"/>
                          <a:pt x="175756" y="90900"/>
                        </a:cubicBezTo>
                        <a:lnTo>
                          <a:pt x="175756" y="63722"/>
                        </a:lnTo>
                        <a:cubicBezTo>
                          <a:pt x="201664" y="62897"/>
                          <a:pt x="238113" y="59976"/>
                          <a:pt x="263894" y="59404"/>
                        </a:cubicBezTo>
                        <a:close/>
                        <a:moveTo>
                          <a:pt x="260973" y="230600"/>
                        </a:moveTo>
                        <a:cubicBezTo>
                          <a:pt x="306439" y="226028"/>
                          <a:pt x="366891" y="233838"/>
                          <a:pt x="384036" y="283432"/>
                        </a:cubicBezTo>
                        <a:cubicBezTo>
                          <a:pt x="303873" y="296939"/>
                          <a:pt x="222193" y="298945"/>
                          <a:pt x="141466" y="289401"/>
                        </a:cubicBezTo>
                        <a:cubicBezTo>
                          <a:pt x="157404" y="243554"/>
                          <a:pt x="218110" y="233521"/>
                          <a:pt x="261036" y="230854"/>
                        </a:cubicBezTo>
                        <a:close/>
                        <a:moveTo>
                          <a:pt x="259639" y="630269"/>
                        </a:moveTo>
                        <a:cubicBezTo>
                          <a:pt x="238005" y="630606"/>
                          <a:pt x="216313" y="630796"/>
                          <a:pt x="194552" y="630841"/>
                        </a:cubicBezTo>
                        <a:cubicBezTo>
                          <a:pt x="210300" y="525005"/>
                          <a:pt x="226003" y="419176"/>
                          <a:pt x="241669" y="313341"/>
                        </a:cubicBezTo>
                        <a:cubicBezTo>
                          <a:pt x="248019" y="313341"/>
                          <a:pt x="254369" y="313341"/>
                          <a:pt x="260719" y="313341"/>
                        </a:cubicBezTo>
                        <a:cubicBezTo>
                          <a:pt x="254172" y="418871"/>
                          <a:pt x="253810" y="524694"/>
                          <a:pt x="259639" y="630269"/>
                        </a:cubicBezTo>
                        <a:close/>
                        <a:moveTo>
                          <a:pt x="177089" y="630904"/>
                        </a:moveTo>
                        <a:cubicBezTo>
                          <a:pt x="155309" y="630904"/>
                          <a:pt x="133528" y="630904"/>
                          <a:pt x="111748" y="630333"/>
                        </a:cubicBezTo>
                        <a:cubicBezTo>
                          <a:pt x="143498" y="524478"/>
                          <a:pt x="175248" y="418751"/>
                          <a:pt x="206490" y="312833"/>
                        </a:cubicBezTo>
                        <a:lnTo>
                          <a:pt x="224206" y="313277"/>
                        </a:lnTo>
                        <a:cubicBezTo>
                          <a:pt x="208630" y="419195"/>
                          <a:pt x="192920" y="525069"/>
                          <a:pt x="177089" y="630904"/>
                        </a:cubicBezTo>
                        <a:close/>
                        <a:moveTo>
                          <a:pt x="76759" y="501047"/>
                        </a:moveTo>
                        <a:cubicBezTo>
                          <a:pt x="112129" y="441801"/>
                          <a:pt x="157849" y="381857"/>
                          <a:pt x="157468" y="309721"/>
                        </a:cubicBezTo>
                        <a:cubicBezTo>
                          <a:pt x="168009" y="310737"/>
                          <a:pt x="178550" y="311499"/>
                          <a:pt x="189218" y="312071"/>
                        </a:cubicBezTo>
                        <a:cubicBezTo>
                          <a:pt x="157550" y="417906"/>
                          <a:pt x="125908" y="523887"/>
                          <a:pt x="94285" y="630015"/>
                        </a:cubicBezTo>
                        <a:cubicBezTo>
                          <a:pt x="74854" y="629571"/>
                          <a:pt x="55423" y="629126"/>
                          <a:pt x="35992" y="628491"/>
                        </a:cubicBezTo>
                        <a:cubicBezTo>
                          <a:pt x="33960" y="582454"/>
                          <a:pt x="54026" y="539591"/>
                          <a:pt x="76886" y="500920"/>
                        </a:cubicBezTo>
                        <a:close/>
                        <a:moveTo>
                          <a:pt x="356858" y="897604"/>
                        </a:moveTo>
                        <a:cubicBezTo>
                          <a:pt x="221222" y="951325"/>
                          <a:pt x="58725" y="859504"/>
                          <a:pt x="34024" y="716248"/>
                        </a:cubicBezTo>
                        <a:cubicBezTo>
                          <a:pt x="191294" y="742912"/>
                          <a:pt x="352178" y="739813"/>
                          <a:pt x="508305" y="707104"/>
                        </a:cubicBezTo>
                        <a:lnTo>
                          <a:pt x="509194" y="707549"/>
                        </a:lnTo>
                        <a:cubicBezTo>
                          <a:pt x="496145" y="793623"/>
                          <a:pt x="438030" y="866134"/>
                          <a:pt x="356858" y="897604"/>
                        </a:cubicBezTo>
                        <a:close/>
                        <a:moveTo>
                          <a:pt x="512560" y="681704"/>
                        </a:moveTo>
                        <a:cubicBezTo>
                          <a:pt x="511855" y="684092"/>
                          <a:pt x="510985" y="686422"/>
                          <a:pt x="509956" y="688689"/>
                        </a:cubicBezTo>
                        <a:cubicBezTo>
                          <a:pt x="348952" y="722706"/>
                          <a:pt x="182842" y="724865"/>
                          <a:pt x="21006" y="695039"/>
                        </a:cubicBezTo>
                        <a:cubicBezTo>
                          <a:pt x="14332" y="679355"/>
                          <a:pt x="14961" y="661511"/>
                          <a:pt x="22721" y="646335"/>
                        </a:cubicBezTo>
                        <a:cubicBezTo>
                          <a:pt x="183897" y="651967"/>
                          <a:pt x="345263" y="649148"/>
                          <a:pt x="506146" y="637889"/>
                        </a:cubicBezTo>
                        <a:cubicBezTo>
                          <a:pt x="514351" y="650945"/>
                          <a:pt x="516681" y="666845"/>
                          <a:pt x="512560" y="681704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75" name="Google Shape;275;p3"/>
                <p:cNvSpPr/>
                <p:nvPr/>
              </p:nvSpPr>
              <p:spPr>
                <a:xfrm>
                  <a:off x="786939" y="372820"/>
                  <a:ext cx="17700" cy="26052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6" name="Google Shape;276;p3"/>
              <p:cNvSpPr/>
              <p:nvPr/>
            </p:nvSpPr>
            <p:spPr>
              <a:xfrm>
                <a:off x="636125" y="3766050"/>
                <a:ext cx="121425" cy="74300"/>
              </a:xfrm>
              <a:custGeom>
                <a:avLst/>
                <a:gdLst/>
                <a:ahLst/>
                <a:cxnLst/>
                <a:rect l="l" t="t" r="r" b="b"/>
                <a:pathLst>
                  <a:path w="4857" h="2972" extrusionOk="0">
                    <a:moveTo>
                      <a:pt x="0" y="0"/>
                    </a:moveTo>
                    <a:cubicBezTo>
                      <a:pt x="1186" y="1482"/>
                      <a:pt x="3080" y="2306"/>
                      <a:pt x="4857" y="2972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77" name="Google Shape;277;p3"/>
          <p:cNvGrpSpPr/>
          <p:nvPr/>
        </p:nvGrpSpPr>
        <p:grpSpPr>
          <a:xfrm>
            <a:off x="6010934" y="1"/>
            <a:ext cx="1046700" cy="2793377"/>
            <a:chOff x="6010934" y="1"/>
            <a:chExt cx="1046700" cy="2793377"/>
          </a:xfrm>
        </p:grpSpPr>
        <p:grpSp>
          <p:nvGrpSpPr>
            <p:cNvPr id="278" name="Google Shape;278;p3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279" name="Google Shape;279;p3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3"/>
            <p:cNvGrpSpPr/>
            <p:nvPr/>
          </p:nvGrpSpPr>
          <p:grpSpPr>
            <a:xfrm>
              <a:off x="6308747" y="1"/>
              <a:ext cx="441786" cy="2571886"/>
              <a:chOff x="1121941" y="1609666"/>
              <a:chExt cx="404159" cy="2352837"/>
            </a:xfrm>
          </p:grpSpPr>
          <p:grpSp>
            <p:nvGrpSpPr>
              <p:cNvPr id="282" name="Google Shape;282;p3"/>
              <p:cNvGrpSpPr/>
              <p:nvPr/>
            </p:nvGrpSpPr>
            <p:grpSpPr>
              <a:xfrm>
                <a:off x="1121941" y="1609666"/>
                <a:ext cx="404159" cy="2352837"/>
                <a:chOff x="1121941" y="1609666"/>
                <a:chExt cx="404159" cy="2352837"/>
              </a:xfrm>
            </p:grpSpPr>
            <p:grpSp>
              <p:nvGrpSpPr>
                <p:cNvPr id="283" name="Google Shape;283;p3"/>
                <p:cNvGrpSpPr/>
                <p:nvPr/>
              </p:nvGrpSpPr>
              <p:grpSpPr>
                <a:xfrm>
                  <a:off x="1121941" y="2971595"/>
                  <a:ext cx="404159" cy="990908"/>
                  <a:chOff x="1121941" y="2969319"/>
                  <a:chExt cx="404159" cy="990908"/>
                </a:xfrm>
              </p:grpSpPr>
              <p:sp>
                <p:nvSpPr>
                  <p:cNvPr id="284" name="Google Shape;284;p3"/>
                  <p:cNvSpPr/>
                  <p:nvPr/>
                </p:nvSpPr>
                <p:spPr>
                  <a:xfrm>
                    <a:off x="1210876" y="2975878"/>
                    <a:ext cx="215728" cy="222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5728" h="222824" extrusionOk="0">
                        <a:moveTo>
                          <a:pt x="14190" y="222824"/>
                        </a:moveTo>
                        <a:cubicBezTo>
                          <a:pt x="13301" y="174692"/>
                          <a:pt x="-21687" y="79251"/>
                          <a:pt x="21620" y="60582"/>
                        </a:cubicBezTo>
                        <a:cubicBezTo>
                          <a:pt x="36987" y="27244"/>
                          <a:pt x="55021" y="2797"/>
                          <a:pt x="105440" y="321"/>
                        </a:cubicBezTo>
                        <a:cubicBezTo>
                          <a:pt x="154017" y="-2156"/>
                          <a:pt x="177385" y="9655"/>
                          <a:pt x="182021" y="37976"/>
                        </a:cubicBezTo>
                        <a:cubicBezTo>
                          <a:pt x="233265" y="47692"/>
                          <a:pt x="210405" y="171326"/>
                          <a:pt x="211993" y="215776"/>
                        </a:cubicBezTo>
                        <a:cubicBezTo>
                          <a:pt x="143159" y="198060"/>
                          <a:pt x="79024" y="196790"/>
                          <a:pt x="14190" y="2228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3"/>
                  <p:cNvSpPr/>
                  <p:nvPr/>
                </p:nvSpPr>
                <p:spPr>
                  <a:xfrm>
                    <a:off x="1160257" y="3179981"/>
                    <a:ext cx="324636" cy="2294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4636" h="229478" extrusionOk="0">
                        <a:moveTo>
                          <a:pt x="1626" y="229478"/>
                        </a:moveTo>
                        <a:cubicBezTo>
                          <a:pt x="-8216" y="108447"/>
                          <a:pt x="24042" y="-8456"/>
                          <a:pt x="169393" y="878"/>
                        </a:cubicBezTo>
                        <a:cubicBezTo>
                          <a:pt x="307379" y="-10678"/>
                          <a:pt x="337541" y="93334"/>
                          <a:pt x="320206" y="222176"/>
                        </a:cubicBezTo>
                        <a:cubicBezTo>
                          <a:pt x="210923" y="232019"/>
                          <a:pt x="109767" y="228018"/>
                          <a:pt x="1626" y="229478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3"/>
                  <p:cNvSpPr/>
                  <p:nvPr/>
                </p:nvSpPr>
                <p:spPr>
                  <a:xfrm>
                    <a:off x="1128931" y="3411844"/>
                    <a:ext cx="389306" cy="5406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9306" h="540604" extrusionOk="0">
                        <a:moveTo>
                          <a:pt x="192718" y="540604"/>
                        </a:moveTo>
                        <a:cubicBezTo>
                          <a:pt x="42795" y="527142"/>
                          <a:pt x="232596" y="425161"/>
                          <a:pt x="116836" y="455260"/>
                        </a:cubicBezTo>
                        <a:cubicBezTo>
                          <a:pt x="83054" y="460150"/>
                          <a:pt x="19744" y="479835"/>
                          <a:pt x="7679" y="435512"/>
                        </a:cubicBezTo>
                        <a:cubicBezTo>
                          <a:pt x="-6227" y="397920"/>
                          <a:pt x="57844" y="371440"/>
                          <a:pt x="34857" y="364582"/>
                        </a:cubicBezTo>
                        <a:cubicBezTo>
                          <a:pt x="15807" y="363122"/>
                          <a:pt x="3107" y="353533"/>
                          <a:pt x="1393" y="338801"/>
                        </a:cubicBezTo>
                        <a:cubicBezTo>
                          <a:pt x="-3560" y="319434"/>
                          <a:pt x="17585" y="304638"/>
                          <a:pt x="35175" y="291748"/>
                        </a:cubicBezTo>
                        <a:cubicBezTo>
                          <a:pt x="33651" y="285398"/>
                          <a:pt x="30158" y="276762"/>
                          <a:pt x="28380" y="270412"/>
                        </a:cubicBezTo>
                        <a:cubicBezTo>
                          <a:pt x="-19689" y="256061"/>
                          <a:pt x="-258" y="192307"/>
                          <a:pt x="38985" y="180877"/>
                        </a:cubicBezTo>
                        <a:cubicBezTo>
                          <a:pt x="42490" y="180629"/>
                          <a:pt x="45138" y="177588"/>
                          <a:pt x="44890" y="174082"/>
                        </a:cubicBezTo>
                        <a:cubicBezTo>
                          <a:pt x="44643" y="170577"/>
                          <a:pt x="41601" y="167929"/>
                          <a:pt x="38096" y="168177"/>
                        </a:cubicBezTo>
                        <a:cubicBezTo>
                          <a:pt x="3044" y="163224"/>
                          <a:pt x="21776" y="119663"/>
                          <a:pt x="43303" y="106836"/>
                        </a:cubicBezTo>
                        <a:cubicBezTo>
                          <a:pt x="74418" y="82706"/>
                          <a:pt x="71370" y="31969"/>
                          <a:pt x="69020" y="5680"/>
                        </a:cubicBezTo>
                        <a:cubicBezTo>
                          <a:pt x="85911" y="5045"/>
                          <a:pt x="131758" y="4664"/>
                          <a:pt x="151570" y="4601"/>
                        </a:cubicBezTo>
                        <a:cubicBezTo>
                          <a:pt x="174303" y="59274"/>
                          <a:pt x="87499" y="134903"/>
                          <a:pt x="126170" y="158652"/>
                        </a:cubicBezTo>
                        <a:cubicBezTo>
                          <a:pt x="332545" y="108296"/>
                          <a:pt x="234120" y="166526"/>
                          <a:pt x="237422" y="1362"/>
                        </a:cubicBezTo>
                        <a:cubicBezTo>
                          <a:pt x="249741" y="-2130"/>
                          <a:pt x="299271" y="2378"/>
                          <a:pt x="325624" y="854"/>
                        </a:cubicBezTo>
                        <a:cubicBezTo>
                          <a:pt x="266823" y="105439"/>
                          <a:pt x="408174" y="108804"/>
                          <a:pt x="387155" y="185449"/>
                        </a:cubicBezTo>
                        <a:cubicBezTo>
                          <a:pt x="375090" y="210849"/>
                          <a:pt x="334958" y="200752"/>
                          <a:pt x="326830" y="215802"/>
                        </a:cubicBezTo>
                        <a:cubicBezTo>
                          <a:pt x="326830" y="221707"/>
                          <a:pt x="332101" y="222152"/>
                          <a:pt x="337054" y="222152"/>
                        </a:cubicBezTo>
                        <a:cubicBezTo>
                          <a:pt x="407539" y="236439"/>
                          <a:pt x="379472" y="299177"/>
                          <a:pt x="313876" y="302733"/>
                        </a:cubicBezTo>
                        <a:cubicBezTo>
                          <a:pt x="286508" y="321783"/>
                          <a:pt x="354897" y="305337"/>
                          <a:pt x="360866" y="348326"/>
                        </a:cubicBezTo>
                        <a:cubicBezTo>
                          <a:pt x="367661" y="376711"/>
                          <a:pt x="350135" y="382108"/>
                          <a:pt x="333307" y="403444"/>
                        </a:cubicBezTo>
                        <a:cubicBezTo>
                          <a:pt x="365565" y="417414"/>
                          <a:pt x="387663" y="440084"/>
                          <a:pt x="362200" y="476469"/>
                        </a:cubicBezTo>
                        <a:cubicBezTo>
                          <a:pt x="318321" y="516411"/>
                          <a:pt x="249868" y="528857"/>
                          <a:pt x="192718" y="540604"/>
                        </a:cubicBezTo>
                        <a:close/>
                      </a:path>
                    </a:pathLst>
                  </a:custGeom>
                  <a:solidFill>
                    <a:srgbClr val="CFE5BD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7" name="Google Shape;287;p3"/>
                  <p:cNvSpPr/>
                  <p:nvPr/>
                </p:nvSpPr>
                <p:spPr>
                  <a:xfrm>
                    <a:off x="1121941" y="2969319"/>
                    <a:ext cx="404159" cy="9909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4159" h="990908" extrusionOk="0">
                        <a:moveTo>
                          <a:pt x="396558" y="583905"/>
                        </a:moveTo>
                        <a:cubicBezTo>
                          <a:pt x="363665" y="545170"/>
                          <a:pt x="299149" y="524850"/>
                          <a:pt x="338075" y="447063"/>
                        </a:cubicBezTo>
                        <a:cubicBezTo>
                          <a:pt x="339535" y="444205"/>
                          <a:pt x="370904" y="448269"/>
                          <a:pt x="367920" y="426933"/>
                        </a:cubicBezTo>
                        <a:cubicBezTo>
                          <a:pt x="376619" y="356321"/>
                          <a:pt x="377762" y="266786"/>
                          <a:pt x="312865" y="222019"/>
                        </a:cubicBezTo>
                        <a:cubicBezTo>
                          <a:pt x="314326" y="182014"/>
                          <a:pt x="328359" y="29931"/>
                          <a:pt x="274257" y="35328"/>
                        </a:cubicBezTo>
                        <a:cubicBezTo>
                          <a:pt x="255207" y="-16234"/>
                          <a:pt x="119635" y="-11789"/>
                          <a:pt x="115888" y="51521"/>
                        </a:cubicBezTo>
                        <a:cubicBezTo>
                          <a:pt x="66358" y="56474"/>
                          <a:pt x="92711" y="194840"/>
                          <a:pt x="93600" y="232242"/>
                        </a:cubicBezTo>
                        <a:cubicBezTo>
                          <a:pt x="31814" y="278470"/>
                          <a:pt x="26607" y="363941"/>
                          <a:pt x="28766" y="435442"/>
                        </a:cubicBezTo>
                        <a:cubicBezTo>
                          <a:pt x="29211" y="460842"/>
                          <a:pt x="57849" y="448840"/>
                          <a:pt x="70740" y="450746"/>
                        </a:cubicBezTo>
                        <a:cubicBezTo>
                          <a:pt x="73851" y="483511"/>
                          <a:pt x="74994" y="521611"/>
                          <a:pt x="46991" y="544408"/>
                        </a:cubicBezTo>
                        <a:cubicBezTo>
                          <a:pt x="20829" y="559775"/>
                          <a:pt x="1906" y="611464"/>
                          <a:pt x="44133" y="617497"/>
                        </a:cubicBezTo>
                        <a:cubicBezTo>
                          <a:pt x="890" y="630197"/>
                          <a:pt x="-22097" y="700682"/>
                          <a:pt x="29973" y="716557"/>
                        </a:cubicBezTo>
                        <a:cubicBezTo>
                          <a:pt x="31179" y="718461"/>
                          <a:pt x="32132" y="730336"/>
                          <a:pt x="35878" y="733384"/>
                        </a:cubicBezTo>
                        <a:cubicBezTo>
                          <a:pt x="-9588" y="750021"/>
                          <a:pt x="-11620" y="809584"/>
                          <a:pt x="41276" y="813584"/>
                        </a:cubicBezTo>
                        <a:cubicBezTo>
                          <a:pt x="-3746" y="839747"/>
                          <a:pt x="-8318" y="908200"/>
                          <a:pt x="53150" y="912772"/>
                        </a:cubicBezTo>
                        <a:cubicBezTo>
                          <a:pt x="88837" y="913153"/>
                          <a:pt x="124016" y="903310"/>
                          <a:pt x="159259" y="898421"/>
                        </a:cubicBezTo>
                        <a:cubicBezTo>
                          <a:pt x="137224" y="913788"/>
                          <a:pt x="124270" y="946998"/>
                          <a:pt x="142368" y="970176"/>
                        </a:cubicBezTo>
                        <a:cubicBezTo>
                          <a:pt x="170879" y="1006688"/>
                          <a:pt x="222568" y="986051"/>
                          <a:pt x="258319" y="975319"/>
                        </a:cubicBezTo>
                        <a:cubicBezTo>
                          <a:pt x="297562" y="961285"/>
                          <a:pt x="346012" y="957857"/>
                          <a:pt x="374079" y="923821"/>
                        </a:cubicBezTo>
                        <a:cubicBezTo>
                          <a:pt x="397638" y="896008"/>
                          <a:pt x="385382" y="849653"/>
                          <a:pt x="346647" y="845652"/>
                        </a:cubicBezTo>
                        <a:cubicBezTo>
                          <a:pt x="371279" y="834501"/>
                          <a:pt x="382207" y="805495"/>
                          <a:pt x="371057" y="780857"/>
                        </a:cubicBezTo>
                        <a:cubicBezTo>
                          <a:pt x="362344" y="761610"/>
                          <a:pt x="342259" y="750123"/>
                          <a:pt x="321247" y="752371"/>
                        </a:cubicBezTo>
                        <a:cubicBezTo>
                          <a:pt x="385382" y="748434"/>
                          <a:pt x="427991" y="685505"/>
                          <a:pt x="350584" y="659597"/>
                        </a:cubicBezTo>
                        <a:cubicBezTo>
                          <a:pt x="302515" y="655787"/>
                          <a:pt x="436690" y="669821"/>
                          <a:pt x="396558" y="583905"/>
                        </a:cubicBezTo>
                        <a:close/>
                        <a:moveTo>
                          <a:pt x="291339" y="83525"/>
                        </a:moveTo>
                        <a:cubicBezTo>
                          <a:pt x="291847" y="98828"/>
                          <a:pt x="292418" y="114132"/>
                          <a:pt x="292926" y="129435"/>
                        </a:cubicBezTo>
                        <a:lnTo>
                          <a:pt x="105792" y="175981"/>
                        </a:lnTo>
                        <a:cubicBezTo>
                          <a:pt x="105030" y="163916"/>
                          <a:pt x="104776" y="151851"/>
                          <a:pt x="104776" y="139786"/>
                        </a:cubicBezTo>
                        <a:cubicBezTo>
                          <a:pt x="166307" y="129753"/>
                          <a:pt x="229172" y="100162"/>
                          <a:pt x="291085" y="83525"/>
                        </a:cubicBezTo>
                        <a:close/>
                        <a:moveTo>
                          <a:pt x="293561" y="147533"/>
                        </a:moveTo>
                        <a:lnTo>
                          <a:pt x="295847" y="212049"/>
                        </a:lnTo>
                        <a:cubicBezTo>
                          <a:pt x="235459" y="188897"/>
                          <a:pt x="168117" y="192212"/>
                          <a:pt x="110300" y="221193"/>
                        </a:cubicBezTo>
                        <a:cubicBezTo>
                          <a:pt x="109094" y="212113"/>
                          <a:pt x="108141" y="202969"/>
                          <a:pt x="107379" y="193824"/>
                        </a:cubicBezTo>
                        <a:close/>
                        <a:moveTo>
                          <a:pt x="194057" y="16152"/>
                        </a:moveTo>
                        <a:cubicBezTo>
                          <a:pt x="213869" y="14056"/>
                          <a:pt x="248984" y="13548"/>
                          <a:pt x="256096" y="36979"/>
                        </a:cubicBezTo>
                        <a:cubicBezTo>
                          <a:pt x="215139" y="41107"/>
                          <a:pt x="174181" y="45615"/>
                          <a:pt x="133224" y="49679"/>
                        </a:cubicBezTo>
                        <a:cubicBezTo>
                          <a:pt x="136208" y="21613"/>
                          <a:pt x="171768" y="18438"/>
                          <a:pt x="193803" y="16152"/>
                        </a:cubicBezTo>
                        <a:close/>
                        <a:moveTo>
                          <a:pt x="111507" y="70444"/>
                        </a:moveTo>
                        <a:cubicBezTo>
                          <a:pt x="137605" y="72095"/>
                          <a:pt x="295276" y="37170"/>
                          <a:pt x="290323" y="65554"/>
                        </a:cubicBezTo>
                        <a:cubicBezTo>
                          <a:pt x="228918" y="86446"/>
                          <a:pt x="165355" y="103083"/>
                          <a:pt x="105093" y="126197"/>
                        </a:cubicBezTo>
                        <a:cubicBezTo>
                          <a:pt x="106681" y="108417"/>
                          <a:pt x="102680" y="86065"/>
                          <a:pt x="111189" y="70444"/>
                        </a:cubicBezTo>
                        <a:close/>
                        <a:moveTo>
                          <a:pt x="46419" y="432902"/>
                        </a:moveTo>
                        <a:cubicBezTo>
                          <a:pt x="42609" y="356067"/>
                          <a:pt x="52769" y="256499"/>
                          <a:pt x="137034" y="227416"/>
                        </a:cubicBezTo>
                        <a:cubicBezTo>
                          <a:pt x="293561" y="176616"/>
                          <a:pt x="379921" y="271866"/>
                          <a:pt x="350521" y="426870"/>
                        </a:cubicBezTo>
                        <a:close/>
                        <a:moveTo>
                          <a:pt x="262319" y="567204"/>
                        </a:moveTo>
                        <a:lnTo>
                          <a:pt x="131636" y="595081"/>
                        </a:lnTo>
                        <a:cubicBezTo>
                          <a:pt x="113348" y="568538"/>
                          <a:pt x="184595" y="524850"/>
                          <a:pt x="164974" y="448459"/>
                        </a:cubicBezTo>
                        <a:lnTo>
                          <a:pt x="238443" y="446999"/>
                        </a:lnTo>
                        <a:cubicBezTo>
                          <a:pt x="232189" y="488604"/>
                          <a:pt x="240558" y="531086"/>
                          <a:pt x="262129" y="567204"/>
                        </a:cubicBezTo>
                        <a:close/>
                        <a:moveTo>
                          <a:pt x="36069" y="586890"/>
                        </a:moveTo>
                        <a:cubicBezTo>
                          <a:pt x="68771" y="527644"/>
                          <a:pt x="97854" y="542440"/>
                          <a:pt x="88456" y="450238"/>
                        </a:cubicBezTo>
                        <a:lnTo>
                          <a:pt x="147194" y="449031"/>
                        </a:lnTo>
                        <a:cubicBezTo>
                          <a:pt x="167514" y="524469"/>
                          <a:pt x="99442" y="554759"/>
                          <a:pt x="112269" y="599272"/>
                        </a:cubicBezTo>
                        <a:cubicBezTo>
                          <a:pt x="91758" y="603272"/>
                          <a:pt x="37466" y="620926"/>
                          <a:pt x="35878" y="586890"/>
                        </a:cubicBezTo>
                        <a:close/>
                        <a:moveTo>
                          <a:pt x="354521" y="867496"/>
                        </a:moveTo>
                        <a:cubicBezTo>
                          <a:pt x="402781" y="909914"/>
                          <a:pt x="318771" y="944458"/>
                          <a:pt x="283211" y="949347"/>
                        </a:cubicBezTo>
                        <a:cubicBezTo>
                          <a:pt x="248095" y="957158"/>
                          <a:pt x="212154" y="978875"/>
                          <a:pt x="175642" y="970239"/>
                        </a:cubicBezTo>
                        <a:cubicBezTo>
                          <a:pt x="158497" y="964588"/>
                          <a:pt x="146178" y="949094"/>
                          <a:pt x="153544" y="930805"/>
                        </a:cubicBezTo>
                        <a:cubicBezTo>
                          <a:pt x="160021" y="906612"/>
                          <a:pt x="304483" y="850160"/>
                          <a:pt x="354331" y="867496"/>
                        </a:cubicBezTo>
                        <a:close/>
                        <a:moveTo>
                          <a:pt x="354204" y="786153"/>
                        </a:moveTo>
                        <a:cubicBezTo>
                          <a:pt x="394399" y="853463"/>
                          <a:pt x="147765" y="877339"/>
                          <a:pt x="105157" y="889086"/>
                        </a:cubicBezTo>
                        <a:cubicBezTo>
                          <a:pt x="51372" y="908136"/>
                          <a:pt x="-12699" y="873592"/>
                          <a:pt x="53912" y="821966"/>
                        </a:cubicBezTo>
                        <a:cubicBezTo>
                          <a:pt x="113793" y="817648"/>
                          <a:pt x="325502" y="741766"/>
                          <a:pt x="354013" y="786153"/>
                        </a:cubicBezTo>
                        <a:close/>
                        <a:moveTo>
                          <a:pt x="293053" y="674392"/>
                        </a:moveTo>
                        <a:cubicBezTo>
                          <a:pt x="319977" y="665884"/>
                          <a:pt x="378143" y="666963"/>
                          <a:pt x="373000" y="710841"/>
                        </a:cubicBezTo>
                        <a:cubicBezTo>
                          <a:pt x="350838" y="738020"/>
                          <a:pt x="307214" y="742210"/>
                          <a:pt x="275972" y="753831"/>
                        </a:cubicBezTo>
                        <a:cubicBezTo>
                          <a:pt x="232030" y="758022"/>
                          <a:pt x="61977" y="815490"/>
                          <a:pt x="26988" y="789454"/>
                        </a:cubicBezTo>
                        <a:cubicBezTo>
                          <a:pt x="-10032" y="761896"/>
                          <a:pt x="65088" y="743608"/>
                          <a:pt x="53912" y="723859"/>
                        </a:cubicBezTo>
                        <a:cubicBezTo>
                          <a:pt x="132462" y="707666"/>
                          <a:pt x="214059" y="690648"/>
                          <a:pt x="292863" y="674392"/>
                        </a:cubicBezTo>
                        <a:close/>
                        <a:moveTo>
                          <a:pt x="354648" y="639531"/>
                        </a:moveTo>
                        <a:cubicBezTo>
                          <a:pt x="294323" y="652993"/>
                          <a:pt x="239840" y="662772"/>
                          <a:pt x="179515" y="676044"/>
                        </a:cubicBezTo>
                        <a:lnTo>
                          <a:pt x="47308" y="704555"/>
                        </a:lnTo>
                        <a:cubicBezTo>
                          <a:pt x="37021" y="705889"/>
                          <a:pt x="23750" y="694522"/>
                          <a:pt x="19241" y="685505"/>
                        </a:cubicBezTo>
                        <a:cubicBezTo>
                          <a:pt x="-15620" y="609813"/>
                          <a:pt x="264224" y="596160"/>
                          <a:pt x="316294" y="573745"/>
                        </a:cubicBezTo>
                        <a:cubicBezTo>
                          <a:pt x="326899" y="571459"/>
                          <a:pt x="326835" y="553298"/>
                          <a:pt x="314961" y="555838"/>
                        </a:cubicBezTo>
                        <a:lnTo>
                          <a:pt x="281687" y="563331"/>
                        </a:lnTo>
                        <a:cubicBezTo>
                          <a:pt x="258871" y="529206"/>
                          <a:pt x="249695" y="487760"/>
                          <a:pt x="255969" y="447190"/>
                        </a:cubicBezTo>
                        <a:lnTo>
                          <a:pt x="321946" y="445856"/>
                        </a:lnTo>
                        <a:cubicBezTo>
                          <a:pt x="294831" y="486433"/>
                          <a:pt x="311722" y="544154"/>
                          <a:pt x="352870" y="568347"/>
                        </a:cubicBezTo>
                        <a:cubicBezTo>
                          <a:pt x="382398" y="583334"/>
                          <a:pt x="401575" y="632483"/>
                          <a:pt x="354458" y="6395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88" name="Google Shape;288;p3"/>
                <p:cNvSpPr/>
                <p:nvPr/>
              </p:nvSpPr>
              <p:spPr>
                <a:xfrm>
                  <a:off x="1308648" y="1609666"/>
                  <a:ext cx="17700" cy="1368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9" name="Google Shape;289;p3"/>
              <p:cNvSpPr/>
              <p:nvPr/>
            </p:nvSpPr>
            <p:spPr>
              <a:xfrm>
                <a:off x="1183450" y="3621050"/>
                <a:ext cx="7070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725" extrusionOk="0">
                    <a:moveTo>
                      <a:pt x="0" y="725"/>
                    </a:moveTo>
                    <a:cubicBezTo>
                      <a:pt x="930" y="439"/>
                      <a:pt x="1889" y="256"/>
                      <a:pt x="2828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0" name="Google Shape;290;p3"/>
              <p:cNvSpPr/>
              <p:nvPr/>
            </p:nvSpPr>
            <p:spPr>
              <a:xfrm>
                <a:off x="1188900" y="3717125"/>
                <a:ext cx="76125" cy="18100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724" extrusionOk="0">
                    <a:moveTo>
                      <a:pt x="0" y="724"/>
                    </a:moveTo>
                    <a:cubicBezTo>
                      <a:pt x="995" y="410"/>
                      <a:pt x="2019" y="187"/>
                      <a:pt x="304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1" name="Google Shape;291;p3"/>
              <p:cNvSpPr/>
              <p:nvPr/>
            </p:nvSpPr>
            <p:spPr>
              <a:xfrm>
                <a:off x="1185275" y="3820425"/>
                <a:ext cx="39875" cy="9050"/>
              </a:xfrm>
              <a:custGeom>
                <a:avLst/>
                <a:gdLst/>
                <a:ahLst/>
                <a:cxnLst/>
                <a:rect l="l" t="t" r="r" b="b"/>
                <a:pathLst>
                  <a:path w="1595" h="362" extrusionOk="0">
                    <a:moveTo>
                      <a:pt x="0" y="362"/>
                    </a:moveTo>
                    <a:cubicBezTo>
                      <a:pt x="526" y="219"/>
                      <a:pt x="1059" y="97"/>
                      <a:pt x="159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92" name="Google Shape;292;p3"/>
              <p:cNvSpPr/>
              <p:nvPr/>
            </p:nvSpPr>
            <p:spPr>
              <a:xfrm>
                <a:off x="1301250" y="3911025"/>
                <a:ext cx="18125" cy="72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290" extrusionOk="0">
                    <a:moveTo>
                      <a:pt x="0" y="290"/>
                    </a:moveTo>
                    <a:cubicBezTo>
                      <a:pt x="363" y="145"/>
                      <a:pt x="363" y="145"/>
                      <a:pt x="725" y="0"/>
                    </a:cubicBezTo>
                  </a:path>
                </a:pathLst>
              </a:custGeom>
              <a:noFill/>
              <a:ln w="28575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93" name="Google Shape;293;p3"/>
          <p:cNvGrpSpPr/>
          <p:nvPr/>
        </p:nvGrpSpPr>
        <p:grpSpPr>
          <a:xfrm>
            <a:off x="7144996" y="3810165"/>
            <a:ext cx="157798" cy="180711"/>
            <a:chOff x="3462796" y="2555878"/>
            <a:chExt cx="157798" cy="180711"/>
          </a:xfrm>
        </p:grpSpPr>
        <p:sp>
          <p:nvSpPr>
            <p:cNvPr id="294" name="Google Shape;294;p3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4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"/>
          <p:cNvSpPr/>
          <p:nvPr/>
        </p:nvSpPr>
        <p:spPr>
          <a:xfrm>
            <a:off x="-132700" y="532398"/>
            <a:ext cx="1117500" cy="1117500"/>
          </a:xfrm>
          <a:prstGeom prst="chord">
            <a:avLst>
              <a:gd name="adj1" fmla="val 13399399"/>
              <a:gd name="adj2" fmla="val 8184747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4"/>
          <p:cNvSpPr/>
          <p:nvPr/>
        </p:nvSpPr>
        <p:spPr>
          <a:xfrm>
            <a:off x="820" y="665918"/>
            <a:ext cx="850500" cy="850500"/>
          </a:xfrm>
          <a:prstGeom prst="chord">
            <a:avLst>
              <a:gd name="adj1" fmla="val 11949430"/>
              <a:gd name="adj2" fmla="val 9637875"/>
            </a:avLst>
          </a:prstGeom>
          <a:solidFill>
            <a:srgbClr val="FFFFFF">
              <a:alpha val="134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"/>
          <p:cNvSpPr txBox="1">
            <a:spLocks noGrp="1"/>
          </p:cNvSpPr>
          <p:nvPr>
            <p:ph type="body" idx="1"/>
          </p:nvPr>
        </p:nvSpPr>
        <p:spPr>
          <a:xfrm>
            <a:off x="779100" y="946325"/>
            <a:ext cx="5134800" cy="351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⊹"/>
              <a:defRPr sz="3600"/>
            </a:lvl1pPr>
            <a:lvl2pPr marL="914400" lvl="1" indent="-4572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×"/>
              <a:defRPr sz="3600"/>
            </a:lvl2pPr>
            <a:lvl3pPr marL="1371600" lvl="2" indent="-457200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⬩"/>
              <a:defRPr sz="3600"/>
            </a:lvl3pPr>
            <a:lvl4pPr marL="1828800" lvl="3" indent="-457200" rtl="0">
              <a:spcBef>
                <a:spcPts val="800"/>
              </a:spcBef>
              <a:spcAft>
                <a:spcPts val="0"/>
              </a:spcAft>
              <a:buSzPts val="3600"/>
              <a:buChar char="●"/>
              <a:defRPr sz="3600"/>
            </a:lvl4pPr>
            <a:lvl5pPr marL="2286000" lvl="4" indent="-457200" rtl="0">
              <a:spcBef>
                <a:spcPts val="800"/>
              </a:spcBef>
              <a:spcAft>
                <a:spcPts val="0"/>
              </a:spcAft>
              <a:buSzPts val="3600"/>
              <a:buChar char="○"/>
              <a:defRPr sz="3600"/>
            </a:lvl5pPr>
            <a:lvl6pPr marL="2743200" lvl="5" indent="-457200" rtl="0">
              <a:spcBef>
                <a:spcPts val="800"/>
              </a:spcBef>
              <a:spcAft>
                <a:spcPts val="0"/>
              </a:spcAft>
              <a:buSzPts val="3600"/>
              <a:buChar char="■"/>
              <a:defRPr sz="3600"/>
            </a:lvl6pPr>
            <a:lvl7pPr marL="3200400" lvl="6" indent="-457200" rtl="0">
              <a:spcBef>
                <a:spcPts val="800"/>
              </a:spcBef>
              <a:spcAft>
                <a:spcPts val="0"/>
              </a:spcAft>
              <a:buSzPts val="3600"/>
              <a:buChar char="●"/>
              <a:defRPr sz="3600"/>
            </a:lvl7pPr>
            <a:lvl8pPr marL="3657600" lvl="7" indent="-457200" rtl="0">
              <a:spcBef>
                <a:spcPts val="800"/>
              </a:spcBef>
              <a:spcAft>
                <a:spcPts val="0"/>
              </a:spcAft>
              <a:buSzPts val="3600"/>
              <a:buChar char="○"/>
              <a:defRPr sz="3600"/>
            </a:lvl8pPr>
            <a:lvl9pPr marL="4114800" lvl="8" indent="-457200" rtl="0">
              <a:spcBef>
                <a:spcPts val="800"/>
              </a:spcBef>
              <a:spcAft>
                <a:spcPts val="80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  <p:sp>
        <p:nvSpPr>
          <p:cNvPr id="304" name="Google Shape;304;p4"/>
          <p:cNvSpPr txBox="1"/>
          <p:nvPr/>
        </p:nvSpPr>
        <p:spPr>
          <a:xfrm>
            <a:off x="167203" y="854053"/>
            <a:ext cx="4989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1"/>
                </a:solidFill>
                <a:latin typeface="Encode Sans Semi Condensed"/>
                <a:ea typeface="Encode Sans Semi Condensed"/>
                <a:cs typeface="Encode Sans Semi Condensed"/>
                <a:sym typeface="Encode Sans Semi Condensed"/>
              </a:rPr>
              <a:t>“</a:t>
            </a:r>
            <a:endParaRPr sz="6000" b="1">
              <a:solidFill>
                <a:schemeClr val="accent1"/>
              </a:solidFill>
              <a:latin typeface="Encode Sans Semi Condensed"/>
              <a:ea typeface="Encode Sans Semi Condensed"/>
              <a:cs typeface="Encode Sans Semi Condensed"/>
              <a:sym typeface="Encode Sans Semi Condensed"/>
            </a:endParaRPr>
          </a:p>
        </p:txBody>
      </p:sp>
      <p:sp>
        <p:nvSpPr>
          <p:cNvPr id="305" name="Google Shape;305;p4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306" name="Google Shape;306;p4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307" name="Google Shape;307;p4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308" name="Google Shape;308;p4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0" name="Google Shape;310;p4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311" name="Google Shape;311;p4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4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" name="Google Shape;313;p4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314" name="Google Shape;314;p4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4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6" name="Google Shape;316;p4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317" name="Google Shape;317;p4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4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" name="Google Shape;319;p4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320" name="Google Shape;320;p4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rgbClr val="001F6E">
                  <a:alpha val="128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" name="Google Shape;322;p4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323" name="Google Shape;323;p4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4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4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4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7" name="Google Shape;327;p4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328" name="Google Shape;328;p4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4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2" name="Google Shape;332;p4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333" name="Google Shape;333;p4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4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4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4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4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9" name="Google Shape;339;p4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340" name="Google Shape;340;p4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4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4" name="Google Shape;344;p4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345" name="Google Shape;345;p4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4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7" name="Google Shape;347;p4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348" name="Google Shape;348;p4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349" name="Google Shape;349;p4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0" name="Google Shape;350;p4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1" name="Google Shape;351;p4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352" name="Google Shape;352;p4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3" name="Google Shape;353;p4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354" name="Google Shape;354;p4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355" name="Google Shape;355;p4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356" name="Google Shape;356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8" name="Google Shape;358;p4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359" name="Google Shape;359;p4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360" name="Google Shape;360;p4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361" name="Google Shape;361;p4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2" name="Google Shape;362;p4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3" name="Google Shape;363;p4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64" name="Google Shape;364;p4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65" name="Google Shape;365;p4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66" name="Google Shape;366;p4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367" name="Google Shape;367;p4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368" name="Google Shape;368;p4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369" name="Google Shape;369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71" name="Google Shape;371;p4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372" name="Google Shape;372;p4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373" name="Google Shape;373;p4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374" name="Google Shape;374;p4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5" name="Google Shape;375;p4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6" name="Google Shape;376;p4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77" name="Google Shape;377;p4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78" name="Google Shape;378;p4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379" name="Google Shape;379;p4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380" name="Google Shape;380;p4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381" name="Google Shape;381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3" name="Google Shape;383;p4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384" name="Google Shape;384;p4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385" name="Google Shape;385;p4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386" name="Google Shape;386;p4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87" name="Google Shape;387;p4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88" name="Google Shape;388;p4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389" name="Google Shape;389;p4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90" name="Google Shape;390;p4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391" name="Google Shape;391;p4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392" name="Google Shape;392;p4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393" name="Google Shape;393;p4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394" name="Google Shape;394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96" name="Google Shape;396;p4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397" name="Google Shape;397;p4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398" name="Google Shape;398;p4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399" name="Google Shape;399;p4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0" name="Google Shape;400;p4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1" name="Google Shape;401;p4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2" name="Google Shape;402;p4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03" name="Google Shape;403;p4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04" name="Google Shape;404;p4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405" name="Google Shape;405;p4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406" name="Google Shape;406;p4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407" name="Google Shape;407;p4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4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9" name="Google Shape;409;p4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410" name="Google Shape;410;p4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411" name="Google Shape;411;p4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412" name="Google Shape;412;p4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3" name="Google Shape;413;p4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4" name="Google Shape;414;p4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5" name="Google Shape;415;p4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416" name="Google Shape;416;p4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17" name="Google Shape;417;p4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8" name="Google Shape;418;p4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19" name="Google Shape;419;p4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420" name="Google Shape;420;p4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421" name="Google Shape;421;p4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422" name="Google Shape;422;p4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4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4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4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4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4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6"/>
          <p:cNvSpPr txBox="1">
            <a:spLocks noGrp="1"/>
          </p:cNvSpPr>
          <p:nvPr>
            <p:ph type="body" idx="1"/>
          </p:nvPr>
        </p:nvSpPr>
        <p:spPr>
          <a:xfrm>
            <a:off x="702900" y="1430150"/>
            <a:ext cx="2644500" cy="30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⊹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×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64" name="Google Shape;564;p6"/>
          <p:cNvSpPr txBox="1">
            <a:spLocks noGrp="1"/>
          </p:cNvSpPr>
          <p:nvPr>
            <p:ph type="body" idx="2"/>
          </p:nvPr>
        </p:nvSpPr>
        <p:spPr>
          <a:xfrm>
            <a:off x="3718448" y="1430150"/>
            <a:ext cx="2644500" cy="30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⊹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×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565" name="Google Shape;565;p6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566" name="Google Shape;566;p6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567" name="Google Shape;567;p6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6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6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6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6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6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3" name="Google Shape;573;p6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574" name="Google Shape;574;p6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575" name="Google Shape;575;p6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6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7" name="Google Shape;577;p6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578" name="Google Shape;578;p6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6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0" name="Google Shape;580;p6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581" name="Google Shape;581;p6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6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3" name="Google Shape;583;p6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584" name="Google Shape;584;p6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6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6" name="Google Shape;586;p6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587" name="Google Shape;587;p6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6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9" name="Google Shape;589;p6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590" name="Google Shape;590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6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595" name="Google Shape;595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9" name="Google Shape;599;p6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600" name="Google Shape;600;p6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6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6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6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6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6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6" name="Google Shape;606;p6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607" name="Google Shape;607;p6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6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6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6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1" name="Google Shape;611;p6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612" name="Google Shape;612;p6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6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14" name="Google Shape;614;p6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615" name="Google Shape;615;p6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616" name="Google Shape;616;p6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7" name="Google Shape;617;p6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8" name="Google Shape;618;p6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19" name="Google Shape;619;p6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20" name="Google Shape;620;p6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621" name="Google Shape;621;p6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622" name="Google Shape;622;p6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623" name="Google Shape;623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5" name="Google Shape;625;p6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626" name="Google Shape;626;p6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627" name="Google Shape;627;p6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628" name="Google Shape;628;p6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29" name="Google Shape;629;p6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30" name="Google Shape;630;p6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31" name="Google Shape;631;p6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32" name="Google Shape;632;p6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33" name="Google Shape;633;p6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34" name="Google Shape;634;p6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635" name="Google Shape;635;p6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636" name="Google Shape;636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8" name="Google Shape;638;p6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639" name="Google Shape;639;p6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640" name="Google Shape;640;p6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641" name="Google Shape;641;p6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42" name="Google Shape;642;p6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43" name="Google Shape;643;p6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44" name="Google Shape;644;p6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45" name="Google Shape;645;p6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46" name="Google Shape;646;p6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647" name="Google Shape;647;p6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648" name="Google Shape;648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0" name="Google Shape;650;p6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651" name="Google Shape;651;p6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652" name="Google Shape;652;p6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653" name="Google Shape;653;p6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4" name="Google Shape;654;p6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55" name="Google Shape;655;p6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56" name="Google Shape;656;p6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57" name="Google Shape;657;p6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58" name="Google Shape;658;p6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59" name="Google Shape;659;p6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660" name="Google Shape;660;p6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661" name="Google Shape;661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3" name="Google Shape;663;p6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664" name="Google Shape;664;p6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665" name="Google Shape;665;p6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666" name="Google Shape;666;p6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7" name="Google Shape;667;p6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8" name="Google Shape;668;p6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69" name="Google Shape;669;p6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70" name="Google Shape;670;p6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71" name="Google Shape;671;p6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72" name="Google Shape;672;p6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673" name="Google Shape;673;p6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674" name="Google Shape;674;p6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6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6" name="Google Shape;676;p6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677" name="Google Shape;677;p6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678" name="Google Shape;678;p6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679" name="Google Shape;679;p6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0" name="Google Shape;680;p6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1" name="Google Shape;681;p6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82" name="Google Shape;682;p6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683" name="Google Shape;683;p6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84" name="Google Shape;684;p6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85" name="Google Shape;685;p6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86" name="Google Shape;686;p6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87" name="Google Shape;687;p6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688" name="Google Shape;688;p6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689" name="Google Shape;689;p6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6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6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6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6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6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7"/>
          <p:cNvSpPr txBox="1">
            <a:spLocks noGrp="1"/>
          </p:cNvSpPr>
          <p:nvPr>
            <p:ph type="body" idx="1"/>
          </p:nvPr>
        </p:nvSpPr>
        <p:spPr>
          <a:xfrm>
            <a:off x="702900" y="1430150"/>
            <a:ext cx="1964400" cy="32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⊹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98" name="Google Shape;698;p7"/>
          <p:cNvSpPr txBox="1">
            <a:spLocks noGrp="1"/>
          </p:cNvSpPr>
          <p:nvPr>
            <p:ph type="body" idx="2"/>
          </p:nvPr>
        </p:nvSpPr>
        <p:spPr>
          <a:xfrm>
            <a:off x="2873451" y="1430150"/>
            <a:ext cx="1964400" cy="32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⊹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99" name="Google Shape;699;p7"/>
          <p:cNvSpPr txBox="1">
            <a:spLocks noGrp="1"/>
          </p:cNvSpPr>
          <p:nvPr>
            <p:ph type="body" idx="3"/>
          </p:nvPr>
        </p:nvSpPr>
        <p:spPr>
          <a:xfrm>
            <a:off x="5044003" y="1430150"/>
            <a:ext cx="1964400" cy="32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⊹"/>
              <a:defRPr sz="1800"/>
            </a:lvl1pPr>
            <a:lvl2pPr marL="914400" lvl="1" indent="-342900" rtl="0">
              <a:spcBef>
                <a:spcPts val="800"/>
              </a:spcBef>
              <a:spcAft>
                <a:spcPts val="0"/>
              </a:spcAft>
              <a:buSzPts val="1800"/>
              <a:buChar char="×"/>
              <a:defRPr sz="1800"/>
            </a:lvl2pPr>
            <a:lvl3pPr marL="1371600" lvl="2" indent="-342900" rtl="0">
              <a:spcBef>
                <a:spcPts val="8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00" name="Google Shape;700;p7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701" name="Google Shape;701;p7"/>
          <p:cNvGrpSpPr/>
          <p:nvPr/>
        </p:nvGrpSpPr>
        <p:grpSpPr>
          <a:xfrm>
            <a:off x="6800134" y="-29"/>
            <a:ext cx="2382301" cy="4610466"/>
            <a:chOff x="6800134" y="-29"/>
            <a:chExt cx="2382301" cy="4610466"/>
          </a:xfrm>
        </p:grpSpPr>
        <p:grpSp>
          <p:nvGrpSpPr>
            <p:cNvPr id="702" name="Google Shape;702;p7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703" name="Google Shape;703;p7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7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5" name="Google Shape;705;p7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706" name="Google Shape;706;p7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7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8" name="Google Shape;708;p7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709" name="Google Shape;709;p7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7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1" name="Google Shape;711;p7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712" name="Google Shape;712;p7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7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4" name="Google Shape;714;p7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715" name="Google Shape;715;p7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7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7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7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9" name="Google Shape;719;p7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720" name="Google Shape;720;p7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7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7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7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4" name="Google Shape;724;p7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725" name="Google Shape;725;p7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7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7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7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7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7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1" name="Google Shape;731;p7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732" name="Google Shape;732;p7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7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7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7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6" name="Google Shape;736;p7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737" name="Google Shape;737;p7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7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39" name="Google Shape;739;p7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740" name="Google Shape;740;p7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741" name="Google Shape;741;p7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2" name="Google Shape;742;p7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3" name="Google Shape;743;p7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44" name="Google Shape;744;p7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45" name="Google Shape;745;p7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746" name="Google Shape;746;p7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747" name="Google Shape;747;p7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748" name="Google Shape;748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9" name="Google Shape;749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50" name="Google Shape;750;p7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751" name="Google Shape;751;p7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752" name="Google Shape;752;p7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753" name="Google Shape;753;p7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54" name="Google Shape;754;p7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55" name="Google Shape;755;p7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56" name="Google Shape;756;p7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57" name="Google Shape;757;p7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58" name="Google Shape;758;p7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59" name="Google Shape;759;p7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760" name="Google Shape;760;p7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761" name="Google Shape;761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2" name="Google Shape;762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63" name="Google Shape;763;p7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764" name="Google Shape;764;p7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765" name="Google Shape;765;p7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766" name="Google Shape;766;p7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67" name="Google Shape;767;p7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68" name="Google Shape;768;p7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69" name="Google Shape;769;p7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70" name="Google Shape;770;p7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71" name="Google Shape;771;p7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772" name="Google Shape;772;p7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773" name="Google Shape;773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4" name="Google Shape;774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75" name="Google Shape;775;p7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776" name="Google Shape;776;p7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777" name="Google Shape;777;p7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778" name="Google Shape;778;p7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79" name="Google Shape;779;p7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80" name="Google Shape;780;p7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81" name="Google Shape;781;p7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82" name="Google Shape;782;p7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83" name="Google Shape;783;p7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84" name="Google Shape;784;p7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785" name="Google Shape;785;p7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786" name="Google Shape;786;p7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7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88" name="Google Shape;788;p7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789" name="Google Shape;789;p7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790" name="Google Shape;790;p7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791" name="Google Shape;791;p7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2" name="Google Shape;792;p7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3" name="Google Shape;793;p7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794" name="Google Shape;794;p7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795" name="Google Shape;795;p7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96" name="Google Shape;796;p7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797" name="Google Shape;797;p7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798" name="Google Shape;798;p7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7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7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7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7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7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04" name="Google Shape;804;p7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805" name="Google Shape;805;p7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8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813" name="Google Shape;813;p8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814" name="Google Shape;814;p8"/>
          <p:cNvGrpSpPr/>
          <p:nvPr/>
        </p:nvGrpSpPr>
        <p:grpSpPr>
          <a:xfrm>
            <a:off x="278809" y="823842"/>
            <a:ext cx="288376" cy="330267"/>
            <a:chOff x="3462796" y="2555878"/>
            <a:chExt cx="157798" cy="180711"/>
          </a:xfrm>
        </p:grpSpPr>
        <p:sp>
          <p:nvSpPr>
            <p:cNvPr id="815" name="Google Shape;815;p8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1" name="Google Shape;821;p8"/>
          <p:cNvGrpSpPr/>
          <p:nvPr/>
        </p:nvGrpSpPr>
        <p:grpSpPr>
          <a:xfrm>
            <a:off x="6196930" y="-29"/>
            <a:ext cx="2985505" cy="4610466"/>
            <a:chOff x="6196930" y="-29"/>
            <a:chExt cx="2985505" cy="4610466"/>
          </a:xfrm>
        </p:grpSpPr>
        <p:grpSp>
          <p:nvGrpSpPr>
            <p:cNvPr id="822" name="Google Shape;822;p8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823" name="Google Shape;823;p8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8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5" name="Google Shape;825;p8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826" name="Google Shape;826;p8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8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8" name="Google Shape;828;p8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829" name="Google Shape;829;p8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8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1" name="Google Shape;831;p8"/>
            <p:cNvGrpSpPr/>
            <p:nvPr/>
          </p:nvGrpSpPr>
          <p:grpSpPr>
            <a:xfrm>
              <a:off x="6363022" y="42"/>
              <a:ext cx="160482" cy="1242299"/>
              <a:chOff x="7576714" y="2009363"/>
              <a:chExt cx="170472" cy="1319629"/>
            </a:xfrm>
          </p:grpSpPr>
          <p:sp>
            <p:nvSpPr>
              <p:cNvPr id="832" name="Google Shape;832;p8"/>
              <p:cNvSpPr/>
              <p:nvPr/>
            </p:nvSpPr>
            <p:spPr>
              <a:xfrm>
                <a:off x="7576714" y="2971595"/>
                <a:ext cx="170472" cy="357397"/>
              </a:xfrm>
              <a:custGeom>
                <a:avLst/>
                <a:gdLst/>
                <a:ahLst/>
                <a:cxnLst/>
                <a:rect l="l" t="t" r="r" b="b"/>
                <a:pathLst>
                  <a:path w="170472" h="357397" extrusionOk="0">
                    <a:moveTo>
                      <a:pt x="127257" y="26425"/>
                    </a:moveTo>
                    <a:cubicBezTo>
                      <a:pt x="134369" y="-8309"/>
                      <a:pt x="34039" y="-8500"/>
                      <a:pt x="34611" y="24075"/>
                    </a:cubicBezTo>
                    <a:cubicBezTo>
                      <a:pt x="7052" y="26044"/>
                      <a:pt x="27879" y="109610"/>
                      <a:pt x="21911" y="127835"/>
                    </a:cubicBezTo>
                    <a:cubicBezTo>
                      <a:pt x="-89214" y="468004"/>
                      <a:pt x="264544" y="398789"/>
                      <a:pt x="145736" y="124596"/>
                    </a:cubicBezTo>
                    <a:cubicBezTo>
                      <a:pt x="152086" y="122247"/>
                      <a:pt x="157864" y="17281"/>
                      <a:pt x="127257" y="264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8"/>
              <p:cNvSpPr/>
              <p:nvPr/>
            </p:nvSpPr>
            <p:spPr>
              <a:xfrm>
                <a:off x="7652975" y="2009363"/>
                <a:ext cx="17700" cy="9657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4" name="Google Shape;834;p8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835" name="Google Shape;835;p8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8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7" name="Google Shape;837;p8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838" name="Google Shape;838;p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2" name="Google Shape;842;p8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843" name="Google Shape;843;p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7" name="Google Shape;847;p8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848" name="Google Shape;848;p8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8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8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8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8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8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4" name="Google Shape;854;p8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855" name="Google Shape;855;p8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8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8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8" name="Google Shape;858;p8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59" name="Google Shape;859;p8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860" name="Google Shape;860;p8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8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2" name="Google Shape;862;p8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863" name="Google Shape;863;p8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864" name="Google Shape;864;p8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5" name="Google Shape;865;p8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6" name="Google Shape;866;p8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67" name="Google Shape;867;p8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68" name="Google Shape;868;p8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869" name="Google Shape;869;p8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870" name="Google Shape;870;p8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871" name="Google Shape;871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3" name="Google Shape;873;p8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874" name="Google Shape;874;p8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875" name="Google Shape;875;p8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876" name="Google Shape;876;p8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77" name="Google Shape;877;p8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78" name="Google Shape;878;p8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879" name="Google Shape;879;p8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80" name="Google Shape;880;p8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881" name="Google Shape;881;p8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882" name="Google Shape;882;p8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883" name="Google Shape;883;p8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884" name="Google Shape;884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6" name="Google Shape;886;p8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887" name="Google Shape;887;p8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888" name="Google Shape;888;p8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889" name="Google Shape;889;p8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90" name="Google Shape;890;p8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891" name="Google Shape;891;p8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892" name="Google Shape;892;p8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93" name="Google Shape;893;p8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894" name="Google Shape;894;p8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895" name="Google Shape;895;p8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896" name="Google Shape;896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8" name="Google Shape;898;p8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899" name="Google Shape;899;p8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900" name="Google Shape;900;p8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901" name="Google Shape;901;p8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02" name="Google Shape;902;p8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03" name="Google Shape;903;p8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04" name="Google Shape;904;p8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05" name="Google Shape;905;p8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06" name="Google Shape;906;p8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907" name="Google Shape;907;p8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908" name="Google Shape;908;p8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909" name="Google Shape;909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" name="Google Shape;910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11" name="Google Shape;911;p8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912" name="Google Shape;912;p8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913" name="Google Shape;913;p8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914" name="Google Shape;914;p8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15" name="Google Shape;915;p8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16" name="Google Shape;916;p8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17" name="Google Shape;917;p8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18" name="Google Shape;918;p8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19" name="Google Shape;919;p8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920" name="Google Shape;920;p8"/>
            <p:cNvGrpSpPr/>
            <p:nvPr/>
          </p:nvGrpSpPr>
          <p:grpSpPr>
            <a:xfrm>
              <a:off x="6196930" y="7"/>
              <a:ext cx="985363" cy="2629685"/>
              <a:chOff x="6010934" y="1"/>
              <a:chExt cx="1046700" cy="2793377"/>
            </a:xfrm>
          </p:grpSpPr>
          <p:grpSp>
            <p:nvGrpSpPr>
              <p:cNvPr id="921" name="Google Shape;921;p8"/>
              <p:cNvGrpSpPr/>
              <p:nvPr/>
            </p:nvGrpSpPr>
            <p:grpSpPr>
              <a:xfrm>
                <a:off x="6010934" y="174667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922" name="Google Shape;922;p8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923;p8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76DC35">
                    <a:alpha val="100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24" name="Google Shape;924;p8"/>
              <p:cNvGrpSpPr/>
              <p:nvPr/>
            </p:nvGrpSpPr>
            <p:grpSpPr>
              <a:xfrm>
                <a:off x="6308747" y="1"/>
                <a:ext cx="441786" cy="2571886"/>
                <a:chOff x="1121941" y="1609666"/>
                <a:chExt cx="404159" cy="2352837"/>
              </a:xfrm>
            </p:grpSpPr>
            <p:grpSp>
              <p:nvGrpSpPr>
                <p:cNvPr id="925" name="Google Shape;925;p8"/>
                <p:cNvGrpSpPr/>
                <p:nvPr/>
              </p:nvGrpSpPr>
              <p:grpSpPr>
                <a:xfrm>
                  <a:off x="1121941" y="1609666"/>
                  <a:ext cx="404159" cy="2352837"/>
                  <a:chOff x="1121941" y="1609666"/>
                  <a:chExt cx="404159" cy="2352837"/>
                </a:xfrm>
              </p:grpSpPr>
              <p:grpSp>
                <p:nvGrpSpPr>
                  <p:cNvPr id="926" name="Google Shape;926;p8"/>
                  <p:cNvGrpSpPr/>
                  <p:nvPr/>
                </p:nvGrpSpPr>
                <p:grpSpPr>
                  <a:xfrm>
                    <a:off x="1121941" y="2971595"/>
                    <a:ext cx="404159" cy="990908"/>
                    <a:chOff x="1121941" y="2969319"/>
                    <a:chExt cx="404159" cy="990908"/>
                  </a:xfrm>
                </p:grpSpPr>
                <p:sp>
                  <p:nvSpPr>
                    <p:cNvPr id="927" name="Google Shape;927;p8"/>
                    <p:cNvSpPr/>
                    <p:nvPr/>
                  </p:nvSpPr>
                  <p:spPr>
                    <a:xfrm>
                      <a:off x="1210876" y="2975878"/>
                      <a:ext cx="215728" cy="22282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5728" h="222824" extrusionOk="0">
                          <a:moveTo>
                            <a:pt x="14190" y="222824"/>
                          </a:moveTo>
                          <a:cubicBezTo>
                            <a:pt x="13301" y="174692"/>
                            <a:pt x="-21687" y="79251"/>
                            <a:pt x="21620" y="60582"/>
                          </a:cubicBezTo>
                          <a:cubicBezTo>
                            <a:pt x="36987" y="27244"/>
                            <a:pt x="55021" y="2797"/>
                            <a:pt x="105440" y="321"/>
                          </a:cubicBezTo>
                          <a:cubicBezTo>
                            <a:pt x="154017" y="-2156"/>
                            <a:pt x="177385" y="9655"/>
                            <a:pt x="182021" y="37976"/>
                          </a:cubicBezTo>
                          <a:cubicBezTo>
                            <a:pt x="233265" y="47692"/>
                            <a:pt x="210405" y="171326"/>
                            <a:pt x="211993" y="215776"/>
                          </a:cubicBezTo>
                          <a:cubicBezTo>
                            <a:pt x="143159" y="198060"/>
                            <a:pt x="79024" y="196790"/>
                            <a:pt x="14190" y="222824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28" name="Google Shape;928;p8"/>
                    <p:cNvSpPr/>
                    <p:nvPr/>
                  </p:nvSpPr>
                  <p:spPr>
                    <a:xfrm>
                      <a:off x="1160257" y="3179981"/>
                      <a:ext cx="324636" cy="2294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4636" h="229478" extrusionOk="0">
                          <a:moveTo>
                            <a:pt x="1626" y="229478"/>
                          </a:moveTo>
                          <a:cubicBezTo>
                            <a:pt x="-8216" y="108447"/>
                            <a:pt x="24042" y="-8456"/>
                            <a:pt x="169393" y="878"/>
                          </a:cubicBezTo>
                          <a:cubicBezTo>
                            <a:pt x="307379" y="-10678"/>
                            <a:pt x="337541" y="93334"/>
                            <a:pt x="320206" y="222176"/>
                          </a:cubicBezTo>
                          <a:cubicBezTo>
                            <a:pt x="210923" y="232019"/>
                            <a:pt x="109767" y="228018"/>
                            <a:pt x="1626" y="2294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29" name="Google Shape;929;p8"/>
                    <p:cNvSpPr/>
                    <p:nvPr/>
                  </p:nvSpPr>
                  <p:spPr>
                    <a:xfrm>
                      <a:off x="1128931" y="3411844"/>
                      <a:ext cx="389306" cy="540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9306" h="540604" extrusionOk="0">
                          <a:moveTo>
                            <a:pt x="192718" y="540604"/>
                          </a:moveTo>
                          <a:cubicBezTo>
                            <a:pt x="42795" y="527142"/>
                            <a:pt x="232596" y="425161"/>
                            <a:pt x="116836" y="455260"/>
                          </a:cubicBezTo>
                          <a:cubicBezTo>
                            <a:pt x="83054" y="460150"/>
                            <a:pt x="19744" y="479835"/>
                            <a:pt x="7679" y="435512"/>
                          </a:cubicBezTo>
                          <a:cubicBezTo>
                            <a:pt x="-6227" y="397920"/>
                            <a:pt x="57844" y="371440"/>
                            <a:pt x="34857" y="364582"/>
                          </a:cubicBezTo>
                          <a:cubicBezTo>
                            <a:pt x="15807" y="363122"/>
                            <a:pt x="3107" y="353533"/>
                            <a:pt x="1393" y="338801"/>
                          </a:cubicBezTo>
                          <a:cubicBezTo>
                            <a:pt x="-3560" y="319434"/>
                            <a:pt x="17585" y="304638"/>
                            <a:pt x="35175" y="291748"/>
                          </a:cubicBezTo>
                          <a:cubicBezTo>
                            <a:pt x="33651" y="285398"/>
                            <a:pt x="30158" y="276762"/>
                            <a:pt x="28380" y="270412"/>
                          </a:cubicBezTo>
                          <a:cubicBezTo>
                            <a:pt x="-19689" y="256061"/>
                            <a:pt x="-258" y="192307"/>
                            <a:pt x="38985" y="180877"/>
                          </a:cubicBezTo>
                          <a:cubicBezTo>
                            <a:pt x="42490" y="180629"/>
                            <a:pt x="45138" y="177588"/>
                            <a:pt x="44890" y="174082"/>
                          </a:cubicBezTo>
                          <a:cubicBezTo>
                            <a:pt x="44643" y="170577"/>
                            <a:pt x="41601" y="167929"/>
                            <a:pt x="38096" y="168177"/>
                          </a:cubicBezTo>
                          <a:cubicBezTo>
                            <a:pt x="3044" y="163224"/>
                            <a:pt x="21776" y="119663"/>
                            <a:pt x="43303" y="106836"/>
                          </a:cubicBezTo>
                          <a:cubicBezTo>
                            <a:pt x="74418" y="82706"/>
                            <a:pt x="71370" y="31969"/>
                            <a:pt x="69020" y="5680"/>
                          </a:cubicBezTo>
                          <a:cubicBezTo>
                            <a:pt x="85911" y="5045"/>
                            <a:pt x="131758" y="4664"/>
                            <a:pt x="151570" y="4601"/>
                          </a:cubicBezTo>
                          <a:cubicBezTo>
                            <a:pt x="174303" y="59274"/>
                            <a:pt x="87499" y="134903"/>
                            <a:pt x="126170" y="158652"/>
                          </a:cubicBezTo>
                          <a:cubicBezTo>
                            <a:pt x="332545" y="108296"/>
                            <a:pt x="234120" y="166526"/>
                            <a:pt x="237422" y="1362"/>
                          </a:cubicBezTo>
                          <a:cubicBezTo>
                            <a:pt x="249741" y="-2130"/>
                            <a:pt x="299271" y="2378"/>
                            <a:pt x="325624" y="854"/>
                          </a:cubicBezTo>
                          <a:cubicBezTo>
                            <a:pt x="266823" y="105439"/>
                            <a:pt x="408174" y="108804"/>
                            <a:pt x="387155" y="185449"/>
                          </a:cubicBezTo>
                          <a:cubicBezTo>
                            <a:pt x="375090" y="210849"/>
                            <a:pt x="334958" y="200752"/>
                            <a:pt x="326830" y="215802"/>
                          </a:cubicBezTo>
                          <a:cubicBezTo>
                            <a:pt x="326830" y="221707"/>
                            <a:pt x="332101" y="222152"/>
                            <a:pt x="337054" y="222152"/>
                          </a:cubicBezTo>
                          <a:cubicBezTo>
                            <a:pt x="407539" y="236439"/>
                            <a:pt x="379472" y="299177"/>
                            <a:pt x="313876" y="302733"/>
                          </a:cubicBezTo>
                          <a:cubicBezTo>
                            <a:pt x="286508" y="321783"/>
                            <a:pt x="354897" y="305337"/>
                            <a:pt x="360866" y="348326"/>
                          </a:cubicBezTo>
                          <a:cubicBezTo>
                            <a:pt x="367661" y="376711"/>
                            <a:pt x="350135" y="382108"/>
                            <a:pt x="333307" y="403444"/>
                          </a:cubicBezTo>
                          <a:cubicBezTo>
                            <a:pt x="365565" y="417414"/>
                            <a:pt x="387663" y="440084"/>
                            <a:pt x="362200" y="476469"/>
                          </a:cubicBezTo>
                          <a:cubicBezTo>
                            <a:pt x="318321" y="516411"/>
                            <a:pt x="249868" y="528857"/>
                            <a:pt x="192718" y="540604"/>
                          </a:cubicBezTo>
                          <a:close/>
                        </a:path>
                      </a:pathLst>
                    </a:custGeom>
                    <a:solidFill>
                      <a:srgbClr val="CFE5BD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930" name="Google Shape;930;p8"/>
                    <p:cNvSpPr/>
                    <p:nvPr/>
                  </p:nvSpPr>
                  <p:spPr>
                    <a:xfrm>
                      <a:off x="1121941" y="2969319"/>
                      <a:ext cx="404159" cy="9909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04159" h="990908" extrusionOk="0">
                          <a:moveTo>
                            <a:pt x="396558" y="583905"/>
                          </a:moveTo>
                          <a:cubicBezTo>
                            <a:pt x="363665" y="545170"/>
                            <a:pt x="299149" y="524850"/>
                            <a:pt x="338075" y="447063"/>
                          </a:cubicBezTo>
                          <a:cubicBezTo>
                            <a:pt x="339535" y="444205"/>
                            <a:pt x="370904" y="448269"/>
                            <a:pt x="367920" y="426933"/>
                          </a:cubicBezTo>
                          <a:cubicBezTo>
                            <a:pt x="376619" y="356321"/>
                            <a:pt x="377762" y="266786"/>
                            <a:pt x="312865" y="222019"/>
                          </a:cubicBezTo>
                          <a:cubicBezTo>
                            <a:pt x="314326" y="182014"/>
                            <a:pt x="328359" y="29931"/>
                            <a:pt x="274257" y="35328"/>
                          </a:cubicBezTo>
                          <a:cubicBezTo>
                            <a:pt x="255207" y="-16234"/>
                            <a:pt x="119635" y="-11789"/>
                            <a:pt x="115888" y="51521"/>
                          </a:cubicBezTo>
                          <a:cubicBezTo>
                            <a:pt x="66358" y="56474"/>
                            <a:pt x="92711" y="194840"/>
                            <a:pt x="93600" y="232242"/>
                          </a:cubicBezTo>
                          <a:cubicBezTo>
                            <a:pt x="31814" y="278470"/>
                            <a:pt x="26607" y="363941"/>
                            <a:pt x="28766" y="435442"/>
                          </a:cubicBezTo>
                          <a:cubicBezTo>
                            <a:pt x="29211" y="460842"/>
                            <a:pt x="57849" y="448840"/>
                            <a:pt x="70740" y="450746"/>
                          </a:cubicBezTo>
                          <a:cubicBezTo>
                            <a:pt x="73851" y="483511"/>
                            <a:pt x="74994" y="521611"/>
                            <a:pt x="46991" y="544408"/>
                          </a:cubicBezTo>
                          <a:cubicBezTo>
                            <a:pt x="20829" y="559775"/>
                            <a:pt x="1906" y="611464"/>
                            <a:pt x="44133" y="617497"/>
                          </a:cubicBezTo>
                          <a:cubicBezTo>
                            <a:pt x="890" y="630197"/>
                            <a:pt x="-22097" y="700682"/>
                            <a:pt x="29973" y="716557"/>
                          </a:cubicBezTo>
                          <a:cubicBezTo>
                            <a:pt x="31179" y="718461"/>
                            <a:pt x="32132" y="730336"/>
                            <a:pt x="35878" y="733384"/>
                          </a:cubicBezTo>
                          <a:cubicBezTo>
                            <a:pt x="-9588" y="750021"/>
                            <a:pt x="-11620" y="809584"/>
                            <a:pt x="41276" y="813584"/>
                          </a:cubicBezTo>
                          <a:cubicBezTo>
                            <a:pt x="-3746" y="839747"/>
                            <a:pt x="-8318" y="908200"/>
                            <a:pt x="53150" y="912772"/>
                          </a:cubicBezTo>
                          <a:cubicBezTo>
                            <a:pt x="88837" y="913153"/>
                            <a:pt x="124016" y="903310"/>
                            <a:pt x="159259" y="898421"/>
                          </a:cubicBezTo>
                          <a:cubicBezTo>
                            <a:pt x="137224" y="913788"/>
                            <a:pt x="124270" y="946998"/>
                            <a:pt x="142368" y="970176"/>
                          </a:cubicBezTo>
                          <a:cubicBezTo>
                            <a:pt x="170879" y="1006688"/>
                            <a:pt x="222568" y="986051"/>
                            <a:pt x="258319" y="975319"/>
                          </a:cubicBezTo>
                          <a:cubicBezTo>
                            <a:pt x="297562" y="961285"/>
                            <a:pt x="346012" y="957857"/>
                            <a:pt x="374079" y="923821"/>
                          </a:cubicBezTo>
                          <a:cubicBezTo>
                            <a:pt x="397638" y="896008"/>
                            <a:pt x="385382" y="849653"/>
                            <a:pt x="346647" y="845652"/>
                          </a:cubicBezTo>
                          <a:cubicBezTo>
                            <a:pt x="371279" y="834501"/>
                            <a:pt x="382207" y="805495"/>
                            <a:pt x="371057" y="780857"/>
                          </a:cubicBezTo>
                          <a:cubicBezTo>
                            <a:pt x="362344" y="761610"/>
                            <a:pt x="342259" y="750123"/>
                            <a:pt x="321247" y="752371"/>
                          </a:cubicBezTo>
                          <a:cubicBezTo>
                            <a:pt x="385382" y="748434"/>
                            <a:pt x="427991" y="685505"/>
                            <a:pt x="350584" y="659597"/>
                          </a:cubicBezTo>
                          <a:cubicBezTo>
                            <a:pt x="302515" y="655787"/>
                            <a:pt x="436690" y="669821"/>
                            <a:pt x="396558" y="583905"/>
                          </a:cubicBezTo>
                          <a:close/>
                          <a:moveTo>
                            <a:pt x="291339" y="83525"/>
                          </a:moveTo>
                          <a:cubicBezTo>
                            <a:pt x="291847" y="98828"/>
                            <a:pt x="292418" y="114132"/>
                            <a:pt x="292926" y="129435"/>
                          </a:cubicBezTo>
                          <a:lnTo>
                            <a:pt x="105792" y="175981"/>
                          </a:lnTo>
                          <a:cubicBezTo>
                            <a:pt x="105030" y="163916"/>
                            <a:pt x="104776" y="151851"/>
                            <a:pt x="104776" y="139786"/>
                          </a:cubicBezTo>
                          <a:cubicBezTo>
                            <a:pt x="166307" y="129753"/>
                            <a:pt x="229172" y="100162"/>
                            <a:pt x="291085" y="83525"/>
                          </a:cubicBezTo>
                          <a:close/>
                          <a:moveTo>
                            <a:pt x="293561" y="147533"/>
                          </a:moveTo>
                          <a:lnTo>
                            <a:pt x="295847" y="212049"/>
                          </a:lnTo>
                          <a:cubicBezTo>
                            <a:pt x="235459" y="188897"/>
                            <a:pt x="168117" y="192212"/>
                            <a:pt x="110300" y="221193"/>
                          </a:cubicBezTo>
                          <a:cubicBezTo>
                            <a:pt x="109094" y="212113"/>
                            <a:pt x="108141" y="202969"/>
                            <a:pt x="107379" y="193824"/>
                          </a:cubicBezTo>
                          <a:close/>
                          <a:moveTo>
                            <a:pt x="194057" y="16152"/>
                          </a:moveTo>
                          <a:cubicBezTo>
                            <a:pt x="213869" y="14056"/>
                            <a:pt x="248984" y="13548"/>
                            <a:pt x="256096" y="36979"/>
                          </a:cubicBezTo>
                          <a:cubicBezTo>
                            <a:pt x="215139" y="41107"/>
                            <a:pt x="174181" y="45615"/>
                            <a:pt x="133224" y="49679"/>
                          </a:cubicBezTo>
                          <a:cubicBezTo>
                            <a:pt x="136208" y="21613"/>
                            <a:pt x="171768" y="18438"/>
                            <a:pt x="193803" y="16152"/>
                          </a:cubicBezTo>
                          <a:close/>
                          <a:moveTo>
                            <a:pt x="111507" y="70444"/>
                          </a:moveTo>
                          <a:cubicBezTo>
                            <a:pt x="137605" y="72095"/>
                            <a:pt x="295276" y="37170"/>
                            <a:pt x="290323" y="65554"/>
                          </a:cubicBezTo>
                          <a:cubicBezTo>
                            <a:pt x="228918" y="86446"/>
                            <a:pt x="165355" y="103083"/>
                            <a:pt x="105093" y="126197"/>
                          </a:cubicBezTo>
                          <a:cubicBezTo>
                            <a:pt x="106681" y="108417"/>
                            <a:pt x="102680" y="86065"/>
                            <a:pt x="111189" y="70444"/>
                          </a:cubicBezTo>
                          <a:close/>
                          <a:moveTo>
                            <a:pt x="46419" y="432902"/>
                          </a:moveTo>
                          <a:cubicBezTo>
                            <a:pt x="42609" y="356067"/>
                            <a:pt x="52769" y="256499"/>
                            <a:pt x="137034" y="227416"/>
                          </a:cubicBezTo>
                          <a:cubicBezTo>
                            <a:pt x="293561" y="176616"/>
                            <a:pt x="379921" y="271866"/>
                            <a:pt x="350521" y="426870"/>
                          </a:cubicBezTo>
                          <a:close/>
                          <a:moveTo>
                            <a:pt x="262319" y="567204"/>
                          </a:moveTo>
                          <a:lnTo>
                            <a:pt x="131636" y="595081"/>
                          </a:lnTo>
                          <a:cubicBezTo>
                            <a:pt x="113348" y="568538"/>
                            <a:pt x="184595" y="524850"/>
                            <a:pt x="164974" y="448459"/>
                          </a:cubicBezTo>
                          <a:lnTo>
                            <a:pt x="238443" y="446999"/>
                          </a:lnTo>
                          <a:cubicBezTo>
                            <a:pt x="232189" y="488604"/>
                            <a:pt x="240558" y="531086"/>
                            <a:pt x="262129" y="567204"/>
                          </a:cubicBezTo>
                          <a:close/>
                          <a:moveTo>
                            <a:pt x="36069" y="586890"/>
                          </a:moveTo>
                          <a:cubicBezTo>
                            <a:pt x="68771" y="527644"/>
                            <a:pt x="97854" y="542440"/>
                            <a:pt x="88456" y="450238"/>
                          </a:cubicBezTo>
                          <a:lnTo>
                            <a:pt x="147194" y="449031"/>
                          </a:lnTo>
                          <a:cubicBezTo>
                            <a:pt x="167514" y="524469"/>
                            <a:pt x="99442" y="554759"/>
                            <a:pt x="112269" y="599272"/>
                          </a:cubicBezTo>
                          <a:cubicBezTo>
                            <a:pt x="91758" y="603272"/>
                            <a:pt x="37466" y="620926"/>
                            <a:pt x="35878" y="586890"/>
                          </a:cubicBezTo>
                          <a:close/>
                          <a:moveTo>
                            <a:pt x="354521" y="867496"/>
                          </a:moveTo>
                          <a:cubicBezTo>
                            <a:pt x="402781" y="909914"/>
                            <a:pt x="318771" y="944458"/>
                            <a:pt x="283211" y="949347"/>
                          </a:cubicBezTo>
                          <a:cubicBezTo>
                            <a:pt x="248095" y="957158"/>
                            <a:pt x="212154" y="978875"/>
                            <a:pt x="175642" y="970239"/>
                          </a:cubicBezTo>
                          <a:cubicBezTo>
                            <a:pt x="158497" y="964588"/>
                            <a:pt x="146178" y="949094"/>
                            <a:pt x="153544" y="930805"/>
                          </a:cubicBezTo>
                          <a:cubicBezTo>
                            <a:pt x="160021" y="906612"/>
                            <a:pt x="304483" y="850160"/>
                            <a:pt x="354331" y="867496"/>
                          </a:cubicBezTo>
                          <a:close/>
                          <a:moveTo>
                            <a:pt x="354204" y="786153"/>
                          </a:moveTo>
                          <a:cubicBezTo>
                            <a:pt x="394399" y="853463"/>
                            <a:pt x="147765" y="877339"/>
                            <a:pt x="105157" y="889086"/>
                          </a:cubicBezTo>
                          <a:cubicBezTo>
                            <a:pt x="51372" y="908136"/>
                            <a:pt x="-12699" y="873592"/>
                            <a:pt x="53912" y="821966"/>
                          </a:cubicBezTo>
                          <a:cubicBezTo>
                            <a:pt x="113793" y="817648"/>
                            <a:pt x="325502" y="741766"/>
                            <a:pt x="354013" y="786153"/>
                          </a:cubicBezTo>
                          <a:close/>
                          <a:moveTo>
                            <a:pt x="293053" y="674392"/>
                          </a:moveTo>
                          <a:cubicBezTo>
                            <a:pt x="319977" y="665884"/>
                            <a:pt x="378143" y="666963"/>
                            <a:pt x="373000" y="710841"/>
                          </a:cubicBezTo>
                          <a:cubicBezTo>
                            <a:pt x="350838" y="738020"/>
                            <a:pt x="307214" y="742210"/>
                            <a:pt x="275972" y="753831"/>
                          </a:cubicBezTo>
                          <a:cubicBezTo>
                            <a:pt x="232030" y="758022"/>
                            <a:pt x="61977" y="815490"/>
                            <a:pt x="26988" y="789454"/>
                          </a:cubicBezTo>
                          <a:cubicBezTo>
                            <a:pt x="-10032" y="761896"/>
                            <a:pt x="65088" y="743608"/>
                            <a:pt x="53912" y="723859"/>
                          </a:cubicBezTo>
                          <a:cubicBezTo>
                            <a:pt x="132462" y="707666"/>
                            <a:pt x="214059" y="690648"/>
                            <a:pt x="292863" y="674392"/>
                          </a:cubicBezTo>
                          <a:close/>
                          <a:moveTo>
                            <a:pt x="354648" y="639531"/>
                          </a:moveTo>
                          <a:cubicBezTo>
                            <a:pt x="294323" y="652993"/>
                            <a:pt x="239840" y="662772"/>
                            <a:pt x="179515" y="676044"/>
                          </a:cubicBezTo>
                          <a:lnTo>
                            <a:pt x="47308" y="704555"/>
                          </a:lnTo>
                          <a:cubicBezTo>
                            <a:pt x="37021" y="705889"/>
                            <a:pt x="23750" y="694522"/>
                            <a:pt x="19241" y="685505"/>
                          </a:cubicBezTo>
                          <a:cubicBezTo>
                            <a:pt x="-15620" y="609813"/>
                            <a:pt x="264224" y="596160"/>
                            <a:pt x="316294" y="573745"/>
                          </a:cubicBezTo>
                          <a:cubicBezTo>
                            <a:pt x="326899" y="571459"/>
                            <a:pt x="326835" y="553298"/>
                            <a:pt x="314961" y="555838"/>
                          </a:cubicBezTo>
                          <a:lnTo>
                            <a:pt x="281687" y="563331"/>
                          </a:lnTo>
                          <a:cubicBezTo>
                            <a:pt x="258871" y="529206"/>
                            <a:pt x="249695" y="487760"/>
                            <a:pt x="255969" y="447190"/>
                          </a:cubicBezTo>
                          <a:lnTo>
                            <a:pt x="321946" y="445856"/>
                          </a:lnTo>
                          <a:cubicBezTo>
                            <a:pt x="294831" y="486433"/>
                            <a:pt x="311722" y="544154"/>
                            <a:pt x="352870" y="568347"/>
                          </a:cubicBezTo>
                          <a:cubicBezTo>
                            <a:pt x="382398" y="583334"/>
                            <a:pt x="401575" y="632483"/>
                            <a:pt x="354458" y="63953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931" name="Google Shape;931;p8"/>
                  <p:cNvSpPr/>
                  <p:nvPr/>
                </p:nvSpPr>
                <p:spPr>
                  <a:xfrm>
                    <a:off x="1308648" y="1609666"/>
                    <a:ext cx="17700" cy="1368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932" name="Google Shape;932;p8"/>
                <p:cNvSpPr/>
                <p:nvPr/>
              </p:nvSpPr>
              <p:spPr>
                <a:xfrm>
                  <a:off x="1183450" y="3621050"/>
                  <a:ext cx="70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8" h="725" extrusionOk="0">
                      <a:moveTo>
                        <a:pt x="0" y="725"/>
                      </a:moveTo>
                      <a:cubicBezTo>
                        <a:pt x="930" y="439"/>
                        <a:pt x="1889" y="256"/>
                        <a:pt x="2828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33" name="Google Shape;933;p8"/>
                <p:cNvSpPr/>
                <p:nvPr/>
              </p:nvSpPr>
              <p:spPr>
                <a:xfrm>
                  <a:off x="1188900" y="3717125"/>
                  <a:ext cx="76125" cy="1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5" h="724" extrusionOk="0">
                      <a:moveTo>
                        <a:pt x="0" y="724"/>
                      </a:moveTo>
                      <a:cubicBezTo>
                        <a:pt x="995" y="410"/>
                        <a:pt x="2019" y="187"/>
                        <a:pt x="304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34" name="Google Shape;934;p8"/>
                <p:cNvSpPr/>
                <p:nvPr/>
              </p:nvSpPr>
              <p:spPr>
                <a:xfrm>
                  <a:off x="1185275" y="3820425"/>
                  <a:ext cx="39875" cy="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62" extrusionOk="0">
                      <a:moveTo>
                        <a:pt x="0" y="362"/>
                      </a:moveTo>
                      <a:cubicBezTo>
                        <a:pt x="526" y="219"/>
                        <a:pt x="1059" y="97"/>
                        <a:pt x="159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935" name="Google Shape;935;p8"/>
                <p:cNvSpPr/>
                <p:nvPr/>
              </p:nvSpPr>
              <p:spPr>
                <a:xfrm>
                  <a:off x="1301250" y="3911025"/>
                  <a:ext cx="18125" cy="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90" extrusionOk="0">
                      <a:moveTo>
                        <a:pt x="0" y="290"/>
                      </a:moveTo>
                      <a:cubicBezTo>
                        <a:pt x="363" y="145"/>
                        <a:pt x="363" y="145"/>
                        <a:pt x="725" y="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936" name="Google Shape;936;p8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937" name="Google Shape;937;p8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8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8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8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8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8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0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099" name="Google Shape;1099;p10"/>
          <p:cNvGrpSpPr/>
          <p:nvPr/>
        </p:nvGrpSpPr>
        <p:grpSpPr>
          <a:xfrm>
            <a:off x="6800134" y="-29"/>
            <a:ext cx="2382301" cy="4610466"/>
            <a:chOff x="6800134" y="-29"/>
            <a:chExt cx="2382301" cy="4610466"/>
          </a:xfrm>
        </p:grpSpPr>
        <p:grpSp>
          <p:nvGrpSpPr>
            <p:cNvPr id="1100" name="Google Shape;1100;p10"/>
            <p:cNvGrpSpPr/>
            <p:nvPr/>
          </p:nvGrpSpPr>
          <p:grpSpPr>
            <a:xfrm>
              <a:off x="7737776" y="-17"/>
              <a:ext cx="448629" cy="4610455"/>
              <a:chOff x="6798998" y="-1296139"/>
              <a:chExt cx="476555" cy="4897445"/>
            </a:xfrm>
          </p:grpSpPr>
          <p:sp>
            <p:nvSpPr>
              <p:cNvPr id="1101" name="Google Shape;1101;p10"/>
              <p:cNvSpPr/>
              <p:nvPr/>
            </p:nvSpPr>
            <p:spPr>
              <a:xfrm>
                <a:off x="6798998" y="2971595"/>
                <a:ext cx="476555" cy="629711"/>
              </a:xfrm>
              <a:custGeom>
                <a:avLst/>
                <a:gdLst/>
                <a:ahLst/>
                <a:cxnLst/>
                <a:rect l="l" t="t" r="r" b="b"/>
                <a:pathLst>
                  <a:path w="476555" h="629711" extrusionOk="0">
                    <a:moveTo>
                      <a:pt x="320201" y="161890"/>
                    </a:moveTo>
                    <a:cubicBezTo>
                      <a:pt x="320201" y="126330"/>
                      <a:pt x="347824" y="28984"/>
                      <a:pt x="296008" y="26762"/>
                    </a:cubicBezTo>
                    <a:cubicBezTo>
                      <a:pt x="297722" y="-5496"/>
                      <a:pt x="165198" y="-10957"/>
                      <a:pt x="178406" y="23460"/>
                    </a:cubicBezTo>
                    <a:cubicBezTo>
                      <a:pt x="166277" y="25936"/>
                      <a:pt x="129701" y="19840"/>
                      <a:pt x="140306" y="41430"/>
                    </a:cubicBezTo>
                    <a:cubicBezTo>
                      <a:pt x="138210" y="84864"/>
                      <a:pt x="137448" y="128425"/>
                      <a:pt x="135797" y="171859"/>
                    </a:cubicBezTo>
                    <a:cubicBezTo>
                      <a:pt x="-17047" y="238661"/>
                      <a:pt x="-46892" y="457165"/>
                      <a:pt x="77123" y="566385"/>
                    </a:cubicBezTo>
                    <a:cubicBezTo>
                      <a:pt x="364651" y="804827"/>
                      <a:pt x="669451" y="303241"/>
                      <a:pt x="320201" y="16189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10"/>
              <p:cNvSpPr/>
              <p:nvPr/>
            </p:nvSpPr>
            <p:spPr>
              <a:xfrm>
                <a:off x="7026850" y="-1296139"/>
                <a:ext cx="17700" cy="4271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3" name="Google Shape;1103;p10"/>
            <p:cNvGrpSpPr/>
            <p:nvPr/>
          </p:nvGrpSpPr>
          <p:grpSpPr>
            <a:xfrm>
              <a:off x="8636876" y="46"/>
              <a:ext cx="382387" cy="1450044"/>
              <a:chOff x="5578966" y="2422197"/>
              <a:chExt cx="406190" cy="1540306"/>
            </a:xfrm>
          </p:grpSpPr>
          <p:sp>
            <p:nvSpPr>
              <p:cNvPr id="1104" name="Google Shape;1104;p10"/>
              <p:cNvSpPr/>
              <p:nvPr/>
            </p:nvSpPr>
            <p:spPr>
              <a:xfrm>
                <a:off x="5578966" y="2971595"/>
                <a:ext cx="406190" cy="990908"/>
              </a:xfrm>
              <a:custGeom>
                <a:avLst/>
                <a:gdLst/>
                <a:ahLst/>
                <a:cxnLst/>
                <a:rect l="l" t="t" r="r" b="b"/>
                <a:pathLst>
                  <a:path w="406190" h="990908" extrusionOk="0">
                    <a:moveTo>
                      <a:pt x="340083" y="447063"/>
                    </a:moveTo>
                    <a:cubicBezTo>
                      <a:pt x="341480" y="444205"/>
                      <a:pt x="372913" y="448269"/>
                      <a:pt x="369865" y="426933"/>
                    </a:cubicBezTo>
                    <a:cubicBezTo>
                      <a:pt x="378628" y="356321"/>
                      <a:pt x="379771" y="266786"/>
                      <a:pt x="314811" y="222019"/>
                    </a:cubicBezTo>
                    <a:cubicBezTo>
                      <a:pt x="316334" y="182014"/>
                      <a:pt x="330368" y="29931"/>
                      <a:pt x="276266" y="35328"/>
                    </a:cubicBezTo>
                    <a:cubicBezTo>
                      <a:pt x="257216" y="-16234"/>
                      <a:pt x="121643" y="-11789"/>
                      <a:pt x="117897" y="51521"/>
                    </a:cubicBezTo>
                    <a:cubicBezTo>
                      <a:pt x="68303" y="56474"/>
                      <a:pt x="94719" y="194840"/>
                      <a:pt x="95608" y="232242"/>
                    </a:cubicBezTo>
                    <a:cubicBezTo>
                      <a:pt x="33823" y="278470"/>
                      <a:pt x="28616" y="363941"/>
                      <a:pt x="30775" y="435442"/>
                    </a:cubicBezTo>
                    <a:cubicBezTo>
                      <a:pt x="31219" y="460842"/>
                      <a:pt x="59794" y="448840"/>
                      <a:pt x="72685" y="450746"/>
                    </a:cubicBezTo>
                    <a:cubicBezTo>
                      <a:pt x="75860" y="483511"/>
                      <a:pt x="77003" y="521611"/>
                      <a:pt x="48999" y="544408"/>
                    </a:cubicBezTo>
                    <a:cubicBezTo>
                      <a:pt x="22774" y="559775"/>
                      <a:pt x="3851" y="611464"/>
                      <a:pt x="46078" y="617497"/>
                    </a:cubicBezTo>
                    <a:cubicBezTo>
                      <a:pt x="2835" y="630197"/>
                      <a:pt x="-17041" y="715159"/>
                      <a:pt x="37824" y="733384"/>
                    </a:cubicBezTo>
                    <a:cubicBezTo>
                      <a:pt x="-17041" y="742719"/>
                      <a:pt x="-9611" y="809584"/>
                      <a:pt x="43284" y="813584"/>
                    </a:cubicBezTo>
                    <a:cubicBezTo>
                      <a:pt x="-1801" y="839747"/>
                      <a:pt x="-6309" y="908200"/>
                      <a:pt x="55095" y="912772"/>
                    </a:cubicBezTo>
                    <a:cubicBezTo>
                      <a:pt x="90782" y="913153"/>
                      <a:pt x="126025" y="903310"/>
                      <a:pt x="161268" y="898421"/>
                    </a:cubicBezTo>
                    <a:cubicBezTo>
                      <a:pt x="139233" y="913788"/>
                      <a:pt x="126279" y="946998"/>
                      <a:pt x="144313" y="970176"/>
                    </a:cubicBezTo>
                    <a:cubicBezTo>
                      <a:pt x="172888" y="1006688"/>
                      <a:pt x="224577" y="986051"/>
                      <a:pt x="260327" y="975319"/>
                    </a:cubicBezTo>
                    <a:cubicBezTo>
                      <a:pt x="299570" y="961285"/>
                      <a:pt x="348021" y="957857"/>
                      <a:pt x="376088" y="923821"/>
                    </a:cubicBezTo>
                    <a:cubicBezTo>
                      <a:pt x="399646" y="896008"/>
                      <a:pt x="387327" y="849653"/>
                      <a:pt x="348656" y="845652"/>
                    </a:cubicBezTo>
                    <a:cubicBezTo>
                      <a:pt x="373288" y="834501"/>
                      <a:pt x="384216" y="805495"/>
                      <a:pt x="373065" y="780857"/>
                    </a:cubicBezTo>
                    <a:cubicBezTo>
                      <a:pt x="364353" y="761610"/>
                      <a:pt x="344268" y="750123"/>
                      <a:pt x="323256" y="752371"/>
                    </a:cubicBezTo>
                    <a:cubicBezTo>
                      <a:pt x="387455" y="748370"/>
                      <a:pt x="429999" y="685505"/>
                      <a:pt x="352656" y="659597"/>
                    </a:cubicBezTo>
                    <a:cubicBezTo>
                      <a:pt x="304650" y="655978"/>
                      <a:pt x="438889" y="670011"/>
                      <a:pt x="398503" y="584096"/>
                    </a:cubicBezTo>
                    <a:cubicBezTo>
                      <a:pt x="365928" y="545170"/>
                      <a:pt x="301412" y="524850"/>
                      <a:pt x="340083" y="447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10"/>
              <p:cNvSpPr/>
              <p:nvPr/>
            </p:nvSpPr>
            <p:spPr>
              <a:xfrm>
                <a:off x="5774600" y="2422197"/>
                <a:ext cx="17700" cy="552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6" name="Google Shape;1106;p10"/>
            <p:cNvGrpSpPr/>
            <p:nvPr/>
          </p:nvGrpSpPr>
          <p:grpSpPr>
            <a:xfrm>
              <a:off x="8035385" y="23"/>
              <a:ext cx="439174" cy="2683136"/>
              <a:chOff x="6176324" y="940075"/>
              <a:chExt cx="466512" cy="2850155"/>
            </a:xfrm>
          </p:grpSpPr>
          <p:sp>
            <p:nvSpPr>
              <p:cNvPr id="1107" name="Google Shape;1107;p10"/>
              <p:cNvSpPr/>
              <p:nvPr/>
            </p:nvSpPr>
            <p:spPr>
              <a:xfrm>
                <a:off x="6176324" y="2971595"/>
                <a:ext cx="466512" cy="818636"/>
              </a:xfrm>
              <a:custGeom>
                <a:avLst/>
                <a:gdLst/>
                <a:ahLst/>
                <a:cxnLst/>
                <a:rect l="l" t="t" r="r" b="b"/>
                <a:pathLst>
                  <a:path w="466512" h="818636" extrusionOk="0">
                    <a:moveTo>
                      <a:pt x="332323" y="212841"/>
                    </a:moveTo>
                    <a:cubicBezTo>
                      <a:pt x="341531" y="160708"/>
                      <a:pt x="342674" y="107476"/>
                      <a:pt x="335880" y="54980"/>
                    </a:cubicBezTo>
                    <a:cubicBezTo>
                      <a:pt x="332578" y="42280"/>
                      <a:pt x="316004" y="50599"/>
                      <a:pt x="306479" y="48630"/>
                    </a:cubicBezTo>
                    <a:cubicBezTo>
                      <a:pt x="306923" y="-17537"/>
                      <a:pt x="162779" y="-14870"/>
                      <a:pt x="159984" y="48630"/>
                    </a:cubicBezTo>
                    <a:cubicBezTo>
                      <a:pt x="98580" y="52250"/>
                      <a:pt x="140934" y="172709"/>
                      <a:pt x="140554" y="213159"/>
                    </a:cubicBezTo>
                    <a:cubicBezTo>
                      <a:pt x="105057" y="231383"/>
                      <a:pt x="103723" y="274563"/>
                      <a:pt x="102454" y="310060"/>
                    </a:cubicBezTo>
                    <a:cubicBezTo>
                      <a:pt x="97246" y="356427"/>
                      <a:pt x="82324" y="401182"/>
                      <a:pt x="58766" y="441441"/>
                    </a:cubicBezTo>
                    <a:cubicBezTo>
                      <a:pt x="-124178" y="764783"/>
                      <a:pt x="171287" y="823140"/>
                      <a:pt x="250027" y="818377"/>
                    </a:cubicBezTo>
                    <a:cubicBezTo>
                      <a:pt x="471579" y="804979"/>
                      <a:pt x="517362" y="615177"/>
                      <a:pt x="413476" y="441441"/>
                    </a:cubicBezTo>
                    <a:cubicBezTo>
                      <a:pt x="355628" y="353938"/>
                      <a:pt x="388838" y="243448"/>
                      <a:pt x="332323" y="2128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10"/>
              <p:cNvSpPr/>
              <p:nvPr/>
            </p:nvSpPr>
            <p:spPr>
              <a:xfrm>
                <a:off x="6400713" y="940075"/>
                <a:ext cx="17700" cy="2034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9" name="Google Shape;1109;p10"/>
            <p:cNvGrpSpPr/>
            <p:nvPr/>
          </p:nvGrpSpPr>
          <p:grpSpPr>
            <a:xfrm>
              <a:off x="6999976" y="11"/>
              <a:ext cx="271476" cy="3307837"/>
              <a:chOff x="7883572" y="308161"/>
              <a:chExt cx="288375" cy="3513742"/>
            </a:xfrm>
          </p:grpSpPr>
          <p:sp>
            <p:nvSpPr>
              <p:cNvPr id="1110" name="Google Shape;1110;p10"/>
              <p:cNvSpPr/>
              <p:nvPr/>
            </p:nvSpPr>
            <p:spPr>
              <a:xfrm>
                <a:off x="7883572" y="2971595"/>
                <a:ext cx="288375" cy="850309"/>
              </a:xfrm>
              <a:custGeom>
                <a:avLst/>
                <a:gdLst/>
                <a:ahLst/>
                <a:cxnLst/>
                <a:rect l="l" t="t" r="r" b="b"/>
                <a:pathLst>
                  <a:path w="288375" h="850309" extrusionOk="0">
                    <a:moveTo>
                      <a:pt x="226863" y="202395"/>
                    </a:moveTo>
                    <a:cubicBezTo>
                      <a:pt x="222671" y="167343"/>
                      <a:pt x="255946" y="35010"/>
                      <a:pt x="207051" y="37295"/>
                    </a:cubicBezTo>
                    <a:cubicBezTo>
                      <a:pt x="200701" y="-10202"/>
                      <a:pt x="93830" y="-14965"/>
                      <a:pt x="96497" y="38311"/>
                    </a:cubicBezTo>
                    <a:cubicBezTo>
                      <a:pt x="44998" y="23897"/>
                      <a:pt x="95354" y="195792"/>
                      <a:pt x="59222" y="197824"/>
                    </a:cubicBezTo>
                    <a:cubicBezTo>
                      <a:pt x="-24216" y="202459"/>
                      <a:pt x="4930" y="466873"/>
                      <a:pt x="4930" y="713126"/>
                    </a:cubicBezTo>
                    <a:cubicBezTo>
                      <a:pt x="4930" y="781261"/>
                      <a:pt x="39093" y="845714"/>
                      <a:pt x="141201" y="850095"/>
                    </a:cubicBezTo>
                    <a:cubicBezTo>
                      <a:pt x="238420" y="854223"/>
                      <a:pt x="280901" y="798280"/>
                      <a:pt x="281283" y="718016"/>
                    </a:cubicBezTo>
                    <a:cubicBezTo>
                      <a:pt x="282172" y="443314"/>
                      <a:pt x="316208" y="200173"/>
                      <a:pt x="226863" y="2023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10"/>
              <p:cNvSpPr/>
              <p:nvPr/>
            </p:nvSpPr>
            <p:spPr>
              <a:xfrm>
                <a:off x="8024899" y="308161"/>
                <a:ext cx="17700" cy="266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2" name="Google Shape;1112;p10"/>
            <p:cNvGrpSpPr/>
            <p:nvPr/>
          </p:nvGrpSpPr>
          <p:grpSpPr>
            <a:xfrm>
              <a:off x="6827964" y="636458"/>
              <a:ext cx="230791" cy="243118"/>
              <a:chOff x="3770248" y="2527300"/>
              <a:chExt cx="180404" cy="190055"/>
            </a:xfrm>
          </p:grpSpPr>
          <p:sp>
            <p:nvSpPr>
              <p:cNvPr id="1113" name="Google Shape;1113;p10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10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10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10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7" name="Google Shape;1117;p10"/>
            <p:cNvGrpSpPr/>
            <p:nvPr/>
          </p:nvGrpSpPr>
          <p:grpSpPr>
            <a:xfrm>
              <a:off x="8763367" y="2641902"/>
              <a:ext cx="230809" cy="243156"/>
              <a:chOff x="3770248" y="2527300"/>
              <a:chExt cx="180404" cy="190055"/>
            </a:xfrm>
          </p:grpSpPr>
          <p:sp>
            <p:nvSpPr>
              <p:cNvPr id="1118" name="Google Shape;1118;p10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10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10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1" name="Google Shape;1121;p10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rgbClr val="D9D2E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2" name="Google Shape;1122;p10"/>
            <p:cNvGrpSpPr/>
            <p:nvPr/>
          </p:nvGrpSpPr>
          <p:grpSpPr>
            <a:xfrm rot="5400000">
              <a:off x="8655427" y="4253521"/>
              <a:ext cx="201871" cy="231166"/>
              <a:chOff x="3462796" y="2555878"/>
              <a:chExt cx="157798" cy="180711"/>
            </a:xfrm>
          </p:grpSpPr>
          <p:sp>
            <p:nvSpPr>
              <p:cNvPr id="1123" name="Google Shape;1123;p10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4" name="Google Shape;1124;p10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10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10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10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10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9" name="Google Shape;1129;p10"/>
            <p:cNvGrpSpPr/>
            <p:nvPr/>
          </p:nvGrpSpPr>
          <p:grpSpPr>
            <a:xfrm rot="-2700000">
              <a:off x="7375305" y="1863439"/>
              <a:ext cx="169840" cy="178926"/>
              <a:chOff x="3770248" y="2527300"/>
              <a:chExt cx="180404" cy="190055"/>
            </a:xfrm>
          </p:grpSpPr>
          <p:sp>
            <p:nvSpPr>
              <p:cNvPr id="1130" name="Google Shape;1130;p10"/>
              <p:cNvSpPr/>
              <p:nvPr/>
            </p:nvSpPr>
            <p:spPr>
              <a:xfrm>
                <a:off x="3775135" y="2655951"/>
                <a:ext cx="51441" cy="61404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404" extrusionOk="0">
                    <a:moveTo>
                      <a:pt x="50930" y="0"/>
                    </a:moveTo>
                    <a:cubicBezTo>
                      <a:pt x="32959" y="889"/>
                      <a:pt x="-4823" y="43497"/>
                      <a:pt x="511" y="61404"/>
                    </a:cubicBezTo>
                    <a:cubicBezTo>
                      <a:pt x="18545" y="60579"/>
                      <a:pt x="56264" y="17970"/>
                      <a:pt x="5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10"/>
              <p:cNvSpPr/>
              <p:nvPr/>
            </p:nvSpPr>
            <p:spPr>
              <a:xfrm>
                <a:off x="3894324" y="2527300"/>
                <a:ext cx="51441" cy="61341"/>
              </a:xfrm>
              <a:custGeom>
                <a:avLst/>
                <a:gdLst/>
                <a:ahLst/>
                <a:cxnLst/>
                <a:rect l="l" t="t" r="r" b="b"/>
                <a:pathLst>
                  <a:path w="51441" h="61341" extrusionOk="0">
                    <a:moveTo>
                      <a:pt x="50931" y="0"/>
                    </a:moveTo>
                    <a:cubicBezTo>
                      <a:pt x="32897" y="826"/>
                      <a:pt x="-4822" y="43434"/>
                      <a:pt x="512" y="61341"/>
                    </a:cubicBezTo>
                    <a:cubicBezTo>
                      <a:pt x="18482" y="60325"/>
                      <a:pt x="56265" y="17717"/>
                      <a:pt x="509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10"/>
              <p:cNvSpPr/>
              <p:nvPr/>
            </p:nvSpPr>
            <p:spPr>
              <a:xfrm>
                <a:off x="3770248" y="2531866"/>
                <a:ext cx="58420" cy="54430"/>
              </a:xfrm>
              <a:custGeom>
                <a:avLst/>
                <a:gdLst/>
                <a:ahLst/>
                <a:cxnLst/>
                <a:rect l="l" t="t" r="r" b="b"/>
                <a:pathLst>
                  <a:path w="58420" h="54430" extrusionOk="0">
                    <a:moveTo>
                      <a:pt x="58421" y="54107"/>
                    </a:moveTo>
                    <a:cubicBezTo>
                      <a:pt x="58421" y="36137"/>
                      <a:pt x="18225" y="-3995"/>
                      <a:pt x="1" y="323"/>
                    </a:cubicBezTo>
                    <a:cubicBezTo>
                      <a:pt x="-190" y="18357"/>
                      <a:pt x="40260" y="58425"/>
                      <a:pt x="58421" y="541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10"/>
              <p:cNvSpPr/>
              <p:nvPr/>
            </p:nvSpPr>
            <p:spPr>
              <a:xfrm>
                <a:off x="3892168" y="2658113"/>
                <a:ext cx="58484" cy="54484"/>
              </a:xfrm>
              <a:custGeom>
                <a:avLst/>
                <a:gdLst/>
                <a:ahLst/>
                <a:cxnLst/>
                <a:rect l="l" t="t" r="r" b="b"/>
                <a:pathLst>
                  <a:path w="58484" h="54484" extrusionOk="0">
                    <a:moveTo>
                      <a:pt x="58484" y="54162"/>
                    </a:moveTo>
                    <a:cubicBezTo>
                      <a:pt x="58484" y="36128"/>
                      <a:pt x="18225" y="-3940"/>
                      <a:pt x="1" y="314"/>
                    </a:cubicBezTo>
                    <a:cubicBezTo>
                      <a:pt x="-190" y="18348"/>
                      <a:pt x="40260" y="58480"/>
                      <a:pt x="58484" y="541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34" name="Google Shape;1134;p10"/>
            <p:cNvGrpSpPr/>
            <p:nvPr/>
          </p:nvGrpSpPr>
          <p:grpSpPr>
            <a:xfrm>
              <a:off x="6800134" y="23"/>
              <a:ext cx="985363" cy="1665685"/>
              <a:chOff x="2484475" y="1329455"/>
              <a:chExt cx="1046700" cy="1769370"/>
            </a:xfrm>
          </p:grpSpPr>
          <p:sp>
            <p:nvSpPr>
              <p:cNvPr id="1135" name="Google Shape;1135;p10"/>
              <p:cNvSpPr/>
              <p:nvPr/>
            </p:nvSpPr>
            <p:spPr>
              <a:xfrm>
                <a:off x="2484475" y="2052125"/>
                <a:ext cx="1046700" cy="10467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0"/>
              <p:cNvSpPr/>
              <p:nvPr/>
            </p:nvSpPr>
            <p:spPr>
              <a:xfrm>
                <a:off x="2643144" y="2210793"/>
                <a:ext cx="729300" cy="729300"/>
              </a:xfrm>
              <a:prstGeom prst="ellipse">
                <a:avLst/>
              </a:prstGeom>
              <a:solidFill>
                <a:srgbClr val="FFDE00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7" name="Google Shape;1137;p10"/>
              <p:cNvGrpSpPr/>
              <p:nvPr/>
            </p:nvGrpSpPr>
            <p:grpSpPr>
              <a:xfrm>
                <a:off x="2769703" y="1329455"/>
                <a:ext cx="510180" cy="1483501"/>
                <a:chOff x="1818382" y="2433081"/>
                <a:chExt cx="466728" cy="1357150"/>
              </a:xfrm>
            </p:grpSpPr>
            <p:grpSp>
              <p:nvGrpSpPr>
                <p:cNvPr id="1138" name="Google Shape;1138;p10"/>
                <p:cNvGrpSpPr/>
                <p:nvPr/>
              </p:nvGrpSpPr>
              <p:grpSpPr>
                <a:xfrm>
                  <a:off x="1818382" y="2971595"/>
                  <a:ext cx="466728" cy="818636"/>
                  <a:chOff x="1818382" y="2942618"/>
                  <a:chExt cx="466728" cy="818636"/>
                </a:xfrm>
              </p:grpSpPr>
              <p:sp>
                <p:nvSpPr>
                  <p:cNvPr id="1139" name="Google Shape;1139;p10"/>
                  <p:cNvSpPr/>
                  <p:nvPr/>
                </p:nvSpPr>
                <p:spPr>
                  <a:xfrm>
                    <a:off x="1951772" y="2948396"/>
                    <a:ext cx="202080" cy="20814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080" h="208143" extrusionOk="0">
                        <a:moveTo>
                          <a:pt x="15038" y="208143"/>
                        </a:moveTo>
                        <a:cubicBezTo>
                          <a:pt x="13132" y="168837"/>
                          <a:pt x="-13030" y="86033"/>
                          <a:pt x="8370" y="57521"/>
                        </a:cubicBezTo>
                        <a:cubicBezTo>
                          <a:pt x="12625" y="47552"/>
                          <a:pt x="30278" y="53140"/>
                          <a:pt x="32881" y="42726"/>
                        </a:cubicBezTo>
                        <a:cubicBezTo>
                          <a:pt x="35485" y="-11186"/>
                          <a:pt x="164834" y="-17218"/>
                          <a:pt x="166739" y="42726"/>
                        </a:cubicBezTo>
                        <a:cubicBezTo>
                          <a:pt x="166739" y="51679"/>
                          <a:pt x="176899" y="48123"/>
                          <a:pt x="182106" y="47679"/>
                        </a:cubicBezTo>
                        <a:cubicBezTo>
                          <a:pt x="221285" y="61458"/>
                          <a:pt x="190869" y="163884"/>
                          <a:pt x="190171" y="205921"/>
                        </a:cubicBezTo>
                        <a:cubicBezTo>
                          <a:pt x="129528" y="203254"/>
                          <a:pt x="70029" y="200523"/>
                          <a:pt x="15038" y="208143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0" name="Google Shape;1140;p10"/>
                  <p:cNvSpPr/>
                  <p:nvPr/>
                </p:nvSpPr>
                <p:spPr>
                  <a:xfrm>
                    <a:off x="1833104" y="3156294"/>
                    <a:ext cx="444195" cy="5928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4195" h="592827" extrusionOk="0">
                        <a:moveTo>
                          <a:pt x="211556" y="592827"/>
                        </a:moveTo>
                        <a:cubicBezTo>
                          <a:pt x="2006" y="586922"/>
                          <a:pt x="-51715" y="421377"/>
                          <a:pt x="49695" y="230877"/>
                        </a:cubicBezTo>
                        <a:cubicBezTo>
                          <a:pt x="155993" y="12945"/>
                          <a:pt x="800" y="-5978"/>
                          <a:pt x="315315" y="1198"/>
                        </a:cubicBezTo>
                        <a:cubicBezTo>
                          <a:pt x="366115" y="53077"/>
                          <a:pt x="345160" y="156709"/>
                          <a:pt x="388277" y="228972"/>
                        </a:cubicBezTo>
                        <a:cubicBezTo>
                          <a:pt x="514134" y="439856"/>
                          <a:pt x="415645" y="578159"/>
                          <a:pt x="211556" y="592827"/>
                        </a:cubicBezTo>
                        <a:close/>
                      </a:path>
                    </a:pathLst>
                  </a:custGeom>
                  <a:solidFill>
                    <a:srgbClr val="FFE59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1" name="Google Shape;1141;p10"/>
                  <p:cNvSpPr/>
                  <p:nvPr/>
                </p:nvSpPr>
                <p:spPr>
                  <a:xfrm>
                    <a:off x="1818382" y="2942618"/>
                    <a:ext cx="466728" cy="81863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728" h="818636" extrusionOk="0">
                        <a:moveTo>
                          <a:pt x="413730" y="440997"/>
                        </a:moveTo>
                        <a:cubicBezTo>
                          <a:pt x="355564" y="353938"/>
                          <a:pt x="388838" y="243448"/>
                          <a:pt x="332323" y="212841"/>
                        </a:cubicBezTo>
                        <a:cubicBezTo>
                          <a:pt x="341474" y="160701"/>
                          <a:pt x="342668" y="107476"/>
                          <a:pt x="335879" y="54980"/>
                        </a:cubicBezTo>
                        <a:cubicBezTo>
                          <a:pt x="332577" y="42280"/>
                          <a:pt x="316004" y="50599"/>
                          <a:pt x="306479" y="48630"/>
                        </a:cubicBezTo>
                        <a:cubicBezTo>
                          <a:pt x="306860" y="-17537"/>
                          <a:pt x="162715" y="-14870"/>
                          <a:pt x="159921" y="48630"/>
                        </a:cubicBezTo>
                        <a:cubicBezTo>
                          <a:pt x="98580" y="52250"/>
                          <a:pt x="141252" y="172709"/>
                          <a:pt x="140553" y="213159"/>
                        </a:cubicBezTo>
                        <a:cubicBezTo>
                          <a:pt x="105057" y="231383"/>
                          <a:pt x="103723" y="274563"/>
                          <a:pt x="102453" y="310060"/>
                        </a:cubicBezTo>
                        <a:cubicBezTo>
                          <a:pt x="97234" y="356427"/>
                          <a:pt x="82349" y="401182"/>
                          <a:pt x="58765" y="441441"/>
                        </a:cubicBezTo>
                        <a:cubicBezTo>
                          <a:pt x="-124178" y="764783"/>
                          <a:pt x="171288" y="823140"/>
                          <a:pt x="250027" y="818377"/>
                        </a:cubicBezTo>
                        <a:cubicBezTo>
                          <a:pt x="471833" y="804535"/>
                          <a:pt x="517553" y="614542"/>
                          <a:pt x="413730" y="440997"/>
                        </a:cubicBezTo>
                        <a:close/>
                        <a:moveTo>
                          <a:pt x="322417" y="107431"/>
                        </a:moveTo>
                        <a:cubicBezTo>
                          <a:pt x="322862" y="119369"/>
                          <a:pt x="322862" y="131371"/>
                          <a:pt x="322417" y="143309"/>
                        </a:cubicBezTo>
                        <a:cubicBezTo>
                          <a:pt x="265788" y="153837"/>
                          <a:pt x="209934" y="168156"/>
                          <a:pt x="155222" y="186171"/>
                        </a:cubicBezTo>
                        <a:cubicBezTo>
                          <a:pt x="153825" y="175757"/>
                          <a:pt x="152555" y="165343"/>
                          <a:pt x="151348" y="154866"/>
                        </a:cubicBezTo>
                        <a:cubicBezTo>
                          <a:pt x="209191" y="142185"/>
                          <a:pt x="266302" y="126348"/>
                          <a:pt x="322417" y="107431"/>
                        </a:cubicBezTo>
                        <a:close/>
                        <a:moveTo>
                          <a:pt x="270538" y="514911"/>
                        </a:moveTo>
                        <a:cubicBezTo>
                          <a:pt x="290921" y="432742"/>
                          <a:pt x="171033" y="476811"/>
                          <a:pt x="221770" y="547423"/>
                        </a:cubicBezTo>
                        <a:cubicBezTo>
                          <a:pt x="201005" y="569394"/>
                          <a:pt x="150777" y="562726"/>
                          <a:pt x="161064" y="525135"/>
                        </a:cubicBezTo>
                        <a:cubicBezTo>
                          <a:pt x="172367" y="494210"/>
                          <a:pt x="197449" y="470143"/>
                          <a:pt x="209133" y="439028"/>
                        </a:cubicBezTo>
                        <a:cubicBezTo>
                          <a:pt x="238966" y="372588"/>
                          <a:pt x="245906" y="298128"/>
                          <a:pt x="228882" y="227319"/>
                        </a:cubicBezTo>
                        <a:cubicBezTo>
                          <a:pt x="235124" y="229339"/>
                          <a:pt x="241887" y="229040"/>
                          <a:pt x="247932" y="226494"/>
                        </a:cubicBezTo>
                        <a:cubicBezTo>
                          <a:pt x="236185" y="314949"/>
                          <a:pt x="272697" y="400547"/>
                          <a:pt x="308511" y="479605"/>
                        </a:cubicBezTo>
                        <a:cubicBezTo>
                          <a:pt x="345150" y="534913"/>
                          <a:pt x="303494" y="594603"/>
                          <a:pt x="246471" y="547804"/>
                        </a:cubicBezTo>
                        <a:cubicBezTo>
                          <a:pt x="256295" y="538253"/>
                          <a:pt x="264340" y="527027"/>
                          <a:pt x="270220" y="514657"/>
                        </a:cubicBezTo>
                        <a:close/>
                        <a:moveTo>
                          <a:pt x="235803" y="534596"/>
                        </a:moveTo>
                        <a:cubicBezTo>
                          <a:pt x="220436" y="518467"/>
                          <a:pt x="229072" y="474017"/>
                          <a:pt x="255235" y="493956"/>
                        </a:cubicBezTo>
                        <a:cubicBezTo>
                          <a:pt x="261394" y="509196"/>
                          <a:pt x="244439" y="523039"/>
                          <a:pt x="235486" y="534342"/>
                        </a:cubicBezTo>
                        <a:close/>
                        <a:moveTo>
                          <a:pt x="157317" y="205602"/>
                        </a:moveTo>
                        <a:cubicBezTo>
                          <a:pt x="157317" y="204904"/>
                          <a:pt x="157317" y="204205"/>
                          <a:pt x="157317" y="203507"/>
                        </a:cubicBezTo>
                        <a:cubicBezTo>
                          <a:pt x="210956" y="185962"/>
                          <a:pt x="265655" y="171839"/>
                          <a:pt x="321084" y="161216"/>
                        </a:cubicBezTo>
                        <a:cubicBezTo>
                          <a:pt x="320004" y="176138"/>
                          <a:pt x="318353" y="190997"/>
                          <a:pt x="315941" y="205666"/>
                        </a:cubicBezTo>
                        <a:cubicBezTo>
                          <a:pt x="298795" y="200713"/>
                          <a:pt x="178971" y="199443"/>
                          <a:pt x="157317" y="205602"/>
                        </a:cubicBezTo>
                        <a:close/>
                        <a:moveTo>
                          <a:pt x="318925" y="66537"/>
                        </a:moveTo>
                        <a:cubicBezTo>
                          <a:pt x="319750" y="74157"/>
                          <a:pt x="320449" y="81714"/>
                          <a:pt x="320957" y="89334"/>
                        </a:cubicBezTo>
                        <a:cubicBezTo>
                          <a:pt x="264493" y="108111"/>
                          <a:pt x="207095" y="123967"/>
                          <a:pt x="148999" y="136832"/>
                        </a:cubicBezTo>
                        <a:cubicBezTo>
                          <a:pt x="148173" y="129402"/>
                          <a:pt x="147602" y="121909"/>
                          <a:pt x="147094" y="114480"/>
                        </a:cubicBezTo>
                        <a:cubicBezTo>
                          <a:pt x="199367" y="108301"/>
                          <a:pt x="249945" y="92020"/>
                          <a:pt x="296001" y="66537"/>
                        </a:cubicBezTo>
                        <a:close/>
                        <a:moveTo>
                          <a:pt x="177002" y="47805"/>
                        </a:moveTo>
                        <a:cubicBezTo>
                          <a:pt x="177828" y="8498"/>
                          <a:pt x="287810" y="8625"/>
                          <a:pt x="288699" y="48313"/>
                        </a:cubicBezTo>
                        <a:cubicBezTo>
                          <a:pt x="251424" y="48313"/>
                          <a:pt x="214213" y="48694"/>
                          <a:pt x="176939" y="48313"/>
                        </a:cubicBezTo>
                        <a:cubicBezTo>
                          <a:pt x="177193" y="48059"/>
                          <a:pt x="177257" y="47932"/>
                          <a:pt x="177257" y="47805"/>
                        </a:cubicBezTo>
                        <a:close/>
                        <a:moveTo>
                          <a:pt x="146713" y="71871"/>
                        </a:moveTo>
                        <a:cubicBezTo>
                          <a:pt x="177002" y="57520"/>
                          <a:pt x="222532" y="70411"/>
                          <a:pt x="256949" y="66537"/>
                        </a:cubicBezTo>
                        <a:cubicBezTo>
                          <a:pt x="221592" y="81917"/>
                          <a:pt x="184178" y="92039"/>
                          <a:pt x="145888" y="96573"/>
                        </a:cubicBezTo>
                        <a:cubicBezTo>
                          <a:pt x="146141" y="88381"/>
                          <a:pt x="143792" y="79555"/>
                          <a:pt x="146967" y="71871"/>
                        </a:cubicBezTo>
                        <a:close/>
                        <a:moveTo>
                          <a:pt x="350675" y="770371"/>
                        </a:moveTo>
                        <a:cubicBezTo>
                          <a:pt x="158270" y="868796"/>
                          <a:pt x="-63536" y="698362"/>
                          <a:pt x="54193" y="490971"/>
                        </a:cubicBezTo>
                        <a:cubicBezTo>
                          <a:pt x="77371" y="438901"/>
                          <a:pt x="106010" y="388355"/>
                          <a:pt x="116804" y="331713"/>
                        </a:cubicBezTo>
                        <a:cubicBezTo>
                          <a:pt x="121885" y="263641"/>
                          <a:pt x="121122" y="204713"/>
                          <a:pt x="210721" y="223255"/>
                        </a:cubicBezTo>
                        <a:cubicBezTo>
                          <a:pt x="226723" y="301360"/>
                          <a:pt x="222278" y="385688"/>
                          <a:pt x="180939" y="456554"/>
                        </a:cubicBezTo>
                        <a:cubicBezTo>
                          <a:pt x="165001" y="485129"/>
                          <a:pt x="126457" y="522975"/>
                          <a:pt x="147030" y="558154"/>
                        </a:cubicBezTo>
                        <a:cubicBezTo>
                          <a:pt x="165636" y="587936"/>
                          <a:pt x="208752" y="581459"/>
                          <a:pt x="231739" y="560377"/>
                        </a:cubicBezTo>
                        <a:cubicBezTo>
                          <a:pt x="277777" y="613590"/>
                          <a:pt x="364772" y="561710"/>
                          <a:pt x="334482" y="495924"/>
                        </a:cubicBezTo>
                        <a:cubicBezTo>
                          <a:pt x="299240" y="409120"/>
                          <a:pt x="249964" y="319521"/>
                          <a:pt x="265267" y="222874"/>
                        </a:cubicBezTo>
                        <a:cubicBezTo>
                          <a:pt x="351310" y="205475"/>
                          <a:pt x="350675" y="267324"/>
                          <a:pt x="355438" y="332031"/>
                        </a:cubicBezTo>
                        <a:cubicBezTo>
                          <a:pt x="394553" y="482907"/>
                          <a:pt x="549557" y="659881"/>
                          <a:pt x="350929" y="77011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42" name="Google Shape;1142;p10"/>
                <p:cNvSpPr/>
                <p:nvPr/>
              </p:nvSpPr>
              <p:spPr>
                <a:xfrm>
                  <a:off x="2046046" y="2433081"/>
                  <a:ext cx="17700" cy="5448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43" name="Google Shape;1143;p10"/>
              <p:cNvSpPr/>
              <p:nvPr/>
            </p:nvSpPr>
            <p:spPr>
              <a:xfrm>
                <a:off x="2848289" y="2564652"/>
                <a:ext cx="130735" cy="158472"/>
              </a:xfrm>
              <a:custGeom>
                <a:avLst/>
                <a:gdLst/>
                <a:ahLst/>
                <a:cxnLst/>
                <a:rect l="l" t="t" r="r" b="b"/>
                <a:pathLst>
                  <a:path w="4784" h="5799" extrusionOk="0">
                    <a:moveTo>
                      <a:pt x="0" y="0"/>
                    </a:moveTo>
                    <a:cubicBezTo>
                      <a:pt x="0" y="2506"/>
                      <a:pt x="2375" y="5110"/>
                      <a:pt x="4784" y="5799"/>
                    </a:cubicBezTo>
                  </a:path>
                </a:pathLst>
              </a:custGeom>
              <a:noFill/>
              <a:ln w="38100" cap="rnd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144" name="Google Shape;1144;p10"/>
            <p:cNvGrpSpPr/>
            <p:nvPr/>
          </p:nvGrpSpPr>
          <p:grpSpPr>
            <a:xfrm>
              <a:off x="8330194" y="-10"/>
              <a:ext cx="852241" cy="2641273"/>
              <a:chOff x="3961868" y="-891976"/>
              <a:chExt cx="905291" cy="2805686"/>
            </a:xfrm>
          </p:grpSpPr>
          <p:grpSp>
            <p:nvGrpSpPr>
              <p:cNvPr id="1145" name="Google Shape;1145;p10"/>
              <p:cNvGrpSpPr/>
              <p:nvPr/>
            </p:nvGrpSpPr>
            <p:grpSpPr>
              <a:xfrm>
                <a:off x="3961868" y="1008419"/>
                <a:ext cx="905291" cy="905291"/>
                <a:chOff x="764100" y="3623300"/>
                <a:chExt cx="1046700" cy="1046700"/>
              </a:xfrm>
            </p:grpSpPr>
            <p:sp>
              <p:nvSpPr>
                <p:cNvPr id="1146" name="Google Shape;1146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D8B8FF">
                    <a:alpha val="1676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48" name="Google Shape;1148;p10"/>
              <p:cNvGrpSpPr/>
              <p:nvPr/>
            </p:nvGrpSpPr>
            <p:grpSpPr>
              <a:xfrm>
                <a:off x="4155315" y="-891976"/>
                <a:ext cx="522826" cy="2613070"/>
                <a:chOff x="2447534" y="1219291"/>
                <a:chExt cx="478297" cy="2390513"/>
              </a:xfrm>
            </p:grpSpPr>
            <p:grpSp>
              <p:nvGrpSpPr>
                <p:cNvPr id="1149" name="Google Shape;1149;p10"/>
                <p:cNvGrpSpPr/>
                <p:nvPr/>
              </p:nvGrpSpPr>
              <p:grpSpPr>
                <a:xfrm>
                  <a:off x="2447534" y="1219291"/>
                  <a:ext cx="478297" cy="2390513"/>
                  <a:chOff x="2447534" y="1219291"/>
                  <a:chExt cx="478297" cy="2390513"/>
                </a:xfrm>
              </p:grpSpPr>
              <p:grpSp>
                <p:nvGrpSpPr>
                  <p:cNvPr id="1150" name="Google Shape;1150;p10"/>
                  <p:cNvGrpSpPr/>
                  <p:nvPr/>
                </p:nvGrpSpPr>
                <p:grpSpPr>
                  <a:xfrm>
                    <a:off x="2447534" y="2971595"/>
                    <a:ext cx="478297" cy="638209"/>
                    <a:chOff x="2447534" y="3081786"/>
                    <a:chExt cx="478297" cy="638209"/>
                  </a:xfrm>
                </p:grpSpPr>
                <p:sp>
                  <p:nvSpPr>
                    <p:cNvPr id="1151" name="Google Shape;1151;p10"/>
                    <p:cNvSpPr/>
                    <p:nvPr/>
                  </p:nvSpPr>
                  <p:spPr>
                    <a:xfrm>
                      <a:off x="2591014" y="3097533"/>
                      <a:ext cx="179593" cy="16841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9593" h="168416" extrusionOk="0">
                          <a:moveTo>
                            <a:pt x="0" y="168417"/>
                          </a:moveTo>
                          <a:cubicBezTo>
                            <a:pt x="0" y="125745"/>
                            <a:pt x="5779" y="81168"/>
                            <a:pt x="2349" y="39004"/>
                          </a:cubicBezTo>
                          <a:cubicBezTo>
                            <a:pt x="8128" y="33924"/>
                            <a:pt x="29020" y="36527"/>
                            <a:pt x="37148" y="34622"/>
                          </a:cubicBezTo>
                          <a:cubicBezTo>
                            <a:pt x="48577" y="31575"/>
                            <a:pt x="35052" y="16652"/>
                            <a:pt x="41148" y="11254"/>
                          </a:cubicBezTo>
                          <a:cubicBezTo>
                            <a:pt x="60198" y="-10653"/>
                            <a:pt x="146685" y="1412"/>
                            <a:pt x="147320" y="30304"/>
                          </a:cubicBezTo>
                          <a:cubicBezTo>
                            <a:pt x="146577" y="33733"/>
                            <a:pt x="148761" y="37112"/>
                            <a:pt x="152184" y="37855"/>
                          </a:cubicBezTo>
                          <a:cubicBezTo>
                            <a:pt x="152527" y="37925"/>
                            <a:pt x="152876" y="37969"/>
                            <a:pt x="153226" y="37988"/>
                          </a:cubicBezTo>
                          <a:cubicBezTo>
                            <a:pt x="199009" y="46307"/>
                            <a:pt x="171196" y="124983"/>
                            <a:pt x="171514" y="162194"/>
                          </a:cubicBezTo>
                          <a:cubicBezTo>
                            <a:pt x="116268" y="155717"/>
                            <a:pt x="51435" y="152225"/>
                            <a:pt x="0" y="168417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52" name="Google Shape;1152;p10"/>
                    <p:cNvSpPr/>
                    <p:nvPr/>
                  </p:nvSpPr>
                  <p:spPr>
                    <a:xfrm>
                      <a:off x="2458233" y="3250561"/>
                      <a:ext cx="453667" cy="4620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53667" h="462047" extrusionOk="0">
                          <a:moveTo>
                            <a:pt x="221935" y="462048"/>
                          </a:moveTo>
                          <a:cubicBezTo>
                            <a:pt x="-59306" y="460714"/>
                            <a:pt x="-82865" y="22373"/>
                            <a:pt x="206568" y="847"/>
                          </a:cubicBezTo>
                          <a:cubicBezTo>
                            <a:pt x="522671" y="-22712"/>
                            <a:pt x="543753" y="452904"/>
                            <a:pt x="221935" y="462048"/>
                          </a:cubicBezTo>
                          <a:close/>
                        </a:path>
                      </a:pathLst>
                    </a:cu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53" name="Google Shape;1153;p10"/>
                    <p:cNvSpPr/>
                    <p:nvPr/>
                  </p:nvSpPr>
                  <p:spPr>
                    <a:xfrm>
                      <a:off x="2447534" y="3081786"/>
                      <a:ext cx="478297" cy="6382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8297" h="638209" extrusionOk="0">
                          <a:moveTo>
                            <a:pt x="474760" y="358979"/>
                          </a:moveTo>
                          <a:cubicBezTo>
                            <a:pt x="461679" y="274778"/>
                            <a:pt x="399195" y="202960"/>
                            <a:pt x="320201" y="173178"/>
                          </a:cubicBezTo>
                          <a:cubicBezTo>
                            <a:pt x="320201" y="137618"/>
                            <a:pt x="347824" y="40273"/>
                            <a:pt x="296008" y="38050"/>
                          </a:cubicBezTo>
                          <a:cubicBezTo>
                            <a:pt x="297722" y="5792"/>
                            <a:pt x="256955" y="7316"/>
                            <a:pt x="234286" y="3379"/>
                          </a:cubicBezTo>
                          <a:cubicBezTo>
                            <a:pt x="210981" y="-4749"/>
                            <a:pt x="165198" y="331"/>
                            <a:pt x="178406" y="34748"/>
                          </a:cubicBezTo>
                          <a:cubicBezTo>
                            <a:pt x="166277" y="37224"/>
                            <a:pt x="129765" y="31129"/>
                            <a:pt x="140306" y="52718"/>
                          </a:cubicBezTo>
                          <a:cubicBezTo>
                            <a:pt x="138210" y="96153"/>
                            <a:pt x="137448" y="139713"/>
                            <a:pt x="135797" y="183148"/>
                          </a:cubicBezTo>
                          <a:cubicBezTo>
                            <a:pt x="-17047" y="249949"/>
                            <a:pt x="-46892" y="468453"/>
                            <a:pt x="77123" y="577673"/>
                          </a:cubicBezTo>
                          <a:cubicBezTo>
                            <a:pt x="240636" y="727914"/>
                            <a:pt x="512416" y="577165"/>
                            <a:pt x="474760" y="358979"/>
                          </a:cubicBezTo>
                          <a:close/>
                          <a:moveTo>
                            <a:pt x="304771" y="167971"/>
                          </a:moveTo>
                          <a:cubicBezTo>
                            <a:pt x="286165" y="163081"/>
                            <a:pt x="266226" y="157748"/>
                            <a:pt x="246922" y="159144"/>
                          </a:cubicBezTo>
                          <a:cubicBezTo>
                            <a:pt x="215172" y="156033"/>
                            <a:pt x="182914" y="164288"/>
                            <a:pt x="153514" y="175273"/>
                          </a:cubicBezTo>
                          <a:cubicBezTo>
                            <a:pt x="153514" y="170829"/>
                            <a:pt x="153514" y="166320"/>
                            <a:pt x="153958" y="161875"/>
                          </a:cubicBezTo>
                          <a:cubicBezTo>
                            <a:pt x="206600" y="153398"/>
                            <a:pt x="258035" y="138666"/>
                            <a:pt x="307184" y="117997"/>
                          </a:cubicBezTo>
                          <a:cubicBezTo>
                            <a:pt x="306422" y="134634"/>
                            <a:pt x="305342" y="151334"/>
                            <a:pt x="304771" y="167971"/>
                          </a:cubicBezTo>
                          <a:close/>
                          <a:moveTo>
                            <a:pt x="292515" y="378092"/>
                          </a:moveTo>
                          <a:cubicBezTo>
                            <a:pt x="301278" y="393079"/>
                            <a:pt x="305215" y="416700"/>
                            <a:pt x="297087" y="432131"/>
                          </a:cubicBezTo>
                          <a:cubicBezTo>
                            <a:pt x="286356" y="434925"/>
                            <a:pt x="294928" y="387363"/>
                            <a:pt x="292515" y="378092"/>
                          </a:cubicBezTo>
                          <a:close/>
                          <a:moveTo>
                            <a:pt x="233524" y="360440"/>
                          </a:moveTo>
                          <a:cubicBezTo>
                            <a:pt x="220881" y="353181"/>
                            <a:pt x="206085" y="350622"/>
                            <a:pt x="191741" y="353200"/>
                          </a:cubicBezTo>
                          <a:cubicBezTo>
                            <a:pt x="193900" y="295606"/>
                            <a:pt x="196313" y="237948"/>
                            <a:pt x="198599" y="180354"/>
                          </a:cubicBezTo>
                          <a:cubicBezTo>
                            <a:pt x="213394" y="176480"/>
                            <a:pt x="265528" y="177750"/>
                            <a:pt x="276005" y="180354"/>
                          </a:cubicBezTo>
                          <a:cubicBezTo>
                            <a:pt x="275707" y="235389"/>
                            <a:pt x="275415" y="290418"/>
                            <a:pt x="275116" y="345454"/>
                          </a:cubicBezTo>
                          <a:cubicBezTo>
                            <a:pt x="259679" y="343733"/>
                            <a:pt x="244312" y="349263"/>
                            <a:pt x="233524" y="360440"/>
                          </a:cubicBezTo>
                          <a:close/>
                          <a:moveTo>
                            <a:pt x="244636" y="403619"/>
                          </a:moveTo>
                          <a:cubicBezTo>
                            <a:pt x="254860" y="460769"/>
                            <a:pt x="203615" y="463119"/>
                            <a:pt x="235365" y="386855"/>
                          </a:cubicBezTo>
                          <a:cubicBezTo>
                            <a:pt x="239537" y="391777"/>
                            <a:pt x="242687" y="397473"/>
                            <a:pt x="244636" y="403619"/>
                          </a:cubicBezTo>
                          <a:close/>
                          <a:moveTo>
                            <a:pt x="203234" y="18174"/>
                          </a:moveTo>
                          <a:cubicBezTo>
                            <a:pt x="226920" y="23191"/>
                            <a:pt x="260384" y="18174"/>
                            <a:pt x="278228" y="35383"/>
                          </a:cubicBezTo>
                          <a:cubicBezTo>
                            <a:pt x="250357" y="33268"/>
                            <a:pt x="222392" y="32805"/>
                            <a:pt x="194471" y="33986"/>
                          </a:cubicBezTo>
                          <a:cubicBezTo>
                            <a:pt x="198916" y="25413"/>
                            <a:pt x="186407" y="19063"/>
                            <a:pt x="203234" y="18174"/>
                          </a:cubicBezTo>
                          <a:close/>
                          <a:moveTo>
                            <a:pt x="157451" y="54369"/>
                          </a:moveTo>
                          <a:cubicBezTo>
                            <a:pt x="205711" y="53036"/>
                            <a:pt x="261591" y="43511"/>
                            <a:pt x="306358" y="62688"/>
                          </a:cubicBezTo>
                          <a:lnTo>
                            <a:pt x="156308" y="90501"/>
                          </a:lnTo>
                          <a:close/>
                          <a:moveTo>
                            <a:pt x="308136" y="80468"/>
                          </a:moveTo>
                          <a:cubicBezTo>
                            <a:pt x="308701" y="80385"/>
                            <a:pt x="309254" y="80239"/>
                            <a:pt x="309787" y="80023"/>
                          </a:cubicBezTo>
                          <a:cubicBezTo>
                            <a:pt x="309279" y="87135"/>
                            <a:pt x="308263" y="92723"/>
                            <a:pt x="308136" y="99073"/>
                          </a:cubicBezTo>
                          <a:cubicBezTo>
                            <a:pt x="258975" y="120276"/>
                            <a:pt x="207381" y="135338"/>
                            <a:pt x="154530" y="143904"/>
                          </a:cubicBezTo>
                          <a:lnTo>
                            <a:pt x="155673" y="109043"/>
                          </a:lnTo>
                          <a:close/>
                          <a:moveTo>
                            <a:pt x="378685" y="571513"/>
                          </a:moveTo>
                          <a:cubicBezTo>
                            <a:pt x="88871" y="776746"/>
                            <a:pt x="-158652" y="297384"/>
                            <a:pt x="181009" y="184735"/>
                          </a:cubicBezTo>
                          <a:cubicBezTo>
                            <a:pt x="178787" y="242774"/>
                            <a:pt x="176183" y="300749"/>
                            <a:pt x="174151" y="358788"/>
                          </a:cubicBezTo>
                          <a:cubicBezTo>
                            <a:pt x="71345" y="420066"/>
                            <a:pt x="191741" y="557798"/>
                            <a:pt x="191360" y="371488"/>
                          </a:cubicBezTo>
                          <a:cubicBezTo>
                            <a:pt x="201799" y="369437"/>
                            <a:pt x="212626" y="371031"/>
                            <a:pt x="222030" y="375997"/>
                          </a:cubicBezTo>
                          <a:cubicBezTo>
                            <a:pt x="159673" y="513474"/>
                            <a:pt x="315756" y="467310"/>
                            <a:pt x="246795" y="371107"/>
                          </a:cubicBezTo>
                          <a:cubicBezTo>
                            <a:pt x="254364" y="364078"/>
                            <a:pt x="265052" y="361500"/>
                            <a:pt x="274989" y="364313"/>
                          </a:cubicBezTo>
                          <a:cubicBezTo>
                            <a:pt x="279561" y="390666"/>
                            <a:pt x="263115" y="429528"/>
                            <a:pt x="284324" y="449276"/>
                          </a:cubicBezTo>
                          <a:cubicBezTo>
                            <a:pt x="335124" y="459118"/>
                            <a:pt x="324964" y="368631"/>
                            <a:pt x="292642" y="351804"/>
                          </a:cubicBezTo>
                          <a:lnTo>
                            <a:pt x="293531" y="184481"/>
                          </a:lnTo>
                          <a:cubicBezTo>
                            <a:pt x="465172" y="225438"/>
                            <a:pt x="517686" y="462167"/>
                            <a:pt x="378685" y="571513"/>
                          </a:cubicBezTo>
                          <a:close/>
                          <a:moveTo>
                            <a:pt x="173453" y="378537"/>
                          </a:moveTo>
                          <a:cubicBezTo>
                            <a:pt x="170786" y="400508"/>
                            <a:pt x="176882" y="430226"/>
                            <a:pt x="158848" y="446926"/>
                          </a:cubicBezTo>
                          <a:cubicBezTo>
                            <a:pt x="145830" y="424638"/>
                            <a:pt x="150085" y="391681"/>
                            <a:pt x="173453" y="37828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54" name="Google Shape;1154;p10"/>
                  <p:cNvSpPr/>
                  <p:nvPr/>
                </p:nvSpPr>
                <p:spPr>
                  <a:xfrm>
                    <a:off x="2675610" y="1219291"/>
                    <a:ext cx="17700" cy="17586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55" name="Google Shape;1155;p10"/>
                <p:cNvSpPr/>
                <p:nvPr/>
              </p:nvSpPr>
              <p:spPr>
                <a:xfrm>
                  <a:off x="2546350" y="3472450"/>
                  <a:ext cx="97850" cy="6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2465" extrusionOk="0">
                      <a:moveTo>
                        <a:pt x="0" y="0"/>
                      </a:moveTo>
                      <a:cubicBezTo>
                        <a:pt x="946" y="1217"/>
                        <a:pt x="2412" y="2117"/>
                        <a:pt x="3914" y="2465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156" name="Google Shape;1156;p10"/>
                <p:cNvSpPr/>
                <p:nvPr/>
              </p:nvSpPr>
              <p:spPr>
                <a:xfrm>
                  <a:off x="2515525" y="3392700"/>
                  <a:ext cx="9075" cy="19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798" extrusionOk="0">
                      <a:moveTo>
                        <a:pt x="0" y="0"/>
                      </a:moveTo>
                      <a:cubicBezTo>
                        <a:pt x="182" y="399"/>
                        <a:pt x="182" y="399"/>
                        <a:pt x="363" y="798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157" name="Google Shape;1157;p10"/>
            <p:cNvGrpSpPr/>
            <p:nvPr/>
          </p:nvGrpSpPr>
          <p:grpSpPr>
            <a:xfrm>
              <a:off x="7811773" y="-2"/>
              <a:ext cx="492189" cy="1837864"/>
              <a:chOff x="5194218" y="-536312"/>
              <a:chExt cx="522827" cy="1952267"/>
            </a:xfrm>
          </p:grpSpPr>
          <p:grpSp>
            <p:nvGrpSpPr>
              <p:cNvPr id="1158" name="Google Shape;1158;p10"/>
              <p:cNvGrpSpPr/>
              <p:nvPr/>
            </p:nvGrpSpPr>
            <p:grpSpPr>
              <a:xfrm>
                <a:off x="5194218" y="893129"/>
                <a:ext cx="522827" cy="522827"/>
                <a:chOff x="764100" y="3623300"/>
                <a:chExt cx="1046700" cy="1046700"/>
              </a:xfrm>
            </p:grpSpPr>
            <p:sp>
              <p:nvSpPr>
                <p:cNvPr id="1159" name="Google Shape;1159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FF8900">
                    <a:alpha val="83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61" name="Google Shape;1161;p10"/>
              <p:cNvGrpSpPr/>
              <p:nvPr/>
            </p:nvGrpSpPr>
            <p:grpSpPr>
              <a:xfrm>
                <a:off x="5371921" y="-536312"/>
                <a:ext cx="182209" cy="1814066"/>
                <a:chOff x="3305183" y="1663032"/>
                <a:chExt cx="166690" cy="1659561"/>
              </a:xfrm>
            </p:grpSpPr>
            <p:grpSp>
              <p:nvGrpSpPr>
                <p:cNvPr id="1162" name="Google Shape;1162;p10"/>
                <p:cNvGrpSpPr/>
                <p:nvPr/>
              </p:nvGrpSpPr>
              <p:grpSpPr>
                <a:xfrm>
                  <a:off x="3305183" y="1663032"/>
                  <a:ext cx="166690" cy="1659561"/>
                  <a:chOff x="3305183" y="1663032"/>
                  <a:chExt cx="166690" cy="1659561"/>
                </a:xfrm>
              </p:grpSpPr>
              <p:grpSp>
                <p:nvGrpSpPr>
                  <p:cNvPr id="1163" name="Google Shape;1163;p10"/>
                  <p:cNvGrpSpPr/>
                  <p:nvPr/>
                </p:nvGrpSpPr>
                <p:grpSpPr>
                  <a:xfrm>
                    <a:off x="3305183" y="2971595"/>
                    <a:ext cx="166690" cy="350998"/>
                    <a:chOff x="3305183" y="3146560"/>
                    <a:chExt cx="166690" cy="350998"/>
                  </a:xfrm>
                </p:grpSpPr>
                <p:sp>
                  <p:nvSpPr>
                    <p:cNvPr id="1164" name="Google Shape;1164;p10"/>
                    <p:cNvSpPr/>
                    <p:nvPr/>
                  </p:nvSpPr>
                  <p:spPr>
                    <a:xfrm>
                      <a:off x="3324821" y="3152836"/>
                      <a:ext cx="119489" cy="1171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19489" h="117177" extrusionOk="0">
                          <a:moveTo>
                            <a:pt x="5460" y="117177"/>
                          </a:moveTo>
                          <a:cubicBezTo>
                            <a:pt x="4508" y="91777"/>
                            <a:pt x="-9653" y="30373"/>
                            <a:pt x="11810" y="23896"/>
                          </a:cubicBezTo>
                          <a:cubicBezTo>
                            <a:pt x="18160" y="22118"/>
                            <a:pt x="14668" y="14561"/>
                            <a:pt x="19494" y="10688"/>
                          </a:cubicBezTo>
                          <a:cubicBezTo>
                            <a:pt x="31241" y="-2901"/>
                            <a:pt x="96456" y="-6838"/>
                            <a:pt x="96456" y="18879"/>
                          </a:cubicBezTo>
                          <a:cubicBezTo>
                            <a:pt x="95751" y="22315"/>
                            <a:pt x="97967" y="25668"/>
                            <a:pt x="101409" y="26373"/>
                          </a:cubicBezTo>
                          <a:cubicBezTo>
                            <a:pt x="101866" y="26467"/>
                            <a:pt x="102336" y="26506"/>
                            <a:pt x="102806" y="26499"/>
                          </a:cubicBezTo>
                          <a:cubicBezTo>
                            <a:pt x="133731" y="28849"/>
                            <a:pt x="111569" y="90507"/>
                            <a:pt x="114744" y="11393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65" name="Google Shape;1165;p10"/>
                    <p:cNvSpPr/>
                    <p:nvPr/>
                  </p:nvSpPr>
                  <p:spPr>
                    <a:xfrm>
                      <a:off x="3312763" y="3270014"/>
                      <a:ext cx="150661" cy="2211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0661" h="221107" extrusionOk="0">
                          <a:moveTo>
                            <a:pt x="72636" y="221107"/>
                          </a:moveTo>
                          <a:cubicBezTo>
                            <a:pt x="-3564" y="204978"/>
                            <a:pt x="-15057" y="136779"/>
                            <a:pt x="16184" y="2477"/>
                          </a:cubicBezTo>
                          <a:cubicBezTo>
                            <a:pt x="54284" y="1207"/>
                            <a:pt x="87558" y="1270"/>
                            <a:pt x="125595" y="0"/>
                          </a:cubicBezTo>
                          <a:cubicBezTo>
                            <a:pt x="164330" y="92202"/>
                            <a:pt x="166299" y="206629"/>
                            <a:pt x="72636" y="221107"/>
                          </a:cubicBezTo>
                          <a:close/>
                        </a:path>
                      </a:pathLst>
                    </a:custGeom>
                    <a:solidFill>
                      <a:srgbClr val="F9CB9C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66" name="Google Shape;1166;p10"/>
                    <p:cNvSpPr/>
                    <p:nvPr/>
                  </p:nvSpPr>
                  <p:spPr>
                    <a:xfrm>
                      <a:off x="3305183" y="3146560"/>
                      <a:ext cx="166690" cy="3509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6690" h="350998" extrusionOk="0">
                          <a:moveTo>
                            <a:pt x="140987" y="124596"/>
                          </a:moveTo>
                          <a:cubicBezTo>
                            <a:pt x="147337" y="122247"/>
                            <a:pt x="143336" y="59572"/>
                            <a:pt x="144542" y="54238"/>
                          </a:cubicBezTo>
                          <a:cubicBezTo>
                            <a:pt x="146828" y="39252"/>
                            <a:pt x="140097" y="24647"/>
                            <a:pt x="122571" y="26425"/>
                          </a:cubicBezTo>
                          <a:cubicBezTo>
                            <a:pt x="129683" y="-8309"/>
                            <a:pt x="29417" y="-8500"/>
                            <a:pt x="29925" y="24075"/>
                          </a:cubicBezTo>
                          <a:cubicBezTo>
                            <a:pt x="15891" y="25536"/>
                            <a:pt x="12399" y="39633"/>
                            <a:pt x="13478" y="51635"/>
                          </a:cubicBezTo>
                          <a:cubicBezTo>
                            <a:pt x="16145" y="75955"/>
                            <a:pt x="8335" y="105292"/>
                            <a:pt x="17034" y="127263"/>
                          </a:cubicBezTo>
                          <a:cubicBezTo>
                            <a:pt x="17034" y="127263"/>
                            <a:pt x="17034" y="127644"/>
                            <a:pt x="17034" y="127835"/>
                          </a:cubicBezTo>
                          <a:cubicBezTo>
                            <a:pt x="-77835" y="451748"/>
                            <a:pt x="259922" y="398789"/>
                            <a:pt x="140987" y="124596"/>
                          </a:cubicBezTo>
                          <a:close/>
                          <a:moveTo>
                            <a:pt x="126254" y="42427"/>
                          </a:moveTo>
                          <a:cubicBezTo>
                            <a:pt x="126699" y="51254"/>
                            <a:pt x="126699" y="64842"/>
                            <a:pt x="126889" y="74177"/>
                          </a:cubicBezTo>
                          <a:lnTo>
                            <a:pt x="31258" y="101736"/>
                          </a:lnTo>
                          <a:cubicBezTo>
                            <a:pt x="31258" y="96719"/>
                            <a:pt x="31258" y="91640"/>
                            <a:pt x="31258" y="86560"/>
                          </a:cubicBezTo>
                          <a:cubicBezTo>
                            <a:pt x="57865" y="73415"/>
                            <a:pt x="88408" y="58556"/>
                            <a:pt x="112348" y="40903"/>
                          </a:cubicBezTo>
                          <a:cubicBezTo>
                            <a:pt x="116793" y="41665"/>
                            <a:pt x="123778" y="38490"/>
                            <a:pt x="126254" y="42427"/>
                          </a:cubicBezTo>
                          <a:close/>
                          <a:moveTo>
                            <a:pt x="89044" y="212671"/>
                          </a:moveTo>
                          <a:cubicBezTo>
                            <a:pt x="81112" y="208784"/>
                            <a:pt x="71771" y="209070"/>
                            <a:pt x="64088" y="213433"/>
                          </a:cubicBezTo>
                          <a:cubicBezTo>
                            <a:pt x="67943" y="186762"/>
                            <a:pt x="70883" y="159947"/>
                            <a:pt x="72914" y="132978"/>
                          </a:cubicBezTo>
                          <a:lnTo>
                            <a:pt x="83964" y="132978"/>
                          </a:lnTo>
                          <a:cubicBezTo>
                            <a:pt x="83049" y="159642"/>
                            <a:pt x="84751" y="186337"/>
                            <a:pt x="89044" y="212671"/>
                          </a:cubicBezTo>
                          <a:close/>
                          <a:moveTo>
                            <a:pt x="50944" y="114118"/>
                          </a:moveTo>
                          <a:lnTo>
                            <a:pt x="127144" y="92148"/>
                          </a:lnTo>
                          <a:lnTo>
                            <a:pt x="127144" y="113420"/>
                          </a:lnTo>
                          <a:cubicBezTo>
                            <a:pt x="101299" y="114880"/>
                            <a:pt x="75899" y="115135"/>
                            <a:pt x="50626" y="114118"/>
                          </a:cubicBezTo>
                          <a:close/>
                          <a:moveTo>
                            <a:pt x="90695" y="39950"/>
                          </a:moveTo>
                          <a:cubicBezTo>
                            <a:pt x="74692" y="48269"/>
                            <a:pt x="47832" y="59826"/>
                            <a:pt x="31385" y="67255"/>
                          </a:cubicBezTo>
                          <a:cubicBezTo>
                            <a:pt x="31385" y="58937"/>
                            <a:pt x="31766" y="47634"/>
                            <a:pt x="31385" y="39379"/>
                          </a:cubicBezTo>
                          <a:cubicBezTo>
                            <a:pt x="33036" y="39379"/>
                            <a:pt x="75835" y="39442"/>
                            <a:pt x="90377" y="39950"/>
                          </a:cubicBezTo>
                          <a:close/>
                          <a:moveTo>
                            <a:pt x="45736" y="22361"/>
                          </a:moveTo>
                          <a:cubicBezTo>
                            <a:pt x="60214" y="644"/>
                            <a:pt x="112920" y="11122"/>
                            <a:pt x="111395" y="26616"/>
                          </a:cubicBezTo>
                          <a:cubicBezTo>
                            <a:pt x="92028" y="25854"/>
                            <a:pt x="63834" y="27314"/>
                            <a:pt x="44466" y="26616"/>
                          </a:cubicBezTo>
                          <a:cubicBezTo>
                            <a:pt x="44339" y="26171"/>
                            <a:pt x="45165" y="22742"/>
                            <a:pt x="45419" y="22361"/>
                          </a:cubicBezTo>
                          <a:close/>
                          <a:moveTo>
                            <a:pt x="125556" y="309127"/>
                          </a:moveTo>
                          <a:cubicBezTo>
                            <a:pt x="22686" y="406028"/>
                            <a:pt x="-873" y="195335"/>
                            <a:pt x="33798" y="131708"/>
                          </a:cubicBezTo>
                          <a:cubicBezTo>
                            <a:pt x="41101" y="132153"/>
                            <a:pt x="48467" y="132470"/>
                            <a:pt x="55833" y="132661"/>
                          </a:cubicBezTo>
                          <a:cubicBezTo>
                            <a:pt x="60913" y="148536"/>
                            <a:pt x="25734" y="268678"/>
                            <a:pt x="58500" y="243023"/>
                          </a:cubicBezTo>
                          <a:cubicBezTo>
                            <a:pt x="62310" y="237436"/>
                            <a:pt x="67708" y="228101"/>
                            <a:pt x="75454" y="228037"/>
                          </a:cubicBezTo>
                          <a:cubicBezTo>
                            <a:pt x="84979" y="228037"/>
                            <a:pt x="91076" y="238960"/>
                            <a:pt x="95394" y="245881"/>
                          </a:cubicBezTo>
                          <a:cubicBezTo>
                            <a:pt x="128985" y="268931"/>
                            <a:pt x="92536" y="150631"/>
                            <a:pt x="101744" y="132661"/>
                          </a:cubicBezTo>
                          <a:cubicBezTo>
                            <a:pt x="109173" y="132661"/>
                            <a:pt x="116602" y="132089"/>
                            <a:pt x="124032" y="131644"/>
                          </a:cubicBezTo>
                          <a:cubicBezTo>
                            <a:pt x="155591" y="183968"/>
                            <a:pt x="160671" y="257311"/>
                            <a:pt x="125239" y="30912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67" name="Google Shape;1167;p10"/>
                  <p:cNvSpPr/>
                  <p:nvPr/>
                </p:nvSpPr>
                <p:spPr>
                  <a:xfrm>
                    <a:off x="3375902" y="1663032"/>
                    <a:ext cx="17700" cy="13149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68" name="Google Shape;1168;p10"/>
                <p:cNvSpPr/>
                <p:nvPr/>
              </p:nvSpPr>
              <p:spPr>
                <a:xfrm>
                  <a:off x="3352825" y="3244100"/>
                  <a:ext cx="27200" cy="2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160" extrusionOk="0">
                      <a:moveTo>
                        <a:pt x="0" y="0"/>
                      </a:moveTo>
                      <a:cubicBezTo>
                        <a:pt x="294" y="441"/>
                        <a:pt x="670" y="834"/>
                        <a:pt x="1088" y="116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169" name="Google Shape;1169;p10"/>
            <p:cNvGrpSpPr/>
            <p:nvPr/>
          </p:nvGrpSpPr>
          <p:grpSpPr>
            <a:xfrm>
              <a:off x="8018879" y="-29"/>
              <a:ext cx="810166" cy="4470272"/>
              <a:chOff x="7824797" y="-1724181"/>
              <a:chExt cx="860597" cy="4748536"/>
            </a:xfrm>
          </p:grpSpPr>
          <p:grpSp>
            <p:nvGrpSpPr>
              <p:cNvPr id="1170" name="Google Shape;1170;p10"/>
              <p:cNvGrpSpPr/>
              <p:nvPr/>
            </p:nvGrpSpPr>
            <p:grpSpPr>
              <a:xfrm>
                <a:off x="7824797" y="1891931"/>
                <a:ext cx="860597" cy="1132425"/>
                <a:chOff x="764100" y="3623300"/>
                <a:chExt cx="1046700" cy="1046700"/>
              </a:xfrm>
            </p:grpSpPr>
            <p:sp>
              <p:nvSpPr>
                <p:cNvPr id="1171" name="Google Shape;1171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0A3FF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73" name="Google Shape;1173;p10"/>
              <p:cNvGrpSpPr/>
              <p:nvPr/>
            </p:nvGrpSpPr>
            <p:grpSpPr>
              <a:xfrm>
                <a:off x="8100547" y="-1724181"/>
                <a:ext cx="300376" cy="4529867"/>
                <a:chOff x="3792712" y="-322375"/>
                <a:chExt cx="274793" cy="4144055"/>
              </a:xfrm>
            </p:grpSpPr>
            <p:grpSp>
              <p:nvGrpSpPr>
                <p:cNvPr id="1174" name="Google Shape;1174;p10"/>
                <p:cNvGrpSpPr/>
                <p:nvPr/>
              </p:nvGrpSpPr>
              <p:grpSpPr>
                <a:xfrm>
                  <a:off x="3792712" y="-322375"/>
                  <a:ext cx="274793" cy="4144055"/>
                  <a:chOff x="3792712" y="-322375"/>
                  <a:chExt cx="274793" cy="4144055"/>
                </a:xfrm>
              </p:grpSpPr>
              <p:grpSp>
                <p:nvGrpSpPr>
                  <p:cNvPr id="1175" name="Google Shape;1175;p10"/>
                  <p:cNvGrpSpPr/>
                  <p:nvPr/>
                </p:nvGrpSpPr>
                <p:grpSpPr>
                  <a:xfrm>
                    <a:off x="3792712" y="2971595"/>
                    <a:ext cx="274793" cy="850085"/>
                    <a:chOff x="3792712" y="2879468"/>
                    <a:chExt cx="274793" cy="850085"/>
                  </a:xfrm>
                </p:grpSpPr>
                <p:sp>
                  <p:nvSpPr>
                    <p:cNvPr id="1176" name="Google Shape;1176;p10"/>
                    <p:cNvSpPr/>
                    <p:nvPr/>
                  </p:nvSpPr>
                  <p:spPr>
                    <a:xfrm>
                      <a:off x="3798083" y="3085793"/>
                      <a:ext cx="261578" cy="63735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61578" h="637356" extrusionOk="0">
                          <a:moveTo>
                            <a:pt x="126686" y="637357"/>
                          </a:moveTo>
                          <a:cubicBezTo>
                            <a:pt x="-60449" y="630435"/>
                            <a:pt x="18736" y="394850"/>
                            <a:pt x="6417" y="267723"/>
                          </a:cubicBezTo>
                          <a:cubicBezTo>
                            <a:pt x="12322" y="197048"/>
                            <a:pt x="-10665" y="53665"/>
                            <a:pt x="31817" y="8008"/>
                          </a:cubicBezTo>
                          <a:cubicBezTo>
                            <a:pt x="291595" y="-16566"/>
                            <a:pt x="262449" y="-1263"/>
                            <a:pt x="258829" y="299283"/>
                          </a:cubicBezTo>
                          <a:cubicBezTo>
                            <a:pt x="256988" y="426728"/>
                            <a:pt x="295024" y="626816"/>
                            <a:pt x="126686" y="637357"/>
                          </a:cubicBezTo>
                          <a:close/>
                        </a:path>
                      </a:pathLst>
                    </a:cu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77" name="Google Shape;1177;p10"/>
                    <p:cNvSpPr/>
                    <p:nvPr/>
                  </p:nvSpPr>
                  <p:spPr>
                    <a:xfrm>
                      <a:off x="3849902" y="2886279"/>
                      <a:ext cx="160096" cy="1972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0096" h="197298" extrusionOk="0">
                          <a:moveTo>
                            <a:pt x="0" y="197298"/>
                          </a:moveTo>
                          <a:cubicBezTo>
                            <a:pt x="14795" y="163453"/>
                            <a:pt x="-19495" y="39120"/>
                            <a:pt x="29908" y="37913"/>
                          </a:cubicBezTo>
                          <a:cubicBezTo>
                            <a:pt x="41275" y="35754"/>
                            <a:pt x="33401" y="17911"/>
                            <a:pt x="43053" y="12513"/>
                          </a:cubicBezTo>
                          <a:cubicBezTo>
                            <a:pt x="64008" y="-9902"/>
                            <a:pt x="129984" y="-1393"/>
                            <a:pt x="134239" y="31563"/>
                          </a:cubicBezTo>
                          <a:cubicBezTo>
                            <a:pt x="135826" y="40517"/>
                            <a:pt x="147891" y="34484"/>
                            <a:pt x="151955" y="41406"/>
                          </a:cubicBezTo>
                          <a:cubicBezTo>
                            <a:pt x="171640" y="64583"/>
                            <a:pt x="149479" y="158246"/>
                            <a:pt x="149161" y="196663"/>
                          </a:cubicBezTo>
                          <a:cubicBezTo>
                            <a:pt x="98234" y="196155"/>
                            <a:pt x="49847" y="189170"/>
                            <a:pt x="0" y="197298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78" name="Google Shape;1178;p10"/>
                    <p:cNvSpPr/>
                    <p:nvPr/>
                  </p:nvSpPr>
                  <p:spPr>
                    <a:xfrm>
                      <a:off x="3792712" y="2879468"/>
                      <a:ext cx="274793" cy="85008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4793" h="850085" extrusionOk="0">
                          <a:moveTo>
                            <a:pt x="19916" y="786532"/>
                          </a:moveTo>
                          <a:cubicBezTo>
                            <a:pt x="39854" y="827489"/>
                            <a:pt x="67541" y="848572"/>
                            <a:pt x="131866" y="850032"/>
                          </a:cubicBezTo>
                          <a:cubicBezTo>
                            <a:pt x="255818" y="852953"/>
                            <a:pt x="279440" y="735732"/>
                            <a:pt x="271947" y="651213"/>
                          </a:cubicBezTo>
                          <a:cubicBezTo>
                            <a:pt x="272963" y="537612"/>
                            <a:pt x="275312" y="423947"/>
                            <a:pt x="274678" y="310345"/>
                          </a:cubicBezTo>
                          <a:cubicBezTo>
                            <a:pt x="276202" y="268245"/>
                            <a:pt x="263057" y="215095"/>
                            <a:pt x="217528" y="202395"/>
                          </a:cubicBezTo>
                          <a:cubicBezTo>
                            <a:pt x="213336" y="167343"/>
                            <a:pt x="246610" y="35073"/>
                            <a:pt x="197716" y="37295"/>
                          </a:cubicBezTo>
                          <a:cubicBezTo>
                            <a:pt x="191366" y="-10202"/>
                            <a:pt x="84495" y="-14965"/>
                            <a:pt x="87098" y="38311"/>
                          </a:cubicBezTo>
                          <a:cubicBezTo>
                            <a:pt x="75478" y="36978"/>
                            <a:pt x="60047" y="37041"/>
                            <a:pt x="58778" y="55583"/>
                          </a:cubicBezTo>
                          <a:cubicBezTo>
                            <a:pt x="55603" y="103081"/>
                            <a:pt x="55285" y="150833"/>
                            <a:pt x="49887" y="197760"/>
                          </a:cubicBezTo>
                          <a:cubicBezTo>
                            <a:pt x="-19010" y="224303"/>
                            <a:pt x="12613" y="404262"/>
                            <a:pt x="5437" y="474048"/>
                          </a:cubicBezTo>
                          <a:cubicBezTo>
                            <a:pt x="10264" y="577299"/>
                            <a:pt x="-17549" y="687980"/>
                            <a:pt x="19916" y="786532"/>
                          </a:cubicBezTo>
                          <a:close/>
                          <a:moveTo>
                            <a:pt x="102466" y="38248"/>
                          </a:moveTo>
                          <a:cubicBezTo>
                            <a:pt x="106148" y="7895"/>
                            <a:pt x="173585" y="17166"/>
                            <a:pt x="178983" y="37105"/>
                          </a:cubicBezTo>
                          <a:cubicBezTo>
                            <a:pt x="154281" y="37549"/>
                            <a:pt x="103101" y="39962"/>
                            <a:pt x="102592" y="38311"/>
                          </a:cubicBezTo>
                          <a:close/>
                          <a:moveTo>
                            <a:pt x="76177" y="56663"/>
                          </a:moveTo>
                          <a:lnTo>
                            <a:pt x="174983" y="55393"/>
                          </a:lnTo>
                          <a:cubicBezTo>
                            <a:pt x="190222" y="53361"/>
                            <a:pt x="211304" y="53298"/>
                            <a:pt x="206733" y="75459"/>
                          </a:cubicBezTo>
                          <a:lnTo>
                            <a:pt x="75287" y="111400"/>
                          </a:lnTo>
                          <a:cubicBezTo>
                            <a:pt x="75967" y="93194"/>
                            <a:pt x="76303" y="74970"/>
                            <a:pt x="76303" y="56726"/>
                          </a:cubicBezTo>
                          <a:close/>
                          <a:moveTo>
                            <a:pt x="73700" y="129879"/>
                          </a:moveTo>
                          <a:lnTo>
                            <a:pt x="205399" y="94382"/>
                          </a:lnTo>
                          <a:lnTo>
                            <a:pt x="203684" y="134069"/>
                          </a:lnTo>
                          <a:lnTo>
                            <a:pt x="71478" y="159469"/>
                          </a:lnTo>
                          <a:cubicBezTo>
                            <a:pt x="72430" y="149563"/>
                            <a:pt x="73192" y="139785"/>
                            <a:pt x="73827" y="129942"/>
                          </a:cubicBezTo>
                          <a:close/>
                          <a:moveTo>
                            <a:pt x="69191" y="177885"/>
                          </a:moveTo>
                          <a:lnTo>
                            <a:pt x="202541" y="152104"/>
                          </a:lnTo>
                          <a:cubicBezTo>
                            <a:pt x="201906" y="166391"/>
                            <a:pt x="201335" y="180615"/>
                            <a:pt x="200700" y="194839"/>
                          </a:cubicBezTo>
                          <a:lnTo>
                            <a:pt x="67350" y="193379"/>
                          </a:lnTo>
                          <a:cubicBezTo>
                            <a:pt x="68239" y="188298"/>
                            <a:pt x="68937" y="183282"/>
                            <a:pt x="69318" y="177948"/>
                          </a:cubicBezTo>
                          <a:close/>
                          <a:moveTo>
                            <a:pt x="19217" y="648102"/>
                          </a:moveTo>
                          <a:cubicBezTo>
                            <a:pt x="23154" y="519832"/>
                            <a:pt x="21947" y="391117"/>
                            <a:pt x="28171" y="263101"/>
                          </a:cubicBezTo>
                          <a:cubicBezTo>
                            <a:pt x="34965" y="198204"/>
                            <a:pt x="74589" y="211222"/>
                            <a:pt x="121960" y="210968"/>
                          </a:cubicBezTo>
                          <a:cubicBezTo>
                            <a:pt x="123103" y="217851"/>
                            <a:pt x="123674" y="224817"/>
                            <a:pt x="123674" y="231796"/>
                          </a:cubicBezTo>
                          <a:cubicBezTo>
                            <a:pt x="72874" y="256370"/>
                            <a:pt x="60174" y="344889"/>
                            <a:pt x="124246" y="360891"/>
                          </a:cubicBezTo>
                          <a:lnTo>
                            <a:pt x="124627" y="429281"/>
                          </a:lnTo>
                          <a:cubicBezTo>
                            <a:pt x="46966" y="432710"/>
                            <a:pt x="45951" y="548915"/>
                            <a:pt x="125135" y="549486"/>
                          </a:cubicBezTo>
                          <a:lnTo>
                            <a:pt x="125516" y="627083"/>
                          </a:lnTo>
                          <a:cubicBezTo>
                            <a:pt x="40" y="680677"/>
                            <a:pt x="157647" y="791422"/>
                            <a:pt x="143550" y="638069"/>
                          </a:cubicBezTo>
                          <a:cubicBezTo>
                            <a:pt x="209971" y="620416"/>
                            <a:pt x="220385" y="540533"/>
                            <a:pt x="142661" y="533675"/>
                          </a:cubicBezTo>
                          <a:lnTo>
                            <a:pt x="142280" y="444204"/>
                          </a:lnTo>
                          <a:cubicBezTo>
                            <a:pt x="216321" y="434298"/>
                            <a:pt x="216130" y="356764"/>
                            <a:pt x="141772" y="346604"/>
                          </a:cubicBezTo>
                          <a:cubicBezTo>
                            <a:pt x="141772" y="311425"/>
                            <a:pt x="141772" y="215413"/>
                            <a:pt x="140566" y="212429"/>
                          </a:cubicBezTo>
                          <a:cubicBezTo>
                            <a:pt x="140566" y="212429"/>
                            <a:pt x="194096" y="213762"/>
                            <a:pt x="198541" y="213381"/>
                          </a:cubicBezTo>
                          <a:cubicBezTo>
                            <a:pt x="218543" y="211666"/>
                            <a:pt x="234291" y="230589"/>
                            <a:pt x="243943" y="246845"/>
                          </a:cubicBezTo>
                          <a:cubicBezTo>
                            <a:pt x="271376" y="315997"/>
                            <a:pt x="250865" y="395880"/>
                            <a:pt x="255754" y="469095"/>
                          </a:cubicBezTo>
                          <a:cubicBezTo>
                            <a:pt x="240832" y="580093"/>
                            <a:pt x="308015" y="834538"/>
                            <a:pt x="136819" y="834855"/>
                          </a:cubicBezTo>
                          <a:cubicBezTo>
                            <a:pt x="35727" y="844063"/>
                            <a:pt x="10073" y="729382"/>
                            <a:pt x="19344" y="648166"/>
                          </a:cubicBezTo>
                          <a:close/>
                          <a:moveTo>
                            <a:pt x="125008" y="678137"/>
                          </a:moveTo>
                          <a:cubicBezTo>
                            <a:pt x="115928" y="731541"/>
                            <a:pt x="62968" y="668041"/>
                            <a:pt x="125643" y="645435"/>
                          </a:cubicBezTo>
                          <a:cubicBezTo>
                            <a:pt x="126272" y="656357"/>
                            <a:pt x="126100" y="667304"/>
                            <a:pt x="125135" y="678201"/>
                          </a:cubicBezTo>
                          <a:close/>
                          <a:moveTo>
                            <a:pt x="125008" y="531198"/>
                          </a:moveTo>
                          <a:cubicBezTo>
                            <a:pt x="69953" y="529293"/>
                            <a:pt x="68620" y="448966"/>
                            <a:pt x="124627" y="447315"/>
                          </a:cubicBezTo>
                          <a:close/>
                          <a:moveTo>
                            <a:pt x="124119" y="340698"/>
                          </a:moveTo>
                          <a:cubicBezTo>
                            <a:pt x="85193" y="326284"/>
                            <a:pt x="93004" y="270848"/>
                            <a:pt x="123674" y="251798"/>
                          </a:cubicBezTo>
                          <a:cubicBezTo>
                            <a:pt x="123973" y="281643"/>
                            <a:pt x="124183" y="311380"/>
                            <a:pt x="124309" y="341016"/>
                          </a:cubicBezTo>
                          <a:close/>
                          <a:moveTo>
                            <a:pt x="141835" y="365591"/>
                          </a:moveTo>
                          <a:cubicBezTo>
                            <a:pt x="190730" y="374798"/>
                            <a:pt x="194159" y="419057"/>
                            <a:pt x="141835" y="426106"/>
                          </a:cubicBezTo>
                          <a:close/>
                          <a:moveTo>
                            <a:pt x="142724" y="551899"/>
                          </a:moveTo>
                          <a:cubicBezTo>
                            <a:pt x="195493" y="559138"/>
                            <a:pt x="188127" y="605684"/>
                            <a:pt x="143296" y="619781"/>
                          </a:cubicBezTo>
                          <a:cubicBezTo>
                            <a:pt x="143042" y="601429"/>
                            <a:pt x="142978" y="571204"/>
                            <a:pt x="142915" y="55221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79" name="Google Shape;1179;p10"/>
                  <p:cNvSpPr/>
                  <p:nvPr/>
                </p:nvSpPr>
                <p:spPr>
                  <a:xfrm>
                    <a:off x="3923169" y="-322375"/>
                    <a:ext cx="17700" cy="33003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80" name="Google Shape;1180;p10"/>
                <p:cNvSpPr/>
                <p:nvPr/>
              </p:nvSpPr>
              <p:spPr>
                <a:xfrm>
                  <a:off x="3834925" y="3637375"/>
                  <a:ext cx="76100" cy="13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4" h="5437" extrusionOk="0">
                      <a:moveTo>
                        <a:pt x="0" y="0"/>
                      </a:moveTo>
                      <a:cubicBezTo>
                        <a:pt x="372" y="2043"/>
                        <a:pt x="1116" y="4666"/>
                        <a:pt x="3044" y="5437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181" name="Google Shape;1181;p10"/>
                <p:cNvSpPr/>
                <p:nvPr/>
              </p:nvSpPr>
              <p:spPr>
                <a:xfrm>
                  <a:off x="3834925" y="3552200"/>
                  <a:ext cx="1825" cy="2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870" extrusionOk="0">
                      <a:moveTo>
                        <a:pt x="0" y="0"/>
                      </a:moveTo>
                      <a:cubicBezTo>
                        <a:pt x="37" y="435"/>
                        <a:pt x="37" y="435"/>
                        <a:pt x="73" y="870"/>
                      </a:cubicBezTo>
                    </a:path>
                  </a:pathLst>
                </a:custGeom>
                <a:noFill/>
                <a:ln w="28575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182" name="Google Shape;1182;p10"/>
            <p:cNvGrpSpPr/>
            <p:nvPr/>
          </p:nvGrpSpPr>
          <p:grpSpPr>
            <a:xfrm>
              <a:off x="7184797" y="-17"/>
              <a:ext cx="985363" cy="3905971"/>
              <a:chOff x="1192601" y="-1724180"/>
              <a:chExt cx="1046700" cy="4149108"/>
            </a:xfrm>
          </p:grpSpPr>
          <p:grpSp>
            <p:nvGrpSpPr>
              <p:cNvPr id="1183" name="Google Shape;1183;p10"/>
              <p:cNvGrpSpPr/>
              <p:nvPr/>
            </p:nvGrpSpPr>
            <p:grpSpPr>
              <a:xfrm>
                <a:off x="1192601" y="1378228"/>
                <a:ext cx="1046700" cy="1046700"/>
                <a:chOff x="764100" y="3623300"/>
                <a:chExt cx="1046700" cy="1046700"/>
              </a:xfrm>
            </p:grpSpPr>
            <p:sp>
              <p:nvSpPr>
                <p:cNvPr id="1184" name="Google Shape;1184;p10"/>
                <p:cNvSpPr/>
                <p:nvPr/>
              </p:nvSpPr>
              <p:spPr>
                <a:xfrm>
                  <a:off x="764100" y="3623300"/>
                  <a:ext cx="1046700" cy="10467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5" name="Google Shape;1185;p10"/>
                <p:cNvSpPr/>
                <p:nvPr/>
              </p:nvSpPr>
              <p:spPr>
                <a:xfrm>
                  <a:off x="922769" y="3781968"/>
                  <a:ext cx="729300" cy="729300"/>
                </a:xfrm>
                <a:prstGeom prst="ellipse">
                  <a:avLst/>
                </a:prstGeom>
                <a:solidFill>
                  <a:srgbClr val="18ECFF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6" name="Google Shape;1186;p10"/>
              <p:cNvGrpSpPr/>
              <p:nvPr/>
            </p:nvGrpSpPr>
            <p:grpSpPr>
              <a:xfrm>
                <a:off x="1417979" y="-1724180"/>
                <a:ext cx="580390" cy="3855366"/>
                <a:chOff x="522260" y="372820"/>
                <a:chExt cx="530958" cy="3527002"/>
              </a:xfrm>
            </p:grpSpPr>
            <p:grpSp>
              <p:nvGrpSpPr>
                <p:cNvPr id="1187" name="Google Shape;1187;p10"/>
                <p:cNvGrpSpPr/>
                <p:nvPr/>
              </p:nvGrpSpPr>
              <p:grpSpPr>
                <a:xfrm>
                  <a:off x="522260" y="372820"/>
                  <a:ext cx="530958" cy="3527002"/>
                  <a:chOff x="522260" y="372820"/>
                  <a:chExt cx="530958" cy="3527002"/>
                </a:xfrm>
              </p:grpSpPr>
              <p:grpSp>
                <p:nvGrpSpPr>
                  <p:cNvPr id="1188" name="Google Shape;1188;p10"/>
                  <p:cNvGrpSpPr/>
                  <p:nvPr/>
                </p:nvGrpSpPr>
                <p:grpSpPr>
                  <a:xfrm>
                    <a:off x="522260" y="2971595"/>
                    <a:ext cx="530958" cy="928227"/>
                    <a:chOff x="522260" y="2971595"/>
                    <a:chExt cx="530958" cy="928227"/>
                  </a:xfrm>
                </p:grpSpPr>
                <p:sp>
                  <p:nvSpPr>
                    <p:cNvPr id="1189" name="Google Shape;1189;p10"/>
                    <p:cNvSpPr/>
                    <p:nvPr/>
                  </p:nvSpPr>
                  <p:spPr>
                    <a:xfrm>
                      <a:off x="531045" y="3193814"/>
                      <a:ext cx="510950" cy="5001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10950" h="500199" extrusionOk="0">
                          <a:moveTo>
                            <a:pt x="230344" y="500189"/>
                          </a:moveTo>
                          <a:cubicBezTo>
                            <a:pt x="153916" y="500507"/>
                            <a:pt x="77640" y="493446"/>
                            <a:pt x="2570" y="479108"/>
                          </a:cubicBezTo>
                          <a:cubicBezTo>
                            <a:pt x="-4606" y="452501"/>
                            <a:pt x="4348" y="418084"/>
                            <a:pt x="15841" y="404622"/>
                          </a:cubicBezTo>
                          <a:cubicBezTo>
                            <a:pt x="93" y="296672"/>
                            <a:pt x="174591" y="153479"/>
                            <a:pt x="126458" y="68770"/>
                          </a:cubicBezTo>
                          <a:cubicBezTo>
                            <a:pt x="128236" y="16510"/>
                            <a:pt x="219295" y="6350"/>
                            <a:pt x="261142" y="0"/>
                          </a:cubicBezTo>
                          <a:cubicBezTo>
                            <a:pt x="310926" y="4953"/>
                            <a:pt x="383443" y="12002"/>
                            <a:pt x="388777" y="70612"/>
                          </a:cubicBezTo>
                          <a:cubicBezTo>
                            <a:pt x="365980" y="191262"/>
                            <a:pt x="524603" y="342392"/>
                            <a:pt x="509998" y="472630"/>
                          </a:cubicBezTo>
                          <a:cubicBezTo>
                            <a:pt x="417936" y="491147"/>
                            <a:pt x="324248" y="500380"/>
                            <a:pt x="230344" y="500189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90" name="Google Shape;1190;p10"/>
                    <p:cNvSpPr/>
                    <p:nvPr/>
                  </p:nvSpPr>
                  <p:spPr>
                    <a:xfrm>
                      <a:off x="551585" y="3672350"/>
                      <a:ext cx="488949" cy="2146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8949" h="214629" extrusionOk="0">
                          <a:moveTo>
                            <a:pt x="243395" y="214630"/>
                          </a:moveTo>
                          <a:cubicBezTo>
                            <a:pt x="147256" y="214630"/>
                            <a:pt x="26352" y="160401"/>
                            <a:pt x="0" y="8001"/>
                          </a:cubicBezTo>
                          <a:cubicBezTo>
                            <a:pt x="165925" y="39751"/>
                            <a:pt x="327279" y="29528"/>
                            <a:pt x="488950" y="0"/>
                          </a:cubicBezTo>
                          <a:cubicBezTo>
                            <a:pt x="471043" y="147384"/>
                            <a:pt x="350266" y="214630"/>
                            <a:pt x="243395" y="214630"/>
                          </a:cubicBezTo>
                          <a:close/>
                        </a:path>
                      </a:pathLst>
                    </a:custGeom>
                    <a:solidFill>
                      <a:srgbClr val="C8F3F7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91" name="Google Shape;1191;p10"/>
                    <p:cNvSpPr/>
                    <p:nvPr/>
                  </p:nvSpPr>
                  <p:spPr>
                    <a:xfrm>
                      <a:off x="685838" y="2977833"/>
                      <a:ext cx="219884" cy="2346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84" h="234649" extrusionOk="0">
                          <a:moveTo>
                            <a:pt x="2590" y="234649"/>
                          </a:moveTo>
                          <a:cubicBezTo>
                            <a:pt x="7987" y="210011"/>
                            <a:pt x="-12142" y="33672"/>
                            <a:pt x="12877" y="45419"/>
                          </a:cubicBezTo>
                          <a:cubicBezTo>
                            <a:pt x="33197" y="50182"/>
                            <a:pt x="23545" y="24210"/>
                            <a:pt x="35038" y="16590"/>
                          </a:cubicBezTo>
                          <a:cubicBezTo>
                            <a:pt x="50913" y="906"/>
                            <a:pt x="85394" y="1604"/>
                            <a:pt x="109714" y="1922"/>
                          </a:cubicBezTo>
                          <a:cubicBezTo>
                            <a:pt x="145528" y="-936"/>
                            <a:pt x="189026" y="-6841"/>
                            <a:pt x="188835" y="38879"/>
                          </a:cubicBezTo>
                          <a:cubicBezTo>
                            <a:pt x="250875" y="39895"/>
                            <a:pt x="199503" y="186770"/>
                            <a:pt x="206869" y="233824"/>
                          </a:cubicBezTo>
                          <a:cubicBezTo>
                            <a:pt x="139369" y="212361"/>
                            <a:pt x="71932" y="215091"/>
                            <a:pt x="2590" y="234649"/>
                          </a:cubicBez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92" name="Google Shape;1192;p10"/>
                    <p:cNvSpPr/>
                    <p:nvPr/>
                  </p:nvSpPr>
                  <p:spPr>
                    <a:xfrm>
                      <a:off x="522260" y="2971595"/>
                      <a:ext cx="530958" cy="9282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30958" h="928227" extrusionOk="0">
                          <a:moveTo>
                            <a:pt x="516306" y="619347"/>
                          </a:moveTo>
                          <a:cubicBezTo>
                            <a:pt x="501638" y="504285"/>
                            <a:pt x="397942" y="417798"/>
                            <a:pt x="399530" y="298926"/>
                          </a:cubicBezTo>
                          <a:cubicBezTo>
                            <a:pt x="413182" y="300514"/>
                            <a:pt x="390830" y="254159"/>
                            <a:pt x="381178" y="244380"/>
                          </a:cubicBezTo>
                          <a:cubicBezTo>
                            <a:pt x="383210" y="187992"/>
                            <a:pt x="385369" y="132175"/>
                            <a:pt x="387528" y="75787"/>
                          </a:cubicBezTo>
                          <a:cubicBezTo>
                            <a:pt x="392481" y="54070"/>
                            <a:pt x="381559" y="34449"/>
                            <a:pt x="356731" y="40227"/>
                          </a:cubicBezTo>
                          <a:cubicBezTo>
                            <a:pt x="358255" y="-10573"/>
                            <a:pt x="307645" y="730"/>
                            <a:pt x="273609" y="1810"/>
                          </a:cubicBezTo>
                          <a:cubicBezTo>
                            <a:pt x="240780" y="1429"/>
                            <a:pt x="184074" y="-222"/>
                            <a:pt x="184328" y="45244"/>
                          </a:cubicBezTo>
                          <a:cubicBezTo>
                            <a:pt x="174803" y="45815"/>
                            <a:pt x="158928" y="42640"/>
                            <a:pt x="158928" y="56547"/>
                          </a:cubicBezTo>
                          <a:cubicBezTo>
                            <a:pt x="158928" y="118777"/>
                            <a:pt x="158039" y="180435"/>
                            <a:pt x="158357" y="242475"/>
                          </a:cubicBezTo>
                          <a:cubicBezTo>
                            <a:pt x="144260" y="248825"/>
                            <a:pt x="112383" y="292767"/>
                            <a:pt x="140577" y="307753"/>
                          </a:cubicBezTo>
                          <a:cubicBezTo>
                            <a:pt x="150102" y="385159"/>
                            <a:pt x="15736" y="506508"/>
                            <a:pt x="18784" y="626967"/>
                          </a:cubicBezTo>
                          <a:cubicBezTo>
                            <a:pt x="-3124" y="640493"/>
                            <a:pt x="-8013" y="706215"/>
                            <a:pt x="15672" y="712756"/>
                          </a:cubicBezTo>
                          <a:cubicBezTo>
                            <a:pt x="65075" y="1013238"/>
                            <a:pt x="505638" y="992854"/>
                            <a:pt x="526720" y="692753"/>
                          </a:cubicBezTo>
                          <a:cubicBezTo>
                            <a:pt x="534785" y="671862"/>
                            <a:pt x="531356" y="631984"/>
                            <a:pt x="516306" y="619347"/>
                          </a:cubicBezTo>
                          <a:close/>
                          <a:moveTo>
                            <a:pt x="498399" y="620300"/>
                          </a:moveTo>
                          <a:cubicBezTo>
                            <a:pt x="475749" y="621824"/>
                            <a:pt x="453079" y="623176"/>
                            <a:pt x="430391" y="624364"/>
                          </a:cubicBezTo>
                          <a:cubicBezTo>
                            <a:pt x="405708" y="518319"/>
                            <a:pt x="384842" y="411531"/>
                            <a:pt x="367780" y="304006"/>
                          </a:cubicBezTo>
                          <a:cubicBezTo>
                            <a:pt x="372606" y="303308"/>
                            <a:pt x="377432" y="302673"/>
                            <a:pt x="382194" y="301911"/>
                          </a:cubicBezTo>
                          <a:cubicBezTo>
                            <a:pt x="378511" y="420973"/>
                            <a:pt x="481889" y="506762"/>
                            <a:pt x="498399" y="620300"/>
                          </a:cubicBezTo>
                          <a:close/>
                          <a:moveTo>
                            <a:pt x="278689" y="312579"/>
                          </a:moveTo>
                          <a:cubicBezTo>
                            <a:pt x="287389" y="312198"/>
                            <a:pt x="296025" y="311690"/>
                            <a:pt x="304661" y="311118"/>
                          </a:cubicBezTo>
                          <a:cubicBezTo>
                            <a:pt x="318040" y="416738"/>
                            <a:pt x="331477" y="522383"/>
                            <a:pt x="344983" y="628047"/>
                          </a:cubicBezTo>
                          <a:cubicBezTo>
                            <a:pt x="322568" y="628809"/>
                            <a:pt x="300216" y="629507"/>
                            <a:pt x="277800" y="629952"/>
                          </a:cubicBezTo>
                          <a:cubicBezTo>
                            <a:pt x="271844" y="524237"/>
                            <a:pt x="272136" y="418262"/>
                            <a:pt x="278689" y="312579"/>
                          </a:cubicBezTo>
                          <a:close/>
                          <a:moveTo>
                            <a:pt x="322504" y="309531"/>
                          </a:moveTo>
                          <a:cubicBezTo>
                            <a:pt x="331775" y="308642"/>
                            <a:pt x="341046" y="307626"/>
                            <a:pt x="350317" y="306483"/>
                          </a:cubicBezTo>
                          <a:cubicBezTo>
                            <a:pt x="367253" y="413417"/>
                            <a:pt x="387928" y="519633"/>
                            <a:pt x="412357" y="625126"/>
                          </a:cubicBezTo>
                          <a:cubicBezTo>
                            <a:pt x="395910" y="625951"/>
                            <a:pt x="379400" y="626713"/>
                            <a:pt x="362954" y="627348"/>
                          </a:cubicBezTo>
                          <a:cubicBezTo>
                            <a:pt x="349111" y="521430"/>
                            <a:pt x="335541" y="415493"/>
                            <a:pt x="322250" y="309531"/>
                          </a:cubicBezTo>
                          <a:close/>
                          <a:moveTo>
                            <a:pt x="365684" y="58452"/>
                          </a:moveTo>
                          <a:cubicBezTo>
                            <a:pt x="375273" y="59277"/>
                            <a:pt x="368542" y="74581"/>
                            <a:pt x="369939" y="81248"/>
                          </a:cubicBezTo>
                          <a:lnTo>
                            <a:pt x="175946" y="137382"/>
                          </a:lnTo>
                          <a:cubicBezTo>
                            <a:pt x="175946" y="127984"/>
                            <a:pt x="175946" y="118332"/>
                            <a:pt x="175946" y="109125"/>
                          </a:cubicBezTo>
                          <a:cubicBezTo>
                            <a:pt x="212713" y="94837"/>
                            <a:pt x="258496" y="85947"/>
                            <a:pt x="287643" y="60547"/>
                          </a:cubicBezTo>
                          <a:cubicBezTo>
                            <a:pt x="313360" y="60611"/>
                            <a:pt x="339649" y="57309"/>
                            <a:pt x="365430" y="58452"/>
                          </a:cubicBezTo>
                          <a:close/>
                          <a:moveTo>
                            <a:pt x="175438" y="205454"/>
                          </a:moveTo>
                          <a:lnTo>
                            <a:pt x="366827" y="159671"/>
                          </a:lnTo>
                          <a:lnTo>
                            <a:pt x="364224" y="230791"/>
                          </a:lnTo>
                          <a:cubicBezTo>
                            <a:pt x="308090" y="199041"/>
                            <a:pt x="233033" y="208248"/>
                            <a:pt x="175311" y="231616"/>
                          </a:cubicBezTo>
                          <a:close/>
                          <a:moveTo>
                            <a:pt x="175438" y="187230"/>
                          </a:moveTo>
                          <a:cubicBezTo>
                            <a:pt x="175438" y="176688"/>
                            <a:pt x="175438" y="166084"/>
                            <a:pt x="175438" y="155480"/>
                          </a:cubicBezTo>
                          <a:lnTo>
                            <a:pt x="368796" y="99536"/>
                          </a:lnTo>
                          <a:lnTo>
                            <a:pt x="367272" y="141256"/>
                          </a:lnTo>
                          <a:close/>
                          <a:moveTo>
                            <a:pt x="229032" y="21622"/>
                          </a:moveTo>
                          <a:cubicBezTo>
                            <a:pt x="256401" y="25305"/>
                            <a:pt x="342570" y="-222"/>
                            <a:pt x="338760" y="40672"/>
                          </a:cubicBezTo>
                          <a:lnTo>
                            <a:pt x="201600" y="44418"/>
                          </a:lnTo>
                          <a:cubicBezTo>
                            <a:pt x="197155" y="28861"/>
                            <a:pt x="217793" y="22765"/>
                            <a:pt x="229096" y="21749"/>
                          </a:cubicBezTo>
                          <a:close/>
                          <a:moveTo>
                            <a:pt x="263830" y="59150"/>
                          </a:moveTo>
                          <a:cubicBezTo>
                            <a:pt x="235046" y="71260"/>
                            <a:pt x="205645" y="81858"/>
                            <a:pt x="175756" y="90900"/>
                          </a:cubicBezTo>
                          <a:lnTo>
                            <a:pt x="175756" y="63722"/>
                          </a:lnTo>
                          <a:cubicBezTo>
                            <a:pt x="201664" y="62897"/>
                            <a:pt x="238113" y="59976"/>
                            <a:pt x="263894" y="59404"/>
                          </a:cubicBezTo>
                          <a:close/>
                          <a:moveTo>
                            <a:pt x="260973" y="230600"/>
                          </a:moveTo>
                          <a:cubicBezTo>
                            <a:pt x="306439" y="226028"/>
                            <a:pt x="366891" y="233838"/>
                            <a:pt x="384036" y="283432"/>
                          </a:cubicBezTo>
                          <a:cubicBezTo>
                            <a:pt x="303873" y="296939"/>
                            <a:pt x="222193" y="298945"/>
                            <a:pt x="141466" y="289401"/>
                          </a:cubicBezTo>
                          <a:cubicBezTo>
                            <a:pt x="157404" y="243554"/>
                            <a:pt x="218110" y="233521"/>
                            <a:pt x="261036" y="230854"/>
                          </a:cubicBezTo>
                          <a:close/>
                          <a:moveTo>
                            <a:pt x="259639" y="630269"/>
                          </a:moveTo>
                          <a:cubicBezTo>
                            <a:pt x="238005" y="630606"/>
                            <a:pt x="216313" y="630796"/>
                            <a:pt x="194552" y="630841"/>
                          </a:cubicBezTo>
                          <a:cubicBezTo>
                            <a:pt x="210300" y="525005"/>
                            <a:pt x="226003" y="419176"/>
                            <a:pt x="241669" y="313341"/>
                          </a:cubicBezTo>
                          <a:cubicBezTo>
                            <a:pt x="248019" y="313341"/>
                            <a:pt x="254369" y="313341"/>
                            <a:pt x="260719" y="313341"/>
                          </a:cubicBezTo>
                          <a:cubicBezTo>
                            <a:pt x="254172" y="418871"/>
                            <a:pt x="253810" y="524694"/>
                            <a:pt x="259639" y="630269"/>
                          </a:cubicBezTo>
                          <a:close/>
                          <a:moveTo>
                            <a:pt x="177089" y="630904"/>
                          </a:moveTo>
                          <a:cubicBezTo>
                            <a:pt x="155309" y="630904"/>
                            <a:pt x="133528" y="630904"/>
                            <a:pt x="111748" y="630333"/>
                          </a:cubicBezTo>
                          <a:cubicBezTo>
                            <a:pt x="143498" y="524478"/>
                            <a:pt x="175248" y="418751"/>
                            <a:pt x="206490" y="312833"/>
                          </a:cubicBezTo>
                          <a:lnTo>
                            <a:pt x="224206" y="313277"/>
                          </a:lnTo>
                          <a:cubicBezTo>
                            <a:pt x="208630" y="419195"/>
                            <a:pt x="192920" y="525069"/>
                            <a:pt x="177089" y="630904"/>
                          </a:cubicBezTo>
                          <a:close/>
                          <a:moveTo>
                            <a:pt x="76759" y="501047"/>
                          </a:moveTo>
                          <a:cubicBezTo>
                            <a:pt x="112129" y="441801"/>
                            <a:pt x="157849" y="381857"/>
                            <a:pt x="157468" y="309721"/>
                          </a:cubicBezTo>
                          <a:cubicBezTo>
                            <a:pt x="168009" y="310737"/>
                            <a:pt x="178550" y="311499"/>
                            <a:pt x="189218" y="312071"/>
                          </a:cubicBezTo>
                          <a:cubicBezTo>
                            <a:pt x="157550" y="417906"/>
                            <a:pt x="125908" y="523887"/>
                            <a:pt x="94285" y="630015"/>
                          </a:cubicBezTo>
                          <a:cubicBezTo>
                            <a:pt x="74854" y="629571"/>
                            <a:pt x="55423" y="629126"/>
                            <a:pt x="35992" y="628491"/>
                          </a:cubicBezTo>
                          <a:cubicBezTo>
                            <a:pt x="33960" y="582454"/>
                            <a:pt x="54026" y="539591"/>
                            <a:pt x="76886" y="500920"/>
                          </a:cubicBezTo>
                          <a:close/>
                          <a:moveTo>
                            <a:pt x="356858" y="897604"/>
                          </a:moveTo>
                          <a:cubicBezTo>
                            <a:pt x="221222" y="951325"/>
                            <a:pt x="58725" y="859504"/>
                            <a:pt x="34024" y="716248"/>
                          </a:cubicBezTo>
                          <a:cubicBezTo>
                            <a:pt x="191294" y="742912"/>
                            <a:pt x="352178" y="739813"/>
                            <a:pt x="508305" y="707104"/>
                          </a:cubicBezTo>
                          <a:lnTo>
                            <a:pt x="509194" y="707549"/>
                          </a:lnTo>
                          <a:cubicBezTo>
                            <a:pt x="496145" y="793623"/>
                            <a:pt x="438030" y="866134"/>
                            <a:pt x="356858" y="897604"/>
                          </a:cubicBezTo>
                          <a:close/>
                          <a:moveTo>
                            <a:pt x="512560" y="681704"/>
                          </a:moveTo>
                          <a:cubicBezTo>
                            <a:pt x="511855" y="684092"/>
                            <a:pt x="510985" y="686422"/>
                            <a:pt x="509956" y="688689"/>
                          </a:cubicBezTo>
                          <a:cubicBezTo>
                            <a:pt x="348952" y="722706"/>
                            <a:pt x="182842" y="724865"/>
                            <a:pt x="21006" y="695039"/>
                          </a:cubicBezTo>
                          <a:cubicBezTo>
                            <a:pt x="14332" y="679355"/>
                            <a:pt x="14961" y="661511"/>
                            <a:pt x="22721" y="646335"/>
                          </a:cubicBezTo>
                          <a:cubicBezTo>
                            <a:pt x="183897" y="651967"/>
                            <a:pt x="345263" y="649148"/>
                            <a:pt x="506146" y="637889"/>
                          </a:cubicBezTo>
                          <a:cubicBezTo>
                            <a:pt x="514351" y="650945"/>
                            <a:pt x="516681" y="666845"/>
                            <a:pt x="512560" y="68170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45700" rIns="91425" bIns="45700" anchor="ctr" anchorCtr="0">
                      <a:noAutofit/>
                    </a:bodyPr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93" name="Google Shape;1193;p10"/>
                  <p:cNvSpPr/>
                  <p:nvPr/>
                </p:nvSpPr>
                <p:spPr>
                  <a:xfrm>
                    <a:off x="786939" y="372820"/>
                    <a:ext cx="17700" cy="2605200"/>
                  </a:xfrm>
                  <a:prstGeom prst="rect">
                    <a:avLst/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94" name="Google Shape;1194;p10"/>
                <p:cNvSpPr/>
                <p:nvPr/>
              </p:nvSpPr>
              <p:spPr>
                <a:xfrm>
                  <a:off x="636125" y="3766050"/>
                  <a:ext cx="121425" cy="7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7" h="2972" extrusionOk="0">
                      <a:moveTo>
                        <a:pt x="0" y="0"/>
                      </a:moveTo>
                      <a:cubicBezTo>
                        <a:pt x="1186" y="1482"/>
                        <a:pt x="3080" y="2306"/>
                        <a:pt x="4857" y="2972"/>
                      </a:cubicBezTo>
                    </a:path>
                  </a:pathLst>
                </a:custGeom>
                <a:noFill/>
                <a:ln w="38100" cap="rnd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195" name="Google Shape;1195;p10"/>
            <p:cNvGrpSpPr/>
            <p:nvPr/>
          </p:nvGrpSpPr>
          <p:grpSpPr>
            <a:xfrm>
              <a:off x="7192739" y="3730341"/>
              <a:ext cx="148551" cy="170121"/>
              <a:chOff x="3462796" y="2555878"/>
              <a:chExt cx="157798" cy="180711"/>
            </a:xfrm>
          </p:grpSpPr>
          <p:sp>
            <p:nvSpPr>
              <p:cNvPr id="1196" name="Google Shape;1196;p10"/>
              <p:cNvSpPr/>
              <p:nvPr/>
            </p:nvSpPr>
            <p:spPr>
              <a:xfrm>
                <a:off x="3528860" y="2555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10"/>
              <p:cNvSpPr/>
              <p:nvPr/>
            </p:nvSpPr>
            <p:spPr>
              <a:xfrm>
                <a:off x="3528860" y="2682878"/>
                <a:ext cx="20839" cy="53711"/>
              </a:xfrm>
              <a:custGeom>
                <a:avLst/>
                <a:gdLst/>
                <a:ahLst/>
                <a:cxnLst/>
                <a:rect l="l" t="t" r="r" b="b"/>
                <a:pathLst>
                  <a:path w="20839" h="53711" extrusionOk="0">
                    <a:moveTo>
                      <a:pt x="9741" y="60"/>
                    </a:moveTo>
                    <a:cubicBezTo>
                      <a:pt x="-2451" y="2600"/>
                      <a:pt x="-4483" y="55686"/>
                      <a:pt x="11074" y="53654"/>
                    </a:cubicBezTo>
                    <a:cubicBezTo>
                      <a:pt x="23266" y="51114"/>
                      <a:pt x="25362" y="-2035"/>
                      <a:pt x="9741" y="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10"/>
              <p:cNvSpPr/>
              <p:nvPr/>
            </p:nvSpPr>
            <p:spPr>
              <a:xfrm>
                <a:off x="3571315" y="2597137"/>
                <a:ext cx="47570" cy="33554"/>
              </a:xfrm>
              <a:custGeom>
                <a:avLst/>
                <a:gdLst/>
                <a:ahLst/>
                <a:cxnLst/>
                <a:rect l="l" t="t" r="r" b="b"/>
                <a:pathLst>
                  <a:path w="47570" h="33554" extrusionOk="0">
                    <a:moveTo>
                      <a:pt x="47423" y="3886"/>
                    </a:moveTo>
                    <a:cubicBezTo>
                      <a:pt x="36183" y="-9449"/>
                      <a:pt x="10910" y="15189"/>
                      <a:pt x="306" y="22936"/>
                    </a:cubicBezTo>
                    <a:cubicBezTo>
                      <a:pt x="-4584" y="50305"/>
                      <a:pt x="50788" y="17729"/>
                      <a:pt x="47423" y="388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10"/>
              <p:cNvSpPr/>
              <p:nvPr/>
            </p:nvSpPr>
            <p:spPr>
              <a:xfrm>
                <a:off x="3572203" y="2660050"/>
                <a:ext cx="48391" cy="35006"/>
              </a:xfrm>
              <a:custGeom>
                <a:avLst/>
                <a:gdLst/>
                <a:ahLst/>
                <a:cxnLst/>
                <a:rect l="l" t="t" r="r" b="b"/>
                <a:pathLst>
                  <a:path w="48391" h="35006" extrusionOk="0">
                    <a:moveTo>
                      <a:pt x="45900" y="20221"/>
                    </a:moveTo>
                    <a:cubicBezTo>
                      <a:pt x="32120" y="15713"/>
                      <a:pt x="14849" y="-8608"/>
                      <a:pt x="1450" y="3203"/>
                    </a:cubicBezTo>
                    <a:cubicBezTo>
                      <a:pt x="-11123" y="21047"/>
                      <a:pt x="62664" y="54384"/>
                      <a:pt x="45900" y="2022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10"/>
              <p:cNvSpPr/>
              <p:nvPr/>
            </p:nvSpPr>
            <p:spPr>
              <a:xfrm>
                <a:off x="3466564" y="2662661"/>
                <a:ext cx="42019" cy="33548"/>
              </a:xfrm>
              <a:custGeom>
                <a:avLst/>
                <a:gdLst/>
                <a:ahLst/>
                <a:cxnLst/>
                <a:rect l="l" t="t" r="r" b="b"/>
                <a:pathLst>
                  <a:path w="42019" h="33548" extrusionOk="0">
                    <a:moveTo>
                      <a:pt x="41239" y="1798"/>
                    </a:moveTo>
                    <a:cubicBezTo>
                      <a:pt x="31397" y="-7981"/>
                      <a:pt x="-17625" y="24912"/>
                      <a:pt x="6695" y="33548"/>
                    </a:cubicBezTo>
                    <a:cubicBezTo>
                      <a:pt x="17935" y="27452"/>
                      <a:pt x="47145" y="17991"/>
                      <a:pt x="41239" y="17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10"/>
              <p:cNvSpPr/>
              <p:nvPr/>
            </p:nvSpPr>
            <p:spPr>
              <a:xfrm>
                <a:off x="3462796" y="2597064"/>
                <a:ext cx="40843" cy="33781"/>
              </a:xfrm>
              <a:custGeom>
                <a:avLst/>
                <a:gdLst/>
                <a:ahLst/>
                <a:cxnLst/>
                <a:rect l="l" t="t" r="r" b="b"/>
                <a:pathLst>
                  <a:path w="40843" h="33781" extrusionOk="0">
                    <a:moveTo>
                      <a:pt x="38339" y="18755"/>
                    </a:moveTo>
                    <a:cubicBezTo>
                      <a:pt x="27163" y="13865"/>
                      <a:pt x="13447" y="-8614"/>
                      <a:pt x="1509" y="3578"/>
                    </a:cubicBezTo>
                    <a:cubicBezTo>
                      <a:pt x="-10556" y="21676"/>
                      <a:pt x="54151" y="52346"/>
                      <a:pt x="38339" y="187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_1">
    <p:bg>
      <p:bgPr>
        <a:solidFill>
          <a:schemeClr val="accent2"/>
        </a:solidFill>
        <a:effectLst/>
      </p:bgPr>
    </p:bg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12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grpSp>
        <p:nvGrpSpPr>
          <p:cNvPr id="1477" name="Google Shape;1477;p12"/>
          <p:cNvGrpSpPr/>
          <p:nvPr/>
        </p:nvGrpSpPr>
        <p:grpSpPr>
          <a:xfrm>
            <a:off x="7374896" y="4521435"/>
            <a:ext cx="230809" cy="243156"/>
            <a:chOff x="3770248" y="2527300"/>
            <a:chExt cx="180404" cy="190055"/>
          </a:xfrm>
        </p:grpSpPr>
        <p:sp>
          <p:nvSpPr>
            <p:cNvPr id="1478" name="Google Shape;1478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0" name="Google Shape;1480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1" name="Google Shape;1481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2" name="Google Shape;1482;p12"/>
          <p:cNvGrpSpPr/>
          <p:nvPr/>
        </p:nvGrpSpPr>
        <p:grpSpPr>
          <a:xfrm>
            <a:off x="8747492" y="2424502"/>
            <a:ext cx="230809" cy="243156"/>
            <a:chOff x="3770248" y="2527300"/>
            <a:chExt cx="180404" cy="190055"/>
          </a:xfrm>
        </p:grpSpPr>
        <p:sp>
          <p:nvSpPr>
            <p:cNvPr id="1483" name="Google Shape;1483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4" name="Google Shape;1484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5" name="Google Shape;1485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6" name="Google Shape;1486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7" name="Google Shape;1487;p12"/>
          <p:cNvGrpSpPr/>
          <p:nvPr/>
        </p:nvGrpSpPr>
        <p:grpSpPr>
          <a:xfrm rot="5400000">
            <a:off x="8655377" y="3665221"/>
            <a:ext cx="201871" cy="231166"/>
            <a:chOff x="3462796" y="2555878"/>
            <a:chExt cx="157798" cy="180711"/>
          </a:xfrm>
        </p:grpSpPr>
        <p:sp>
          <p:nvSpPr>
            <p:cNvPr id="1488" name="Google Shape;1488;p1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9" name="Google Shape;1489;p1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0" name="Google Shape;1490;p1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1" name="Google Shape;1491;p1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2" name="Google Shape;1492;p1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3" name="Google Shape;1493;p1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4" name="Google Shape;1494;p12"/>
          <p:cNvGrpSpPr/>
          <p:nvPr/>
        </p:nvGrpSpPr>
        <p:grpSpPr>
          <a:xfrm rot="-2700000">
            <a:off x="8038130" y="1128089"/>
            <a:ext cx="169840" cy="178926"/>
            <a:chOff x="3770248" y="2527300"/>
            <a:chExt cx="180404" cy="190055"/>
          </a:xfrm>
        </p:grpSpPr>
        <p:sp>
          <p:nvSpPr>
            <p:cNvPr id="1495" name="Google Shape;1495;p12"/>
            <p:cNvSpPr/>
            <p:nvPr/>
          </p:nvSpPr>
          <p:spPr>
            <a:xfrm>
              <a:off x="3775135" y="2655951"/>
              <a:ext cx="51441" cy="61404"/>
            </a:xfrm>
            <a:custGeom>
              <a:avLst/>
              <a:gdLst/>
              <a:ahLst/>
              <a:cxnLst/>
              <a:rect l="l" t="t" r="r" b="b"/>
              <a:pathLst>
                <a:path w="51441" h="61404" extrusionOk="0">
                  <a:moveTo>
                    <a:pt x="50930" y="0"/>
                  </a:moveTo>
                  <a:cubicBezTo>
                    <a:pt x="32959" y="889"/>
                    <a:pt x="-4823" y="43497"/>
                    <a:pt x="511" y="61404"/>
                  </a:cubicBezTo>
                  <a:cubicBezTo>
                    <a:pt x="18545" y="60579"/>
                    <a:pt x="56264" y="17970"/>
                    <a:pt x="509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6" name="Google Shape;1496;p12"/>
            <p:cNvSpPr/>
            <p:nvPr/>
          </p:nvSpPr>
          <p:spPr>
            <a:xfrm>
              <a:off x="3894324" y="2527300"/>
              <a:ext cx="51441" cy="61341"/>
            </a:xfrm>
            <a:custGeom>
              <a:avLst/>
              <a:gdLst/>
              <a:ahLst/>
              <a:cxnLst/>
              <a:rect l="l" t="t" r="r" b="b"/>
              <a:pathLst>
                <a:path w="51441" h="61341" extrusionOk="0">
                  <a:moveTo>
                    <a:pt x="50931" y="0"/>
                  </a:moveTo>
                  <a:cubicBezTo>
                    <a:pt x="32897" y="826"/>
                    <a:pt x="-4822" y="43434"/>
                    <a:pt x="512" y="61341"/>
                  </a:cubicBezTo>
                  <a:cubicBezTo>
                    <a:pt x="18482" y="60325"/>
                    <a:pt x="56265" y="17717"/>
                    <a:pt x="50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7" name="Google Shape;1497;p12"/>
            <p:cNvSpPr/>
            <p:nvPr/>
          </p:nvSpPr>
          <p:spPr>
            <a:xfrm>
              <a:off x="3770248" y="2531866"/>
              <a:ext cx="58420" cy="54430"/>
            </a:xfrm>
            <a:custGeom>
              <a:avLst/>
              <a:gdLst/>
              <a:ahLst/>
              <a:cxnLst/>
              <a:rect l="l" t="t" r="r" b="b"/>
              <a:pathLst>
                <a:path w="58420" h="54430" extrusionOk="0">
                  <a:moveTo>
                    <a:pt x="58421" y="54107"/>
                  </a:moveTo>
                  <a:cubicBezTo>
                    <a:pt x="58421" y="36137"/>
                    <a:pt x="18225" y="-3995"/>
                    <a:pt x="1" y="323"/>
                  </a:cubicBezTo>
                  <a:cubicBezTo>
                    <a:pt x="-190" y="18357"/>
                    <a:pt x="40260" y="58425"/>
                    <a:pt x="58421" y="541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8" name="Google Shape;1498;p12"/>
            <p:cNvSpPr/>
            <p:nvPr/>
          </p:nvSpPr>
          <p:spPr>
            <a:xfrm>
              <a:off x="3892168" y="2658113"/>
              <a:ext cx="58484" cy="54484"/>
            </a:xfrm>
            <a:custGeom>
              <a:avLst/>
              <a:gdLst/>
              <a:ahLst/>
              <a:cxnLst/>
              <a:rect l="l" t="t" r="r" b="b"/>
              <a:pathLst>
                <a:path w="58484" h="54484" extrusionOk="0">
                  <a:moveTo>
                    <a:pt x="58484" y="54162"/>
                  </a:moveTo>
                  <a:cubicBezTo>
                    <a:pt x="58484" y="36128"/>
                    <a:pt x="18225" y="-3940"/>
                    <a:pt x="1" y="314"/>
                  </a:cubicBezTo>
                  <a:cubicBezTo>
                    <a:pt x="-190" y="18348"/>
                    <a:pt x="40260" y="58480"/>
                    <a:pt x="58484" y="5416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99" name="Google Shape;1499;p12"/>
          <p:cNvGrpSpPr/>
          <p:nvPr/>
        </p:nvGrpSpPr>
        <p:grpSpPr>
          <a:xfrm>
            <a:off x="6800134" y="23"/>
            <a:ext cx="985363" cy="1665685"/>
            <a:chOff x="2484475" y="1329455"/>
            <a:chExt cx="1046700" cy="1769370"/>
          </a:xfrm>
        </p:grpSpPr>
        <p:sp>
          <p:nvSpPr>
            <p:cNvPr id="1500" name="Google Shape;1500;p12"/>
            <p:cNvSpPr/>
            <p:nvPr/>
          </p:nvSpPr>
          <p:spPr>
            <a:xfrm>
              <a:off x="2484475" y="2052125"/>
              <a:ext cx="1046700" cy="10467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2"/>
            <p:cNvSpPr/>
            <p:nvPr/>
          </p:nvSpPr>
          <p:spPr>
            <a:xfrm>
              <a:off x="2643144" y="2210793"/>
              <a:ext cx="729300" cy="729300"/>
            </a:xfrm>
            <a:prstGeom prst="ellipse">
              <a:avLst/>
            </a:prstGeom>
            <a:solidFill>
              <a:srgbClr val="FFFFFF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2" name="Google Shape;1502;p12"/>
            <p:cNvGrpSpPr/>
            <p:nvPr/>
          </p:nvGrpSpPr>
          <p:grpSpPr>
            <a:xfrm>
              <a:off x="2769703" y="1329455"/>
              <a:ext cx="510180" cy="1483501"/>
              <a:chOff x="1818382" y="2433081"/>
              <a:chExt cx="466728" cy="1357150"/>
            </a:xfrm>
          </p:grpSpPr>
          <p:grpSp>
            <p:nvGrpSpPr>
              <p:cNvPr id="1503" name="Google Shape;1503;p12"/>
              <p:cNvGrpSpPr/>
              <p:nvPr/>
            </p:nvGrpSpPr>
            <p:grpSpPr>
              <a:xfrm>
                <a:off x="1818382" y="2971595"/>
                <a:ext cx="466728" cy="818636"/>
                <a:chOff x="1818382" y="2942618"/>
                <a:chExt cx="466728" cy="818636"/>
              </a:xfrm>
            </p:grpSpPr>
            <p:sp>
              <p:nvSpPr>
                <p:cNvPr id="1504" name="Google Shape;1504;p12"/>
                <p:cNvSpPr/>
                <p:nvPr/>
              </p:nvSpPr>
              <p:spPr>
                <a:xfrm>
                  <a:off x="1951772" y="2948396"/>
                  <a:ext cx="202080" cy="208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080" h="208143" extrusionOk="0">
                      <a:moveTo>
                        <a:pt x="15038" y="208143"/>
                      </a:moveTo>
                      <a:cubicBezTo>
                        <a:pt x="13132" y="168837"/>
                        <a:pt x="-13030" y="86033"/>
                        <a:pt x="8370" y="57521"/>
                      </a:cubicBezTo>
                      <a:cubicBezTo>
                        <a:pt x="12625" y="47552"/>
                        <a:pt x="30278" y="53140"/>
                        <a:pt x="32881" y="42726"/>
                      </a:cubicBezTo>
                      <a:cubicBezTo>
                        <a:pt x="35485" y="-11186"/>
                        <a:pt x="164834" y="-17218"/>
                        <a:pt x="166739" y="42726"/>
                      </a:cubicBezTo>
                      <a:cubicBezTo>
                        <a:pt x="166739" y="51679"/>
                        <a:pt x="176899" y="48123"/>
                        <a:pt x="182106" y="47679"/>
                      </a:cubicBezTo>
                      <a:cubicBezTo>
                        <a:pt x="221285" y="61458"/>
                        <a:pt x="190869" y="163884"/>
                        <a:pt x="190171" y="205921"/>
                      </a:cubicBezTo>
                      <a:cubicBezTo>
                        <a:pt x="129528" y="203254"/>
                        <a:pt x="70029" y="200523"/>
                        <a:pt x="15038" y="208143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5" name="Google Shape;1505;p12"/>
                <p:cNvSpPr/>
                <p:nvPr/>
              </p:nvSpPr>
              <p:spPr>
                <a:xfrm>
                  <a:off x="1833104" y="3156294"/>
                  <a:ext cx="444195" cy="59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95" h="592827" extrusionOk="0">
                      <a:moveTo>
                        <a:pt x="211556" y="592827"/>
                      </a:moveTo>
                      <a:cubicBezTo>
                        <a:pt x="2006" y="586922"/>
                        <a:pt x="-51715" y="421377"/>
                        <a:pt x="49695" y="230877"/>
                      </a:cubicBezTo>
                      <a:cubicBezTo>
                        <a:pt x="155993" y="12945"/>
                        <a:pt x="800" y="-5978"/>
                        <a:pt x="315315" y="1198"/>
                      </a:cubicBezTo>
                      <a:cubicBezTo>
                        <a:pt x="366115" y="53077"/>
                        <a:pt x="345160" y="156709"/>
                        <a:pt x="388277" y="228972"/>
                      </a:cubicBezTo>
                      <a:cubicBezTo>
                        <a:pt x="514134" y="439856"/>
                        <a:pt x="415645" y="578159"/>
                        <a:pt x="211556" y="59282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6" name="Google Shape;1506;p12"/>
                <p:cNvSpPr/>
                <p:nvPr/>
              </p:nvSpPr>
              <p:spPr>
                <a:xfrm>
                  <a:off x="1818382" y="2942618"/>
                  <a:ext cx="466728" cy="818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728" h="818636" extrusionOk="0">
                      <a:moveTo>
                        <a:pt x="413730" y="440997"/>
                      </a:moveTo>
                      <a:cubicBezTo>
                        <a:pt x="355564" y="353938"/>
                        <a:pt x="388838" y="243448"/>
                        <a:pt x="332323" y="212841"/>
                      </a:cubicBezTo>
                      <a:cubicBezTo>
                        <a:pt x="341474" y="160701"/>
                        <a:pt x="342668" y="107476"/>
                        <a:pt x="335879" y="54980"/>
                      </a:cubicBezTo>
                      <a:cubicBezTo>
                        <a:pt x="332577" y="42280"/>
                        <a:pt x="316004" y="50599"/>
                        <a:pt x="306479" y="48630"/>
                      </a:cubicBezTo>
                      <a:cubicBezTo>
                        <a:pt x="306860" y="-17537"/>
                        <a:pt x="162715" y="-14870"/>
                        <a:pt x="159921" y="48630"/>
                      </a:cubicBezTo>
                      <a:cubicBezTo>
                        <a:pt x="98580" y="52250"/>
                        <a:pt x="141252" y="172709"/>
                        <a:pt x="140553" y="213159"/>
                      </a:cubicBezTo>
                      <a:cubicBezTo>
                        <a:pt x="105057" y="231383"/>
                        <a:pt x="103723" y="274563"/>
                        <a:pt x="102453" y="310060"/>
                      </a:cubicBezTo>
                      <a:cubicBezTo>
                        <a:pt x="97234" y="356427"/>
                        <a:pt x="82349" y="401182"/>
                        <a:pt x="58765" y="441441"/>
                      </a:cubicBezTo>
                      <a:cubicBezTo>
                        <a:pt x="-124178" y="764783"/>
                        <a:pt x="171288" y="823140"/>
                        <a:pt x="250027" y="818377"/>
                      </a:cubicBezTo>
                      <a:cubicBezTo>
                        <a:pt x="471833" y="804535"/>
                        <a:pt x="517553" y="614542"/>
                        <a:pt x="413730" y="440997"/>
                      </a:cubicBezTo>
                      <a:close/>
                      <a:moveTo>
                        <a:pt x="322417" y="107431"/>
                      </a:moveTo>
                      <a:cubicBezTo>
                        <a:pt x="322862" y="119369"/>
                        <a:pt x="322862" y="131371"/>
                        <a:pt x="322417" y="143309"/>
                      </a:cubicBezTo>
                      <a:cubicBezTo>
                        <a:pt x="265788" y="153837"/>
                        <a:pt x="209934" y="168156"/>
                        <a:pt x="155222" y="186171"/>
                      </a:cubicBezTo>
                      <a:cubicBezTo>
                        <a:pt x="153825" y="175757"/>
                        <a:pt x="152555" y="165343"/>
                        <a:pt x="151348" y="154866"/>
                      </a:cubicBezTo>
                      <a:cubicBezTo>
                        <a:pt x="209191" y="142185"/>
                        <a:pt x="266302" y="126348"/>
                        <a:pt x="322417" y="107431"/>
                      </a:cubicBezTo>
                      <a:close/>
                      <a:moveTo>
                        <a:pt x="270538" y="514911"/>
                      </a:moveTo>
                      <a:cubicBezTo>
                        <a:pt x="290921" y="432742"/>
                        <a:pt x="171033" y="476811"/>
                        <a:pt x="221770" y="547423"/>
                      </a:cubicBezTo>
                      <a:cubicBezTo>
                        <a:pt x="201005" y="569394"/>
                        <a:pt x="150777" y="562726"/>
                        <a:pt x="161064" y="525135"/>
                      </a:cubicBezTo>
                      <a:cubicBezTo>
                        <a:pt x="172367" y="494210"/>
                        <a:pt x="197449" y="470143"/>
                        <a:pt x="209133" y="439028"/>
                      </a:cubicBezTo>
                      <a:cubicBezTo>
                        <a:pt x="238966" y="372588"/>
                        <a:pt x="245906" y="298128"/>
                        <a:pt x="228882" y="227319"/>
                      </a:cubicBezTo>
                      <a:cubicBezTo>
                        <a:pt x="235124" y="229339"/>
                        <a:pt x="241887" y="229040"/>
                        <a:pt x="247932" y="226494"/>
                      </a:cubicBezTo>
                      <a:cubicBezTo>
                        <a:pt x="236185" y="314949"/>
                        <a:pt x="272697" y="400547"/>
                        <a:pt x="308511" y="479605"/>
                      </a:cubicBezTo>
                      <a:cubicBezTo>
                        <a:pt x="345150" y="534913"/>
                        <a:pt x="303494" y="594603"/>
                        <a:pt x="246471" y="547804"/>
                      </a:cubicBezTo>
                      <a:cubicBezTo>
                        <a:pt x="256295" y="538253"/>
                        <a:pt x="264340" y="527027"/>
                        <a:pt x="270220" y="514657"/>
                      </a:cubicBezTo>
                      <a:close/>
                      <a:moveTo>
                        <a:pt x="235803" y="534596"/>
                      </a:moveTo>
                      <a:cubicBezTo>
                        <a:pt x="220436" y="518467"/>
                        <a:pt x="229072" y="474017"/>
                        <a:pt x="255235" y="493956"/>
                      </a:cubicBezTo>
                      <a:cubicBezTo>
                        <a:pt x="261394" y="509196"/>
                        <a:pt x="244439" y="523039"/>
                        <a:pt x="235486" y="534342"/>
                      </a:cubicBezTo>
                      <a:close/>
                      <a:moveTo>
                        <a:pt x="157317" y="205602"/>
                      </a:moveTo>
                      <a:cubicBezTo>
                        <a:pt x="157317" y="204904"/>
                        <a:pt x="157317" y="204205"/>
                        <a:pt x="157317" y="203507"/>
                      </a:cubicBezTo>
                      <a:cubicBezTo>
                        <a:pt x="210956" y="185962"/>
                        <a:pt x="265655" y="171839"/>
                        <a:pt x="321084" y="161216"/>
                      </a:cubicBezTo>
                      <a:cubicBezTo>
                        <a:pt x="320004" y="176138"/>
                        <a:pt x="318353" y="190997"/>
                        <a:pt x="315941" y="205666"/>
                      </a:cubicBezTo>
                      <a:cubicBezTo>
                        <a:pt x="298795" y="200713"/>
                        <a:pt x="178971" y="199443"/>
                        <a:pt x="157317" y="205602"/>
                      </a:cubicBezTo>
                      <a:close/>
                      <a:moveTo>
                        <a:pt x="318925" y="66537"/>
                      </a:moveTo>
                      <a:cubicBezTo>
                        <a:pt x="319750" y="74157"/>
                        <a:pt x="320449" y="81714"/>
                        <a:pt x="320957" y="89334"/>
                      </a:cubicBezTo>
                      <a:cubicBezTo>
                        <a:pt x="264493" y="108111"/>
                        <a:pt x="207095" y="123967"/>
                        <a:pt x="148999" y="136832"/>
                      </a:cubicBezTo>
                      <a:cubicBezTo>
                        <a:pt x="148173" y="129402"/>
                        <a:pt x="147602" y="121909"/>
                        <a:pt x="147094" y="114480"/>
                      </a:cubicBezTo>
                      <a:cubicBezTo>
                        <a:pt x="199367" y="108301"/>
                        <a:pt x="249945" y="92020"/>
                        <a:pt x="296001" y="66537"/>
                      </a:cubicBezTo>
                      <a:close/>
                      <a:moveTo>
                        <a:pt x="177002" y="47805"/>
                      </a:moveTo>
                      <a:cubicBezTo>
                        <a:pt x="177828" y="8498"/>
                        <a:pt x="287810" y="8625"/>
                        <a:pt x="288699" y="48313"/>
                      </a:cubicBezTo>
                      <a:cubicBezTo>
                        <a:pt x="251424" y="48313"/>
                        <a:pt x="214213" y="48694"/>
                        <a:pt x="176939" y="48313"/>
                      </a:cubicBezTo>
                      <a:cubicBezTo>
                        <a:pt x="177193" y="48059"/>
                        <a:pt x="177257" y="47932"/>
                        <a:pt x="177257" y="47805"/>
                      </a:cubicBezTo>
                      <a:close/>
                      <a:moveTo>
                        <a:pt x="146713" y="71871"/>
                      </a:moveTo>
                      <a:cubicBezTo>
                        <a:pt x="177002" y="57520"/>
                        <a:pt x="222532" y="70411"/>
                        <a:pt x="256949" y="66537"/>
                      </a:cubicBezTo>
                      <a:cubicBezTo>
                        <a:pt x="221592" y="81917"/>
                        <a:pt x="184178" y="92039"/>
                        <a:pt x="145888" y="96573"/>
                      </a:cubicBezTo>
                      <a:cubicBezTo>
                        <a:pt x="146141" y="88381"/>
                        <a:pt x="143792" y="79555"/>
                        <a:pt x="146967" y="71871"/>
                      </a:cubicBezTo>
                      <a:close/>
                      <a:moveTo>
                        <a:pt x="350675" y="770371"/>
                      </a:moveTo>
                      <a:cubicBezTo>
                        <a:pt x="158270" y="868796"/>
                        <a:pt x="-63536" y="698362"/>
                        <a:pt x="54193" y="490971"/>
                      </a:cubicBezTo>
                      <a:cubicBezTo>
                        <a:pt x="77371" y="438901"/>
                        <a:pt x="106010" y="388355"/>
                        <a:pt x="116804" y="331713"/>
                      </a:cubicBezTo>
                      <a:cubicBezTo>
                        <a:pt x="121885" y="263641"/>
                        <a:pt x="121122" y="204713"/>
                        <a:pt x="210721" y="223255"/>
                      </a:cubicBezTo>
                      <a:cubicBezTo>
                        <a:pt x="226723" y="301360"/>
                        <a:pt x="222278" y="385688"/>
                        <a:pt x="180939" y="456554"/>
                      </a:cubicBezTo>
                      <a:cubicBezTo>
                        <a:pt x="165001" y="485129"/>
                        <a:pt x="126457" y="522975"/>
                        <a:pt x="147030" y="558154"/>
                      </a:cubicBezTo>
                      <a:cubicBezTo>
                        <a:pt x="165636" y="587936"/>
                        <a:pt x="208752" y="581459"/>
                        <a:pt x="231739" y="560377"/>
                      </a:cubicBezTo>
                      <a:cubicBezTo>
                        <a:pt x="277777" y="613590"/>
                        <a:pt x="364772" y="561710"/>
                        <a:pt x="334482" y="495924"/>
                      </a:cubicBezTo>
                      <a:cubicBezTo>
                        <a:pt x="299240" y="409120"/>
                        <a:pt x="249964" y="319521"/>
                        <a:pt x="265267" y="222874"/>
                      </a:cubicBezTo>
                      <a:cubicBezTo>
                        <a:pt x="351310" y="205475"/>
                        <a:pt x="350675" y="267324"/>
                        <a:pt x="355438" y="332031"/>
                      </a:cubicBezTo>
                      <a:cubicBezTo>
                        <a:pt x="394553" y="482907"/>
                        <a:pt x="549557" y="659881"/>
                        <a:pt x="350929" y="7701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07" name="Google Shape;1507;p12"/>
              <p:cNvSpPr/>
              <p:nvPr/>
            </p:nvSpPr>
            <p:spPr>
              <a:xfrm>
                <a:off x="2046046" y="2433081"/>
                <a:ext cx="17700" cy="544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8" name="Google Shape;1508;p12"/>
          <p:cNvGrpSpPr/>
          <p:nvPr/>
        </p:nvGrpSpPr>
        <p:grpSpPr>
          <a:xfrm>
            <a:off x="8330194" y="1"/>
            <a:ext cx="852241" cy="2239549"/>
            <a:chOff x="3961868" y="-465246"/>
            <a:chExt cx="905291" cy="2378956"/>
          </a:xfrm>
        </p:grpSpPr>
        <p:grpSp>
          <p:nvGrpSpPr>
            <p:cNvPr id="1509" name="Google Shape;1509;p12"/>
            <p:cNvGrpSpPr/>
            <p:nvPr/>
          </p:nvGrpSpPr>
          <p:grpSpPr>
            <a:xfrm>
              <a:off x="3961868" y="1008419"/>
              <a:ext cx="905291" cy="905291"/>
              <a:chOff x="764100" y="3623300"/>
              <a:chExt cx="1046700" cy="1046700"/>
            </a:xfrm>
          </p:grpSpPr>
          <p:sp>
            <p:nvSpPr>
              <p:cNvPr id="1510" name="Google Shape;151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2" name="Google Shape;1512;p12"/>
            <p:cNvGrpSpPr/>
            <p:nvPr/>
          </p:nvGrpSpPr>
          <p:grpSpPr>
            <a:xfrm>
              <a:off x="4155315" y="-465246"/>
              <a:ext cx="522826" cy="2186340"/>
              <a:chOff x="2447534" y="1609676"/>
              <a:chExt cx="478297" cy="2000128"/>
            </a:xfrm>
          </p:grpSpPr>
          <p:grpSp>
            <p:nvGrpSpPr>
              <p:cNvPr id="1513" name="Google Shape;1513;p12"/>
              <p:cNvGrpSpPr/>
              <p:nvPr/>
            </p:nvGrpSpPr>
            <p:grpSpPr>
              <a:xfrm>
                <a:off x="2447534" y="2971595"/>
                <a:ext cx="478297" cy="638209"/>
                <a:chOff x="2447534" y="3081786"/>
                <a:chExt cx="478297" cy="638209"/>
              </a:xfrm>
            </p:grpSpPr>
            <p:sp>
              <p:nvSpPr>
                <p:cNvPr id="1514" name="Google Shape;1514;p12"/>
                <p:cNvSpPr/>
                <p:nvPr/>
              </p:nvSpPr>
              <p:spPr>
                <a:xfrm>
                  <a:off x="2591014" y="3097533"/>
                  <a:ext cx="179593" cy="168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593" h="168416" extrusionOk="0">
                      <a:moveTo>
                        <a:pt x="0" y="168417"/>
                      </a:moveTo>
                      <a:cubicBezTo>
                        <a:pt x="0" y="125745"/>
                        <a:pt x="5779" y="81168"/>
                        <a:pt x="2349" y="39004"/>
                      </a:cubicBezTo>
                      <a:cubicBezTo>
                        <a:pt x="8128" y="33924"/>
                        <a:pt x="29020" y="36527"/>
                        <a:pt x="37148" y="34622"/>
                      </a:cubicBezTo>
                      <a:cubicBezTo>
                        <a:pt x="48577" y="31575"/>
                        <a:pt x="35052" y="16652"/>
                        <a:pt x="41148" y="11254"/>
                      </a:cubicBezTo>
                      <a:cubicBezTo>
                        <a:pt x="60198" y="-10653"/>
                        <a:pt x="146685" y="1412"/>
                        <a:pt x="147320" y="30304"/>
                      </a:cubicBezTo>
                      <a:cubicBezTo>
                        <a:pt x="146577" y="33733"/>
                        <a:pt x="148761" y="37112"/>
                        <a:pt x="152184" y="37855"/>
                      </a:cubicBezTo>
                      <a:cubicBezTo>
                        <a:pt x="152527" y="37925"/>
                        <a:pt x="152876" y="37969"/>
                        <a:pt x="153226" y="37988"/>
                      </a:cubicBezTo>
                      <a:cubicBezTo>
                        <a:pt x="199009" y="46307"/>
                        <a:pt x="171196" y="124983"/>
                        <a:pt x="171514" y="162194"/>
                      </a:cubicBezTo>
                      <a:cubicBezTo>
                        <a:pt x="116268" y="155717"/>
                        <a:pt x="51435" y="152225"/>
                        <a:pt x="0" y="16841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5" name="Google Shape;1515;p12"/>
                <p:cNvSpPr/>
                <p:nvPr/>
              </p:nvSpPr>
              <p:spPr>
                <a:xfrm>
                  <a:off x="2458233" y="3250561"/>
                  <a:ext cx="453667" cy="462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667" h="462047" extrusionOk="0">
                      <a:moveTo>
                        <a:pt x="221935" y="462048"/>
                      </a:moveTo>
                      <a:cubicBezTo>
                        <a:pt x="-59306" y="460714"/>
                        <a:pt x="-82865" y="22373"/>
                        <a:pt x="206568" y="847"/>
                      </a:cubicBezTo>
                      <a:cubicBezTo>
                        <a:pt x="522671" y="-22712"/>
                        <a:pt x="543753" y="452904"/>
                        <a:pt x="221935" y="46204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6" name="Google Shape;1516;p12"/>
                <p:cNvSpPr/>
                <p:nvPr/>
              </p:nvSpPr>
              <p:spPr>
                <a:xfrm>
                  <a:off x="2447534" y="3081786"/>
                  <a:ext cx="478297" cy="638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297" h="638209" extrusionOk="0">
                      <a:moveTo>
                        <a:pt x="474760" y="358979"/>
                      </a:moveTo>
                      <a:cubicBezTo>
                        <a:pt x="461679" y="274778"/>
                        <a:pt x="399195" y="202960"/>
                        <a:pt x="320201" y="173178"/>
                      </a:cubicBezTo>
                      <a:cubicBezTo>
                        <a:pt x="320201" y="137618"/>
                        <a:pt x="347824" y="40273"/>
                        <a:pt x="296008" y="38050"/>
                      </a:cubicBezTo>
                      <a:cubicBezTo>
                        <a:pt x="297722" y="5792"/>
                        <a:pt x="256955" y="7316"/>
                        <a:pt x="234286" y="3379"/>
                      </a:cubicBezTo>
                      <a:cubicBezTo>
                        <a:pt x="210981" y="-4749"/>
                        <a:pt x="165198" y="331"/>
                        <a:pt x="178406" y="34748"/>
                      </a:cubicBezTo>
                      <a:cubicBezTo>
                        <a:pt x="166277" y="37224"/>
                        <a:pt x="129765" y="31129"/>
                        <a:pt x="140306" y="52718"/>
                      </a:cubicBezTo>
                      <a:cubicBezTo>
                        <a:pt x="138210" y="96153"/>
                        <a:pt x="137448" y="139713"/>
                        <a:pt x="135797" y="183148"/>
                      </a:cubicBezTo>
                      <a:cubicBezTo>
                        <a:pt x="-17047" y="249949"/>
                        <a:pt x="-46892" y="468453"/>
                        <a:pt x="77123" y="577673"/>
                      </a:cubicBezTo>
                      <a:cubicBezTo>
                        <a:pt x="240636" y="727914"/>
                        <a:pt x="512416" y="577165"/>
                        <a:pt x="474760" y="358979"/>
                      </a:cubicBezTo>
                      <a:close/>
                      <a:moveTo>
                        <a:pt x="304771" y="167971"/>
                      </a:moveTo>
                      <a:cubicBezTo>
                        <a:pt x="286165" y="163081"/>
                        <a:pt x="266226" y="157748"/>
                        <a:pt x="246922" y="159144"/>
                      </a:cubicBezTo>
                      <a:cubicBezTo>
                        <a:pt x="215172" y="156033"/>
                        <a:pt x="182914" y="164288"/>
                        <a:pt x="153514" y="175273"/>
                      </a:cubicBezTo>
                      <a:cubicBezTo>
                        <a:pt x="153514" y="170829"/>
                        <a:pt x="153514" y="166320"/>
                        <a:pt x="153958" y="161875"/>
                      </a:cubicBezTo>
                      <a:cubicBezTo>
                        <a:pt x="206600" y="153398"/>
                        <a:pt x="258035" y="138666"/>
                        <a:pt x="307184" y="117997"/>
                      </a:cubicBezTo>
                      <a:cubicBezTo>
                        <a:pt x="306422" y="134634"/>
                        <a:pt x="305342" y="151334"/>
                        <a:pt x="304771" y="167971"/>
                      </a:cubicBezTo>
                      <a:close/>
                      <a:moveTo>
                        <a:pt x="292515" y="378092"/>
                      </a:moveTo>
                      <a:cubicBezTo>
                        <a:pt x="301278" y="393079"/>
                        <a:pt x="305215" y="416700"/>
                        <a:pt x="297087" y="432131"/>
                      </a:cubicBezTo>
                      <a:cubicBezTo>
                        <a:pt x="286356" y="434925"/>
                        <a:pt x="294928" y="387363"/>
                        <a:pt x="292515" y="378092"/>
                      </a:cubicBezTo>
                      <a:close/>
                      <a:moveTo>
                        <a:pt x="233524" y="360440"/>
                      </a:moveTo>
                      <a:cubicBezTo>
                        <a:pt x="220881" y="353181"/>
                        <a:pt x="206085" y="350622"/>
                        <a:pt x="191741" y="353200"/>
                      </a:cubicBezTo>
                      <a:cubicBezTo>
                        <a:pt x="193900" y="295606"/>
                        <a:pt x="196313" y="237948"/>
                        <a:pt x="198599" y="180354"/>
                      </a:cubicBezTo>
                      <a:cubicBezTo>
                        <a:pt x="213394" y="176480"/>
                        <a:pt x="265528" y="177750"/>
                        <a:pt x="276005" y="180354"/>
                      </a:cubicBezTo>
                      <a:cubicBezTo>
                        <a:pt x="275707" y="235389"/>
                        <a:pt x="275415" y="290418"/>
                        <a:pt x="275116" y="345454"/>
                      </a:cubicBezTo>
                      <a:cubicBezTo>
                        <a:pt x="259679" y="343733"/>
                        <a:pt x="244312" y="349263"/>
                        <a:pt x="233524" y="360440"/>
                      </a:cubicBezTo>
                      <a:close/>
                      <a:moveTo>
                        <a:pt x="244636" y="403619"/>
                      </a:moveTo>
                      <a:cubicBezTo>
                        <a:pt x="254860" y="460769"/>
                        <a:pt x="203615" y="463119"/>
                        <a:pt x="235365" y="386855"/>
                      </a:cubicBezTo>
                      <a:cubicBezTo>
                        <a:pt x="239537" y="391777"/>
                        <a:pt x="242687" y="397473"/>
                        <a:pt x="244636" y="403619"/>
                      </a:cubicBezTo>
                      <a:close/>
                      <a:moveTo>
                        <a:pt x="203234" y="18174"/>
                      </a:moveTo>
                      <a:cubicBezTo>
                        <a:pt x="226920" y="23191"/>
                        <a:pt x="260384" y="18174"/>
                        <a:pt x="278228" y="35383"/>
                      </a:cubicBezTo>
                      <a:cubicBezTo>
                        <a:pt x="250357" y="33268"/>
                        <a:pt x="222392" y="32805"/>
                        <a:pt x="194471" y="33986"/>
                      </a:cubicBezTo>
                      <a:cubicBezTo>
                        <a:pt x="198916" y="25413"/>
                        <a:pt x="186407" y="19063"/>
                        <a:pt x="203234" y="18174"/>
                      </a:cubicBezTo>
                      <a:close/>
                      <a:moveTo>
                        <a:pt x="157451" y="54369"/>
                      </a:moveTo>
                      <a:cubicBezTo>
                        <a:pt x="205711" y="53036"/>
                        <a:pt x="261591" y="43511"/>
                        <a:pt x="306358" y="62688"/>
                      </a:cubicBezTo>
                      <a:lnTo>
                        <a:pt x="156308" y="90501"/>
                      </a:lnTo>
                      <a:close/>
                      <a:moveTo>
                        <a:pt x="308136" y="80468"/>
                      </a:moveTo>
                      <a:cubicBezTo>
                        <a:pt x="308701" y="80385"/>
                        <a:pt x="309254" y="80239"/>
                        <a:pt x="309787" y="80023"/>
                      </a:cubicBezTo>
                      <a:cubicBezTo>
                        <a:pt x="309279" y="87135"/>
                        <a:pt x="308263" y="92723"/>
                        <a:pt x="308136" y="99073"/>
                      </a:cubicBezTo>
                      <a:cubicBezTo>
                        <a:pt x="258975" y="120276"/>
                        <a:pt x="207381" y="135338"/>
                        <a:pt x="154530" y="143904"/>
                      </a:cubicBezTo>
                      <a:lnTo>
                        <a:pt x="155673" y="109043"/>
                      </a:lnTo>
                      <a:close/>
                      <a:moveTo>
                        <a:pt x="378685" y="571513"/>
                      </a:moveTo>
                      <a:cubicBezTo>
                        <a:pt x="88871" y="776746"/>
                        <a:pt x="-158652" y="297384"/>
                        <a:pt x="181009" y="184735"/>
                      </a:cubicBezTo>
                      <a:cubicBezTo>
                        <a:pt x="178787" y="242774"/>
                        <a:pt x="176183" y="300749"/>
                        <a:pt x="174151" y="358788"/>
                      </a:cubicBezTo>
                      <a:cubicBezTo>
                        <a:pt x="71345" y="420066"/>
                        <a:pt x="191741" y="557798"/>
                        <a:pt x="191360" y="371488"/>
                      </a:cubicBezTo>
                      <a:cubicBezTo>
                        <a:pt x="201799" y="369437"/>
                        <a:pt x="212626" y="371031"/>
                        <a:pt x="222030" y="375997"/>
                      </a:cubicBezTo>
                      <a:cubicBezTo>
                        <a:pt x="159673" y="513474"/>
                        <a:pt x="315756" y="467310"/>
                        <a:pt x="246795" y="371107"/>
                      </a:cubicBezTo>
                      <a:cubicBezTo>
                        <a:pt x="254364" y="364078"/>
                        <a:pt x="265052" y="361500"/>
                        <a:pt x="274989" y="364313"/>
                      </a:cubicBezTo>
                      <a:cubicBezTo>
                        <a:pt x="279561" y="390666"/>
                        <a:pt x="263115" y="429528"/>
                        <a:pt x="284324" y="449276"/>
                      </a:cubicBezTo>
                      <a:cubicBezTo>
                        <a:pt x="335124" y="459118"/>
                        <a:pt x="324964" y="368631"/>
                        <a:pt x="292642" y="351804"/>
                      </a:cubicBezTo>
                      <a:lnTo>
                        <a:pt x="293531" y="184481"/>
                      </a:lnTo>
                      <a:cubicBezTo>
                        <a:pt x="465172" y="225438"/>
                        <a:pt x="517686" y="462167"/>
                        <a:pt x="378685" y="571513"/>
                      </a:cubicBezTo>
                      <a:close/>
                      <a:moveTo>
                        <a:pt x="173453" y="378537"/>
                      </a:moveTo>
                      <a:cubicBezTo>
                        <a:pt x="170786" y="400508"/>
                        <a:pt x="176882" y="430226"/>
                        <a:pt x="158848" y="446926"/>
                      </a:cubicBezTo>
                      <a:cubicBezTo>
                        <a:pt x="145830" y="424638"/>
                        <a:pt x="150085" y="391681"/>
                        <a:pt x="173453" y="37828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17" name="Google Shape;1517;p12"/>
              <p:cNvSpPr/>
              <p:nvPr/>
            </p:nvSpPr>
            <p:spPr>
              <a:xfrm>
                <a:off x="2675605" y="1609676"/>
                <a:ext cx="17700" cy="1368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18" name="Google Shape;1518;p12"/>
          <p:cNvGrpSpPr/>
          <p:nvPr/>
        </p:nvGrpSpPr>
        <p:grpSpPr>
          <a:xfrm>
            <a:off x="7811773" y="19"/>
            <a:ext cx="492189" cy="1147268"/>
            <a:chOff x="5194218" y="197272"/>
            <a:chExt cx="522827" cy="1218683"/>
          </a:xfrm>
        </p:grpSpPr>
        <p:grpSp>
          <p:nvGrpSpPr>
            <p:cNvPr id="1519" name="Google Shape;1519;p12"/>
            <p:cNvGrpSpPr/>
            <p:nvPr/>
          </p:nvGrpSpPr>
          <p:grpSpPr>
            <a:xfrm>
              <a:off x="5194218" y="893129"/>
              <a:ext cx="522827" cy="522827"/>
              <a:chOff x="764100" y="3623300"/>
              <a:chExt cx="1046700" cy="1046700"/>
            </a:xfrm>
          </p:grpSpPr>
          <p:sp>
            <p:nvSpPr>
              <p:cNvPr id="1520" name="Google Shape;152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12"/>
            <p:cNvGrpSpPr/>
            <p:nvPr/>
          </p:nvGrpSpPr>
          <p:grpSpPr>
            <a:xfrm>
              <a:off x="5371921" y="197272"/>
              <a:ext cx="182209" cy="1080483"/>
              <a:chOff x="3305183" y="2334136"/>
              <a:chExt cx="166690" cy="988457"/>
            </a:xfrm>
          </p:grpSpPr>
          <p:grpSp>
            <p:nvGrpSpPr>
              <p:cNvPr id="1523" name="Google Shape;1523;p12"/>
              <p:cNvGrpSpPr/>
              <p:nvPr/>
            </p:nvGrpSpPr>
            <p:grpSpPr>
              <a:xfrm>
                <a:off x="3305183" y="2971595"/>
                <a:ext cx="166690" cy="350998"/>
                <a:chOff x="3305183" y="3146560"/>
                <a:chExt cx="166690" cy="350998"/>
              </a:xfrm>
            </p:grpSpPr>
            <p:sp>
              <p:nvSpPr>
                <p:cNvPr id="1524" name="Google Shape;1524;p12"/>
                <p:cNvSpPr/>
                <p:nvPr/>
              </p:nvSpPr>
              <p:spPr>
                <a:xfrm>
                  <a:off x="3324821" y="3152836"/>
                  <a:ext cx="119489" cy="117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89" h="117177" extrusionOk="0">
                      <a:moveTo>
                        <a:pt x="5460" y="117177"/>
                      </a:moveTo>
                      <a:cubicBezTo>
                        <a:pt x="4508" y="91777"/>
                        <a:pt x="-9653" y="30373"/>
                        <a:pt x="11810" y="23896"/>
                      </a:cubicBezTo>
                      <a:cubicBezTo>
                        <a:pt x="18160" y="22118"/>
                        <a:pt x="14668" y="14561"/>
                        <a:pt x="19494" y="10688"/>
                      </a:cubicBezTo>
                      <a:cubicBezTo>
                        <a:pt x="31241" y="-2901"/>
                        <a:pt x="96456" y="-6838"/>
                        <a:pt x="96456" y="18879"/>
                      </a:cubicBezTo>
                      <a:cubicBezTo>
                        <a:pt x="95751" y="22315"/>
                        <a:pt x="97967" y="25668"/>
                        <a:pt x="101409" y="26373"/>
                      </a:cubicBezTo>
                      <a:cubicBezTo>
                        <a:pt x="101866" y="26467"/>
                        <a:pt x="102336" y="26506"/>
                        <a:pt x="102806" y="26499"/>
                      </a:cubicBezTo>
                      <a:cubicBezTo>
                        <a:pt x="133731" y="28849"/>
                        <a:pt x="111569" y="90507"/>
                        <a:pt x="114744" y="11393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5" name="Google Shape;1525;p12"/>
                <p:cNvSpPr/>
                <p:nvPr/>
              </p:nvSpPr>
              <p:spPr>
                <a:xfrm>
                  <a:off x="3312763" y="3270014"/>
                  <a:ext cx="150661" cy="221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61" h="221107" extrusionOk="0">
                      <a:moveTo>
                        <a:pt x="72636" y="221107"/>
                      </a:moveTo>
                      <a:cubicBezTo>
                        <a:pt x="-3564" y="204978"/>
                        <a:pt x="-15057" y="136779"/>
                        <a:pt x="16184" y="2477"/>
                      </a:cubicBezTo>
                      <a:cubicBezTo>
                        <a:pt x="54284" y="1207"/>
                        <a:pt x="87558" y="1270"/>
                        <a:pt x="125595" y="0"/>
                      </a:cubicBezTo>
                      <a:cubicBezTo>
                        <a:pt x="164330" y="92202"/>
                        <a:pt x="166299" y="206629"/>
                        <a:pt x="72636" y="22110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6" name="Google Shape;1526;p12"/>
                <p:cNvSpPr/>
                <p:nvPr/>
              </p:nvSpPr>
              <p:spPr>
                <a:xfrm>
                  <a:off x="3305183" y="3146560"/>
                  <a:ext cx="166690" cy="350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690" h="350998" extrusionOk="0">
                      <a:moveTo>
                        <a:pt x="140987" y="124596"/>
                      </a:moveTo>
                      <a:cubicBezTo>
                        <a:pt x="147337" y="122247"/>
                        <a:pt x="143336" y="59572"/>
                        <a:pt x="144542" y="54238"/>
                      </a:cubicBezTo>
                      <a:cubicBezTo>
                        <a:pt x="146828" y="39252"/>
                        <a:pt x="140097" y="24647"/>
                        <a:pt x="122571" y="26425"/>
                      </a:cubicBezTo>
                      <a:cubicBezTo>
                        <a:pt x="129683" y="-8309"/>
                        <a:pt x="29417" y="-8500"/>
                        <a:pt x="29925" y="24075"/>
                      </a:cubicBezTo>
                      <a:cubicBezTo>
                        <a:pt x="15891" y="25536"/>
                        <a:pt x="12399" y="39633"/>
                        <a:pt x="13478" y="51635"/>
                      </a:cubicBezTo>
                      <a:cubicBezTo>
                        <a:pt x="16145" y="75955"/>
                        <a:pt x="8335" y="105292"/>
                        <a:pt x="17034" y="127263"/>
                      </a:cubicBezTo>
                      <a:cubicBezTo>
                        <a:pt x="17034" y="127263"/>
                        <a:pt x="17034" y="127644"/>
                        <a:pt x="17034" y="127835"/>
                      </a:cubicBezTo>
                      <a:cubicBezTo>
                        <a:pt x="-77835" y="451748"/>
                        <a:pt x="259922" y="398789"/>
                        <a:pt x="140987" y="124596"/>
                      </a:cubicBezTo>
                      <a:close/>
                      <a:moveTo>
                        <a:pt x="126254" y="42427"/>
                      </a:moveTo>
                      <a:cubicBezTo>
                        <a:pt x="126699" y="51254"/>
                        <a:pt x="126699" y="64842"/>
                        <a:pt x="126889" y="74177"/>
                      </a:cubicBezTo>
                      <a:lnTo>
                        <a:pt x="31258" y="101736"/>
                      </a:lnTo>
                      <a:cubicBezTo>
                        <a:pt x="31258" y="96719"/>
                        <a:pt x="31258" y="91640"/>
                        <a:pt x="31258" y="86560"/>
                      </a:cubicBezTo>
                      <a:cubicBezTo>
                        <a:pt x="57865" y="73415"/>
                        <a:pt x="88408" y="58556"/>
                        <a:pt x="112348" y="40903"/>
                      </a:cubicBezTo>
                      <a:cubicBezTo>
                        <a:pt x="116793" y="41665"/>
                        <a:pt x="123778" y="38490"/>
                        <a:pt x="126254" y="42427"/>
                      </a:cubicBezTo>
                      <a:close/>
                      <a:moveTo>
                        <a:pt x="89044" y="212671"/>
                      </a:moveTo>
                      <a:cubicBezTo>
                        <a:pt x="81112" y="208784"/>
                        <a:pt x="71771" y="209070"/>
                        <a:pt x="64088" y="213433"/>
                      </a:cubicBezTo>
                      <a:cubicBezTo>
                        <a:pt x="67943" y="186762"/>
                        <a:pt x="70883" y="159947"/>
                        <a:pt x="72914" y="132978"/>
                      </a:cubicBezTo>
                      <a:lnTo>
                        <a:pt x="83964" y="132978"/>
                      </a:lnTo>
                      <a:cubicBezTo>
                        <a:pt x="83049" y="159642"/>
                        <a:pt x="84751" y="186337"/>
                        <a:pt x="89044" y="212671"/>
                      </a:cubicBezTo>
                      <a:close/>
                      <a:moveTo>
                        <a:pt x="50944" y="114118"/>
                      </a:moveTo>
                      <a:lnTo>
                        <a:pt x="127144" y="92148"/>
                      </a:lnTo>
                      <a:lnTo>
                        <a:pt x="127144" y="113420"/>
                      </a:lnTo>
                      <a:cubicBezTo>
                        <a:pt x="101299" y="114880"/>
                        <a:pt x="75899" y="115135"/>
                        <a:pt x="50626" y="114118"/>
                      </a:cubicBezTo>
                      <a:close/>
                      <a:moveTo>
                        <a:pt x="90695" y="39950"/>
                      </a:moveTo>
                      <a:cubicBezTo>
                        <a:pt x="74692" y="48269"/>
                        <a:pt x="47832" y="59826"/>
                        <a:pt x="31385" y="67255"/>
                      </a:cubicBezTo>
                      <a:cubicBezTo>
                        <a:pt x="31385" y="58937"/>
                        <a:pt x="31766" y="47634"/>
                        <a:pt x="31385" y="39379"/>
                      </a:cubicBezTo>
                      <a:cubicBezTo>
                        <a:pt x="33036" y="39379"/>
                        <a:pt x="75835" y="39442"/>
                        <a:pt x="90377" y="39950"/>
                      </a:cubicBezTo>
                      <a:close/>
                      <a:moveTo>
                        <a:pt x="45736" y="22361"/>
                      </a:moveTo>
                      <a:cubicBezTo>
                        <a:pt x="60214" y="644"/>
                        <a:pt x="112920" y="11122"/>
                        <a:pt x="111395" y="26616"/>
                      </a:cubicBezTo>
                      <a:cubicBezTo>
                        <a:pt x="92028" y="25854"/>
                        <a:pt x="63834" y="27314"/>
                        <a:pt x="44466" y="26616"/>
                      </a:cubicBezTo>
                      <a:cubicBezTo>
                        <a:pt x="44339" y="26171"/>
                        <a:pt x="45165" y="22742"/>
                        <a:pt x="45419" y="22361"/>
                      </a:cubicBezTo>
                      <a:close/>
                      <a:moveTo>
                        <a:pt x="125556" y="309127"/>
                      </a:moveTo>
                      <a:cubicBezTo>
                        <a:pt x="22686" y="406028"/>
                        <a:pt x="-873" y="195335"/>
                        <a:pt x="33798" y="131708"/>
                      </a:cubicBezTo>
                      <a:cubicBezTo>
                        <a:pt x="41101" y="132153"/>
                        <a:pt x="48467" y="132470"/>
                        <a:pt x="55833" y="132661"/>
                      </a:cubicBezTo>
                      <a:cubicBezTo>
                        <a:pt x="60913" y="148536"/>
                        <a:pt x="25734" y="268678"/>
                        <a:pt x="58500" y="243023"/>
                      </a:cubicBezTo>
                      <a:cubicBezTo>
                        <a:pt x="62310" y="237436"/>
                        <a:pt x="67708" y="228101"/>
                        <a:pt x="75454" y="228037"/>
                      </a:cubicBezTo>
                      <a:cubicBezTo>
                        <a:pt x="84979" y="228037"/>
                        <a:pt x="91076" y="238960"/>
                        <a:pt x="95394" y="245881"/>
                      </a:cubicBezTo>
                      <a:cubicBezTo>
                        <a:pt x="128985" y="268931"/>
                        <a:pt x="92536" y="150631"/>
                        <a:pt x="101744" y="132661"/>
                      </a:cubicBezTo>
                      <a:cubicBezTo>
                        <a:pt x="109173" y="132661"/>
                        <a:pt x="116602" y="132089"/>
                        <a:pt x="124032" y="131644"/>
                      </a:cubicBezTo>
                      <a:cubicBezTo>
                        <a:pt x="155591" y="183968"/>
                        <a:pt x="160671" y="257311"/>
                        <a:pt x="125239" y="30912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27" name="Google Shape;1527;p12"/>
              <p:cNvSpPr/>
              <p:nvPr/>
            </p:nvSpPr>
            <p:spPr>
              <a:xfrm>
                <a:off x="3375892" y="2334136"/>
                <a:ext cx="17700" cy="643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28" name="Google Shape;1528;p12"/>
          <p:cNvGrpSpPr/>
          <p:nvPr/>
        </p:nvGrpSpPr>
        <p:grpSpPr>
          <a:xfrm>
            <a:off x="8018879" y="0"/>
            <a:ext cx="810166" cy="3722093"/>
            <a:chOff x="7824797" y="-929429"/>
            <a:chExt cx="860597" cy="3953785"/>
          </a:xfrm>
        </p:grpSpPr>
        <p:grpSp>
          <p:nvGrpSpPr>
            <p:cNvPr id="1529" name="Google Shape;1529;p12"/>
            <p:cNvGrpSpPr/>
            <p:nvPr/>
          </p:nvGrpSpPr>
          <p:grpSpPr>
            <a:xfrm>
              <a:off x="7824797" y="1891931"/>
              <a:ext cx="860597" cy="1132425"/>
              <a:chOff x="764100" y="3623300"/>
              <a:chExt cx="1046700" cy="1046700"/>
            </a:xfrm>
          </p:grpSpPr>
          <p:sp>
            <p:nvSpPr>
              <p:cNvPr id="1530" name="Google Shape;153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2" name="Google Shape;1532;p12"/>
            <p:cNvGrpSpPr/>
            <p:nvPr/>
          </p:nvGrpSpPr>
          <p:grpSpPr>
            <a:xfrm>
              <a:off x="8100547" y="-929429"/>
              <a:ext cx="300376" cy="3735115"/>
              <a:chOff x="3792712" y="404687"/>
              <a:chExt cx="274793" cy="3416993"/>
            </a:xfrm>
          </p:grpSpPr>
          <p:grpSp>
            <p:nvGrpSpPr>
              <p:cNvPr id="1533" name="Google Shape;1533;p12"/>
              <p:cNvGrpSpPr/>
              <p:nvPr/>
            </p:nvGrpSpPr>
            <p:grpSpPr>
              <a:xfrm>
                <a:off x="3792712" y="2971595"/>
                <a:ext cx="274793" cy="850085"/>
                <a:chOff x="3792712" y="2879468"/>
                <a:chExt cx="274793" cy="850085"/>
              </a:xfrm>
            </p:grpSpPr>
            <p:sp>
              <p:nvSpPr>
                <p:cNvPr id="1534" name="Google Shape;1534;p12"/>
                <p:cNvSpPr/>
                <p:nvPr/>
              </p:nvSpPr>
              <p:spPr>
                <a:xfrm>
                  <a:off x="3798083" y="3085793"/>
                  <a:ext cx="261578" cy="6373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578" h="637356" extrusionOk="0">
                      <a:moveTo>
                        <a:pt x="126686" y="637357"/>
                      </a:moveTo>
                      <a:cubicBezTo>
                        <a:pt x="-60449" y="630435"/>
                        <a:pt x="18736" y="394850"/>
                        <a:pt x="6417" y="267723"/>
                      </a:cubicBezTo>
                      <a:cubicBezTo>
                        <a:pt x="12322" y="197048"/>
                        <a:pt x="-10665" y="53665"/>
                        <a:pt x="31817" y="8008"/>
                      </a:cubicBezTo>
                      <a:cubicBezTo>
                        <a:pt x="291595" y="-16566"/>
                        <a:pt x="262449" y="-1263"/>
                        <a:pt x="258829" y="299283"/>
                      </a:cubicBezTo>
                      <a:cubicBezTo>
                        <a:pt x="256988" y="426728"/>
                        <a:pt x="295024" y="626816"/>
                        <a:pt x="126686" y="637357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5" name="Google Shape;1535;p12"/>
                <p:cNvSpPr/>
                <p:nvPr/>
              </p:nvSpPr>
              <p:spPr>
                <a:xfrm>
                  <a:off x="3849902" y="2886279"/>
                  <a:ext cx="160096" cy="197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096" h="197298" extrusionOk="0">
                      <a:moveTo>
                        <a:pt x="0" y="197298"/>
                      </a:moveTo>
                      <a:cubicBezTo>
                        <a:pt x="14795" y="163453"/>
                        <a:pt x="-19495" y="39120"/>
                        <a:pt x="29908" y="37913"/>
                      </a:cubicBezTo>
                      <a:cubicBezTo>
                        <a:pt x="41275" y="35754"/>
                        <a:pt x="33401" y="17911"/>
                        <a:pt x="43053" y="12513"/>
                      </a:cubicBezTo>
                      <a:cubicBezTo>
                        <a:pt x="64008" y="-9902"/>
                        <a:pt x="129984" y="-1393"/>
                        <a:pt x="134239" y="31563"/>
                      </a:cubicBezTo>
                      <a:cubicBezTo>
                        <a:pt x="135826" y="40517"/>
                        <a:pt x="147891" y="34484"/>
                        <a:pt x="151955" y="41406"/>
                      </a:cubicBezTo>
                      <a:cubicBezTo>
                        <a:pt x="171640" y="64583"/>
                        <a:pt x="149479" y="158246"/>
                        <a:pt x="149161" y="196663"/>
                      </a:cubicBezTo>
                      <a:cubicBezTo>
                        <a:pt x="98234" y="196155"/>
                        <a:pt x="49847" y="189170"/>
                        <a:pt x="0" y="19729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6" name="Google Shape;1536;p12"/>
                <p:cNvSpPr/>
                <p:nvPr/>
              </p:nvSpPr>
              <p:spPr>
                <a:xfrm>
                  <a:off x="3792712" y="2879468"/>
                  <a:ext cx="274793" cy="850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793" h="850085" extrusionOk="0">
                      <a:moveTo>
                        <a:pt x="19916" y="786532"/>
                      </a:moveTo>
                      <a:cubicBezTo>
                        <a:pt x="39854" y="827489"/>
                        <a:pt x="67541" y="848572"/>
                        <a:pt x="131866" y="850032"/>
                      </a:cubicBezTo>
                      <a:cubicBezTo>
                        <a:pt x="255818" y="852953"/>
                        <a:pt x="279440" y="735732"/>
                        <a:pt x="271947" y="651213"/>
                      </a:cubicBezTo>
                      <a:cubicBezTo>
                        <a:pt x="272963" y="537612"/>
                        <a:pt x="275312" y="423947"/>
                        <a:pt x="274678" y="310345"/>
                      </a:cubicBezTo>
                      <a:cubicBezTo>
                        <a:pt x="276202" y="268245"/>
                        <a:pt x="263057" y="215095"/>
                        <a:pt x="217528" y="202395"/>
                      </a:cubicBezTo>
                      <a:cubicBezTo>
                        <a:pt x="213336" y="167343"/>
                        <a:pt x="246610" y="35073"/>
                        <a:pt x="197716" y="37295"/>
                      </a:cubicBezTo>
                      <a:cubicBezTo>
                        <a:pt x="191366" y="-10202"/>
                        <a:pt x="84495" y="-14965"/>
                        <a:pt x="87098" y="38311"/>
                      </a:cubicBezTo>
                      <a:cubicBezTo>
                        <a:pt x="75478" y="36978"/>
                        <a:pt x="60047" y="37041"/>
                        <a:pt x="58778" y="55583"/>
                      </a:cubicBezTo>
                      <a:cubicBezTo>
                        <a:pt x="55603" y="103081"/>
                        <a:pt x="55285" y="150833"/>
                        <a:pt x="49887" y="197760"/>
                      </a:cubicBezTo>
                      <a:cubicBezTo>
                        <a:pt x="-19010" y="224303"/>
                        <a:pt x="12613" y="404262"/>
                        <a:pt x="5437" y="474048"/>
                      </a:cubicBezTo>
                      <a:cubicBezTo>
                        <a:pt x="10264" y="577299"/>
                        <a:pt x="-17549" y="687980"/>
                        <a:pt x="19916" y="786532"/>
                      </a:cubicBezTo>
                      <a:close/>
                      <a:moveTo>
                        <a:pt x="102466" y="38248"/>
                      </a:moveTo>
                      <a:cubicBezTo>
                        <a:pt x="106148" y="7895"/>
                        <a:pt x="173585" y="17166"/>
                        <a:pt x="178983" y="37105"/>
                      </a:cubicBezTo>
                      <a:cubicBezTo>
                        <a:pt x="154281" y="37549"/>
                        <a:pt x="103101" y="39962"/>
                        <a:pt x="102592" y="38311"/>
                      </a:cubicBezTo>
                      <a:close/>
                      <a:moveTo>
                        <a:pt x="76177" y="56663"/>
                      </a:moveTo>
                      <a:lnTo>
                        <a:pt x="174983" y="55393"/>
                      </a:lnTo>
                      <a:cubicBezTo>
                        <a:pt x="190222" y="53361"/>
                        <a:pt x="211304" y="53298"/>
                        <a:pt x="206733" y="75459"/>
                      </a:cubicBezTo>
                      <a:lnTo>
                        <a:pt x="75287" y="111400"/>
                      </a:lnTo>
                      <a:cubicBezTo>
                        <a:pt x="75967" y="93194"/>
                        <a:pt x="76303" y="74970"/>
                        <a:pt x="76303" y="56726"/>
                      </a:cubicBezTo>
                      <a:close/>
                      <a:moveTo>
                        <a:pt x="73700" y="129879"/>
                      </a:moveTo>
                      <a:lnTo>
                        <a:pt x="205399" y="94382"/>
                      </a:lnTo>
                      <a:lnTo>
                        <a:pt x="203684" y="134069"/>
                      </a:lnTo>
                      <a:lnTo>
                        <a:pt x="71478" y="159469"/>
                      </a:lnTo>
                      <a:cubicBezTo>
                        <a:pt x="72430" y="149563"/>
                        <a:pt x="73192" y="139785"/>
                        <a:pt x="73827" y="129942"/>
                      </a:cubicBezTo>
                      <a:close/>
                      <a:moveTo>
                        <a:pt x="69191" y="177885"/>
                      </a:moveTo>
                      <a:lnTo>
                        <a:pt x="202541" y="152104"/>
                      </a:lnTo>
                      <a:cubicBezTo>
                        <a:pt x="201906" y="166391"/>
                        <a:pt x="201335" y="180615"/>
                        <a:pt x="200700" y="194839"/>
                      </a:cubicBezTo>
                      <a:lnTo>
                        <a:pt x="67350" y="193379"/>
                      </a:lnTo>
                      <a:cubicBezTo>
                        <a:pt x="68239" y="188298"/>
                        <a:pt x="68937" y="183282"/>
                        <a:pt x="69318" y="177948"/>
                      </a:cubicBezTo>
                      <a:close/>
                      <a:moveTo>
                        <a:pt x="19217" y="648102"/>
                      </a:moveTo>
                      <a:cubicBezTo>
                        <a:pt x="23154" y="519832"/>
                        <a:pt x="21947" y="391117"/>
                        <a:pt x="28171" y="263101"/>
                      </a:cubicBezTo>
                      <a:cubicBezTo>
                        <a:pt x="34965" y="198204"/>
                        <a:pt x="74589" y="211222"/>
                        <a:pt x="121960" y="210968"/>
                      </a:cubicBezTo>
                      <a:cubicBezTo>
                        <a:pt x="123103" y="217851"/>
                        <a:pt x="123674" y="224817"/>
                        <a:pt x="123674" y="231796"/>
                      </a:cubicBezTo>
                      <a:cubicBezTo>
                        <a:pt x="72874" y="256370"/>
                        <a:pt x="60174" y="344889"/>
                        <a:pt x="124246" y="360891"/>
                      </a:cubicBezTo>
                      <a:lnTo>
                        <a:pt x="124627" y="429281"/>
                      </a:lnTo>
                      <a:cubicBezTo>
                        <a:pt x="46966" y="432710"/>
                        <a:pt x="45951" y="548915"/>
                        <a:pt x="125135" y="549486"/>
                      </a:cubicBezTo>
                      <a:lnTo>
                        <a:pt x="125516" y="627083"/>
                      </a:lnTo>
                      <a:cubicBezTo>
                        <a:pt x="40" y="680677"/>
                        <a:pt x="157647" y="791422"/>
                        <a:pt x="143550" y="638069"/>
                      </a:cubicBezTo>
                      <a:cubicBezTo>
                        <a:pt x="209971" y="620416"/>
                        <a:pt x="220385" y="540533"/>
                        <a:pt x="142661" y="533675"/>
                      </a:cubicBezTo>
                      <a:lnTo>
                        <a:pt x="142280" y="444204"/>
                      </a:lnTo>
                      <a:cubicBezTo>
                        <a:pt x="216321" y="434298"/>
                        <a:pt x="216130" y="356764"/>
                        <a:pt x="141772" y="346604"/>
                      </a:cubicBezTo>
                      <a:cubicBezTo>
                        <a:pt x="141772" y="311425"/>
                        <a:pt x="141772" y="215413"/>
                        <a:pt x="140566" y="212429"/>
                      </a:cubicBezTo>
                      <a:cubicBezTo>
                        <a:pt x="140566" y="212429"/>
                        <a:pt x="194096" y="213762"/>
                        <a:pt x="198541" y="213381"/>
                      </a:cubicBezTo>
                      <a:cubicBezTo>
                        <a:pt x="218543" y="211666"/>
                        <a:pt x="234291" y="230589"/>
                        <a:pt x="243943" y="246845"/>
                      </a:cubicBezTo>
                      <a:cubicBezTo>
                        <a:pt x="271376" y="315997"/>
                        <a:pt x="250865" y="395880"/>
                        <a:pt x="255754" y="469095"/>
                      </a:cubicBezTo>
                      <a:cubicBezTo>
                        <a:pt x="240832" y="580093"/>
                        <a:pt x="308015" y="834538"/>
                        <a:pt x="136819" y="834855"/>
                      </a:cubicBezTo>
                      <a:cubicBezTo>
                        <a:pt x="35727" y="844063"/>
                        <a:pt x="10073" y="729382"/>
                        <a:pt x="19344" y="648166"/>
                      </a:cubicBezTo>
                      <a:close/>
                      <a:moveTo>
                        <a:pt x="125008" y="678137"/>
                      </a:moveTo>
                      <a:cubicBezTo>
                        <a:pt x="115928" y="731541"/>
                        <a:pt x="62968" y="668041"/>
                        <a:pt x="125643" y="645435"/>
                      </a:cubicBezTo>
                      <a:cubicBezTo>
                        <a:pt x="126272" y="656357"/>
                        <a:pt x="126100" y="667304"/>
                        <a:pt x="125135" y="678201"/>
                      </a:cubicBezTo>
                      <a:close/>
                      <a:moveTo>
                        <a:pt x="125008" y="531198"/>
                      </a:moveTo>
                      <a:cubicBezTo>
                        <a:pt x="69953" y="529293"/>
                        <a:pt x="68620" y="448966"/>
                        <a:pt x="124627" y="447315"/>
                      </a:cubicBezTo>
                      <a:close/>
                      <a:moveTo>
                        <a:pt x="124119" y="340698"/>
                      </a:moveTo>
                      <a:cubicBezTo>
                        <a:pt x="85193" y="326284"/>
                        <a:pt x="93004" y="270848"/>
                        <a:pt x="123674" y="251798"/>
                      </a:cubicBezTo>
                      <a:cubicBezTo>
                        <a:pt x="123973" y="281643"/>
                        <a:pt x="124183" y="311380"/>
                        <a:pt x="124309" y="341016"/>
                      </a:cubicBezTo>
                      <a:close/>
                      <a:moveTo>
                        <a:pt x="141835" y="365591"/>
                      </a:moveTo>
                      <a:cubicBezTo>
                        <a:pt x="190730" y="374798"/>
                        <a:pt x="194159" y="419057"/>
                        <a:pt x="141835" y="426106"/>
                      </a:cubicBezTo>
                      <a:close/>
                      <a:moveTo>
                        <a:pt x="142724" y="551899"/>
                      </a:moveTo>
                      <a:cubicBezTo>
                        <a:pt x="195493" y="559138"/>
                        <a:pt x="188127" y="605684"/>
                        <a:pt x="143296" y="619781"/>
                      </a:cubicBezTo>
                      <a:cubicBezTo>
                        <a:pt x="143042" y="601429"/>
                        <a:pt x="142978" y="571204"/>
                        <a:pt x="142915" y="5522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37" name="Google Shape;1537;p12"/>
              <p:cNvSpPr/>
              <p:nvPr/>
            </p:nvSpPr>
            <p:spPr>
              <a:xfrm>
                <a:off x="3923177" y="404687"/>
                <a:ext cx="17700" cy="2573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38" name="Google Shape;1538;p12"/>
          <p:cNvGrpSpPr/>
          <p:nvPr/>
        </p:nvGrpSpPr>
        <p:grpSpPr>
          <a:xfrm>
            <a:off x="7260997" y="0"/>
            <a:ext cx="985363" cy="4610929"/>
            <a:chOff x="1192601" y="-2473021"/>
            <a:chExt cx="1046700" cy="4897949"/>
          </a:xfrm>
        </p:grpSpPr>
        <p:grpSp>
          <p:nvGrpSpPr>
            <p:cNvPr id="1539" name="Google Shape;1539;p12"/>
            <p:cNvGrpSpPr/>
            <p:nvPr/>
          </p:nvGrpSpPr>
          <p:grpSpPr>
            <a:xfrm>
              <a:off x="1192601" y="1378228"/>
              <a:ext cx="1046700" cy="1046700"/>
              <a:chOff x="764100" y="3623300"/>
              <a:chExt cx="1046700" cy="1046700"/>
            </a:xfrm>
          </p:grpSpPr>
          <p:sp>
            <p:nvSpPr>
              <p:cNvPr id="1540" name="Google Shape;1540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12"/>
            <p:cNvGrpSpPr/>
            <p:nvPr/>
          </p:nvGrpSpPr>
          <p:grpSpPr>
            <a:xfrm>
              <a:off x="1417979" y="-2473021"/>
              <a:ext cx="580390" cy="4604206"/>
              <a:chOff x="522260" y="-312241"/>
              <a:chExt cx="530958" cy="4212063"/>
            </a:xfrm>
          </p:grpSpPr>
          <p:grpSp>
            <p:nvGrpSpPr>
              <p:cNvPr id="1543" name="Google Shape;1543;p12"/>
              <p:cNvGrpSpPr/>
              <p:nvPr/>
            </p:nvGrpSpPr>
            <p:grpSpPr>
              <a:xfrm>
                <a:off x="522260" y="2971595"/>
                <a:ext cx="530958" cy="928227"/>
                <a:chOff x="522260" y="2971595"/>
                <a:chExt cx="530958" cy="928227"/>
              </a:xfrm>
            </p:grpSpPr>
            <p:sp>
              <p:nvSpPr>
                <p:cNvPr id="1544" name="Google Shape;1544;p12"/>
                <p:cNvSpPr/>
                <p:nvPr/>
              </p:nvSpPr>
              <p:spPr>
                <a:xfrm>
                  <a:off x="531045" y="3193814"/>
                  <a:ext cx="510950" cy="5001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950" h="500199" extrusionOk="0">
                      <a:moveTo>
                        <a:pt x="230344" y="500189"/>
                      </a:moveTo>
                      <a:cubicBezTo>
                        <a:pt x="153916" y="500507"/>
                        <a:pt x="77640" y="493446"/>
                        <a:pt x="2570" y="479108"/>
                      </a:cubicBezTo>
                      <a:cubicBezTo>
                        <a:pt x="-4606" y="452501"/>
                        <a:pt x="4348" y="418084"/>
                        <a:pt x="15841" y="404622"/>
                      </a:cubicBezTo>
                      <a:cubicBezTo>
                        <a:pt x="93" y="296672"/>
                        <a:pt x="174591" y="153479"/>
                        <a:pt x="126458" y="68770"/>
                      </a:cubicBezTo>
                      <a:cubicBezTo>
                        <a:pt x="128236" y="16510"/>
                        <a:pt x="219295" y="6350"/>
                        <a:pt x="261142" y="0"/>
                      </a:cubicBezTo>
                      <a:cubicBezTo>
                        <a:pt x="310926" y="4953"/>
                        <a:pt x="383443" y="12002"/>
                        <a:pt x="388777" y="70612"/>
                      </a:cubicBezTo>
                      <a:cubicBezTo>
                        <a:pt x="365980" y="191262"/>
                        <a:pt x="524603" y="342392"/>
                        <a:pt x="509998" y="472630"/>
                      </a:cubicBezTo>
                      <a:cubicBezTo>
                        <a:pt x="417936" y="491147"/>
                        <a:pt x="324248" y="500380"/>
                        <a:pt x="230344" y="50018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5" name="Google Shape;1545;p12"/>
                <p:cNvSpPr/>
                <p:nvPr/>
              </p:nvSpPr>
              <p:spPr>
                <a:xfrm>
                  <a:off x="551585" y="3672350"/>
                  <a:ext cx="488949" cy="214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49" h="214629" extrusionOk="0">
                      <a:moveTo>
                        <a:pt x="243395" y="214630"/>
                      </a:moveTo>
                      <a:cubicBezTo>
                        <a:pt x="147256" y="214630"/>
                        <a:pt x="26352" y="160401"/>
                        <a:pt x="0" y="8001"/>
                      </a:cubicBezTo>
                      <a:cubicBezTo>
                        <a:pt x="165925" y="39751"/>
                        <a:pt x="327279" y="29528"/>
                        <a:pt x="488950" y="0"/>
                      </a:cubicBezTo>
                      <a:cubicBezTo>
                        <a:pt x="471043" y="147384"/>
                        <a:pt x="350266" y="214630"/>
                        <a:pt x="243395" y="214630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6" name="Google Shape;1546;p12"/>
                <p:cNvSpPr/>
                <p:nvPr/>
              </p:nvSpPr>
              <p:spPr>
                <a:xfrm>
                  <a:off x="685838" y="2977833"/>
                  <a:ext cx="219884" cy="2346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884" h="234649" extrusionOk="0">
                      <a:moveTo>
                        <a:pt x="2590" y="234649"/>
                      </a:moveTo>
                      <a:cubicBezTo>
                        <a:pt x="7987" y="210011"/>
                        <a:pt x="-12142" y="33672"/>
                        <a:pt x="12877" y="45419"/>
                      </a:cubicBezTo>
                      <a:cubicBezTo>
                        <a:pt x="33197" y="50182"/>
                        <a:pt x="23545" y="24210"/>
                        <a:pt x="35038" y="16590"/>
                      </a:cubicBezTo>
                      <a:cubicBezTo>
                        <a:pt x="50913" y="906"/>
                        <a:pt x="85394" y="1604"/>
                        <a:pt x="109714" y="1922"/>
                      </a:cubicBezTo>
                      <a:cubicBezTo>
                        <a:pt x="145528" y="-936"/>
                        <a:pt x="189026" y="-6841"/>
                        <a:pt x="188835" y="38879"/>
                      </a:cubicBezTo>
                      <a:cubicBezTo>
                        <a:pt x="250875" y="39895"/>
                        <a:pt x="199503" y="186770"/>
                        <a:pt x="206869" y="233824"/>
                      </a:cubicBezTo>
                      <a:cubicBezTo>
                        <a:pt x="139369" y="212361"/>
                        <a:pt x="71932" y="215091"/>
                        <a:pt x="2590" y="234649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7" name="Google Shape;1547;p12"/>
                <p:cNvSpPr/>
                <p:nvPr/>
              </p:nvSpPr>
              <p:spPr>
                <a:xfrm>
                  <a:off x="522260" y="2971595"/>
                  <a:ext cx="530958" cy="928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958" h="928227" extrusionOk="0">
                      <a:moveTo>
                        <a:pt x="516306" y="619347"/>
                      </a:moveTo>
                      <a:cubicBezTo>
                        <a:pt x="501638" y="504285"/>
                        <a:pt x="397942" y="417798"/>
                        <a:pt x="399530" y="298926"/>
                      </a:cubicBezTo>
                      <a:cubicBezTo>
                        <a:pt x="413182" y="300514"/>
                        <a:pt x="390830" y="254159"/>
                        <a:pt x="381178" y="244380"/>
                      </a:cubicBezTo>
                      <a:cubicBezTo>
                        <a:pt x="383210" y="187992"/>
                        <a:pt x="385369" y="132175"/>
                        <a:pt x="387528" y="75787"/>
                      </a:cubicBezTo>
                      <a:cubicBezTo>
                        <a:pt x="392481" y="54070"/>
                        <a:pt x="381559" y="34449"/>
                        <a:pt x="356731" y="40227"/>
                      </a:cubicBezTo>
                      <a:cubicBezTo>
                        <a:pt x="358255" y="-10573"/>
                        <a:pt x="307645" y="730"/>
                        <a:pt x="273609" y="1810"/>
                      </a:cubicBezTo>
                      <a:cubicBezTo>
                        <a:pt x="240780" y="1429"/>
                        <a:pt x="184074" y="-222"/>
                        <a:pt x="184328" y="45244"/>
                      </a:cubicBezTo>
                      <a:cubicBezTo>
                        <a:pt x="174803" y="45815"/>
                        <a:pt x="158928" y="42640"/>
                        <a:pt x="158928" y="56547"/>
                      </a:cubicBezTo>
                      <a:cubicBezTo>
                        <a:pt x="158928" y="118777"/>
                        <a:pt x="158039" y="180435"/>
                        <a:pt x="158357" y="242475"/>
                      </a:cubicBezTo>
                      <a:cubicBezTo>
                        <a:pt x="144260" y="248825"/>
                        <a:pt x="112383" y="292767"/>
                        <a:pt x="140577" y="307753"/>
                      </a:cubicBezTo>
                      <a:cubicBezTo>
                        <a:pt x="150102" y="385159"/>
                        <a:pt x="15736" y="506508"/>
                        <a:pt x="18784" y="626967"/>
                      </a:cubicBezTo>
                      <a:cubicBezTo>
                        <a:pt x="-3124" y="640493"/>
                        <a:pt x="-8013" y="706215"/>
                        <a:pt x="15672" y="712756"/>
                      </a:cubicBezTo>
                      <a:cubicBezTo>
                        <a:pt x="65075" y="1013238"/>
                        <a:pt x="505638" y="992854"/>
                        <a:pt x="526720" y="692753"/>
                      </a:cubicBezTo>
                      <a:cubicBezTo>
                        <a:pt x="534785" y="671862"/>
                        <a:pt x="531356" y="631984"/>
                        <a:pt x="516306" y="619347"/>
                      </a:cubicBezTo>
                      <a:close/>
                      <a:moveTo>
                        <a:pt x="498399" y="620300"/>
                      </a:moveTo>
                      <a:cubicBezTo>
                        <a:pt x="475749" y="621824"/>
                        <a:pt x="453079" y="623176"/>
                        <a:pt x="430391" y="624364"/>
                      </a:cubicBezTo>
                      <a:cubicBezTo>
                        <a:pt x="405708" y="518319"/>
                        <a:pt x="384842" y="411531"/>
                        <a:pt x="367780" y="304006"/>
                      </a:cubicBezTo>
                      <a:cubicBezTo>
                        <a:pt x="372606" y="303308"/>
                        <a:pt x="377432" y="302673"/>
                        <a:pt x="382194" y="301911"/>
                      </a:cubicBezTo>
                      <a:cubicBezTo>
                        <a:pt x="378511" y="420973"/>
                        <a:pt x="481889" y="506762"/>
                        <a:pt x="498399" y="620300"/>
                      </a:cubicBezTo>
                      <a:close/>
                      <a:moveTo>
                        <a:pt x="278689" y="312579"/>
                      </a:moveTo>
                      <a:cubicBezTo>
                        <a:pt x="287389" y="312198"/>
                        <a:pt x="296025" y="311690"/>
                        <a:pt x="304661" y="311118"/>
                      </a:cubicBezTo>
                      <a:cubicBezTo>
                        <a:pt x="318040" y="416738"/>
                        <a:pt x="331477" y="522383"/>
                        <a:pt x="344983" y="628047"/>
                      </a:cubicBezTo>
                      <a:cubicBezTo>
                        <a:pt x="322568" y="628809"/>
                        <a:pt x="300216" y="629507"/>
                        <a:pt x="277800" y="629952"/>
                      </a:cubicBezTo>
                      <a:cubicBezTo>
                        <a:pt x="271844" y="524237"/>
                        <a:pt x="272136" y="418262"/>
                        <a:pt x="278689" y="312579"/>
                      </a:cubicBezTo>
                      <a:close/>
                      <a:moveTo>
                        <a:pt x="322504" y="309531"/>
                      </a:moveTo>
                      <a:cubicBezTo>
                        <a:pt x="331775" y="308642"/>
                        <a:pt x="341046" y="307626"/>
                        <a:pt x="350317" y="306483"/>
                      </a:cubicBezTo>
                      <a:cubicBezTo>
                        <a:pt x="367253" y="413417"/>
                        <a:pt x="387928" y="519633"/>
                        <a:pt x="412357" y="625126"/>
                      </a:cubicBezTo>
                      <a:cubicBezTo>
                        <a:pt x="395910" y="625951"/>
                        <a:pt x="379400" y="626713"/>
                        <a:pt x="362954" y="627348"/>
                      </a:cubicBezTo>
                      <a:cubicBezTo>
                        <a:pt x="349111" y="521430"/>
                        <a:pt x="335541" y="415493"/>
                        <a:pt x="322250" y="309531"/>
                      </a:cubicBezTo>
                      <a:close/>
                      <a:moveTo>
                        <a:pt x="365684" y="58452"/>
                      </a:moveTo>
                      <a:cubicBezTo>
                        <a:pt x="375273" y="59277"/>
                        <a:pt x="368542" y="74581"/>
                        <a:pt x="369939" y="81248"/>
                      </a:cubicBezTo>
                      <a:lnTo>
                        <a:pt x="175946" y="137382"/>
                      </a:lnTo>
                      <a:cubicBezTo>
                        <a:pt x="175946" y="127984"/>
                        <a:pt x="175946" y="118332"/>
                        <a:pt x="175946" y="109125"/>
                      </a:cubicBezTo>
                      <a:cubicBezTo>
                        <a:pt x="212713" y="94837"/>
                        <a:pt x="258496" y="85947"/>
                        <a:pt x="287643" y="60547"/>
                      </a:cubicBezTo>
                      <a:cubicBezTo>
                        <a:pt x="313360" y="60611"/>
                        <a:pt x="339649" y="57309"/>
                        <a:pt x="365430" y="58452"/>
                      </a:cubicBezTo>
                      <a:close/>
                      <a:moveTo>
                        <a:pt x="175438" y="205454"/>
                      </a:moveTo>
                      <a:lnTo>
                        <a:pt x="366827" y="159671"/>
                      </a:lnTo>
                      <a:lnTo>
                        <a:pt x="364224" y="230791"/>
                      </a:lnTo>
                      <a:cubicBezTo>
                        <a:pt x="308090" y="199041"/>
                        <a:pt x="233033" y="208248"/>
                        <a:pt x="175311" y="231616"/>
                      </a:cubicBezTo>
                      <a:close/>
                      <a:moveTo>
                        <a:pt x="175438" y="187230"/>
                      </a:moveTo>
                      <a:cubicBezTo>
                        <a:pt x="175438" y="176688"/>
                        <a:pt x="175438" y="166084"/>
                        <a:pt x="175438" y="155480"/>
                      </a:cubicBezTo>
                      <a:lnTo>
                        <a:pt x="368796" y="99536"/>
                      </a:lnTo>
                      <a:lnTo>
                        <a:pt x="367272" y="141256"/>
                      </a:lnTo>
                      <a:close/>
                      <a:moveTo>
                        <a:pt x="229032" y="21622"/>
                      </a:moveTo>
                      <a:cubicBezTo>
                        <a:pt x="256401" y="25305"/>
                        <a:pt x="342570" y="-222"/>
                        <a:pt x="338760" y="40672"/>
                      </a:cubicBezTo>
                      <a:lnTo>
                        <a:pt x="201600" y="44418"/>
                      </a:lnTo>
                      <a:cubicBezTo>
                        <a:pt x="197155" y="28861"/>
                        <a:pt x="217793" y="22765"/>
                        <a:pt x="229096" y="21749"/>
                      </a:cubicBezTo>
                      <a:close/>
                      <a:moveTo>
                        <a:pt x="263830" y="59150"/>
                      </a:moveTo>
                      <a:cubicBezTo>
                        <a:pt x="235046" y="71260"/>
                        <a:pt x="205645" y="81858"/>
                        <a:pt x="175756" y="90900"/>
                      </a:cubicBezTo>
                      <a:lnTo>
                        <a:pt x="175756" y="63722"/>
                      </a:lnTo>
                      <a:cubicBezTo>
                        <a:pt x="201664" y="62897"/>
                        <a:pt x="238113" y="59976"/>
                        <a:pt x="263894" y="59404"/>
                      </a:cubicBezTo>
                      <a:close/>
                      <a:moveTo>
                        <a:pt x="260973" y="230600"/>
                      </a:moveTo>
                      <a:cubicBezTo>
                        <a:pt x="306439" y="226028"/>
                        <a:pt x="366891" y="233838"/>
                        <a:pt x="384036" y="283432"/>
                      </a:cubicBezTo>
                      <a:cubicBezTo>
                        <a:pt x="303873" y="296939"/>
                        <a:pt x="222193" y="298945"/>
                        <a:pt x="141466" y="289401"/>
                      </a:cubicBezTo>
                      <a:cubicBezTo>
                        <a:pt x="157404" y="243554"/>
                        <a:pt x="218110" y="233521"/>
                        <a:pt x="261036" y="230854"/>
                      </a:cubicBezTo>
                      <a:close/>
                      <a:moveTo>
                        <a:pt x="259639" y="630269"/>
                      </a:moveTo>
                      <a:cubicBezTo>
                        <a:pt x="238005" y="630606"/>
                        <a:pt x="216313" y="630796"/>
                        <a:pt x="194552" y="630841"/>
                      </a:cubicBezTo>
                      <a:cubicBezTo>
                        <a:pt x="210300" y="525005"/>
                        <a:pt x="226003" y="419176"/>
                        <a:pt x="241669" y="313341"/>
                      </a:cubicBezTo>
                      <a:cubicBezTo>
                        <a:pt x="248019" y="313341"/>
                        <a:pt x="254369" y="313341"/>
                        <a:pt x="260719" y="313341"/>
                      </a:cubicBezTo>
                      <a:cubicBezTo>
                        <a:pt x="254172" y="418871"/>
                        <a:pt x="253810" y="524694"/>
                        <a:pt x="259639" y="630269"/>
                      </a:cubicBezTo>
                      <a:close/>
                      <a:moveTo>
                        <a:pt x="177089" y="630904"/>
                      </a:moveTo>
                      <a:cubicBezTo>
                        <a:pt x="155309" y="630904"/>
                        <a:pt x="133528" y="630904"/>
                        <a:pt x="111748" y="630333"/>
                      </a:cubicBezTo>
                      <a:cubicBezTo>
                        <a:pt x="143498" y="524478"/>
                        <a:pt x="175248" y="418751"/>
                        <a:pt x="206490" y="312833"/>
                      </a:cubicBezTo>
                      <a:lnTo>
                        <a:pt x="224206" y="313277"/>
                      </a:lnTo>
                      <a:cubicBezTo>
                        <a:pt x="208630" y="419195"/>
                        <a:pt x="192920" y="525069"/>
                        <a:pt x="177089" y="630904"/>
                      </a:cubicBezTo>
                      <a:close/>
                      <a:moveTo>
                        <a:pt x="76759" y="501047"/>
                      </a:moveTo>
                      <a:cubicBezTo>
                        <a:pt x="112129" y="441801"/>
                        <a:pt x="157849" y="381857"/>
                        <a:pt x="157468" y="309721"/>
                      </a:cubicBezTo>
                      <a:cubicBezTo>
                        <a:pt x="168009" y="310737"/>
                        <a:pt x="178550" y="311499"/>
                        <a:pt x="189218" y="312071"/>
                      </a:cubicBezTo>
                      <a:cubicBezTo>
                        <a:pt x="157550" y="417906"/>
                        <a:pt x="125908" y="523887"/>
                        <a:pt x="94285" y="630015"/>
                      </a:cubicBezTo>
                      <a:cubicBezTo>
                        <a:pt x="74854" y="629571"/>
                        <a:pt x="55423" y="629126"/>
                        <a:pt x="35992" y="628491"/>
                      </a:cubicBezTo>
                      <a:cubicBezTo>
                        <a:pt x="33960" y="582454"/>
                        <a:pt x="54026" y="539591"/>
                        <a:pt x="76886" y="500920"/>
                      </a:cubicBezTo>
                      <a:close/>
                      <a:moveTo>
                        <a:pt x="356858" y="897604"/>
                      </a:moveTo>
                      <a:cubicBezTo>
                        <a:pt x="221222" y="951325"/>
                        <a:pt x="58725" y="859504"/>
                        <a:pt x="34024" y="716248"/>
                      </a:cubicBezTo>
                      <a:cubicBezTo>
                        <a:pt x="191294" y="742912"/>
                        <a:pt x="352178" y="739813"/>
                        <a:pt x="508305" y="707104"/>
                      </a:cubicBezTo>
                      <a:lnTo>
                        <a:pt x="509194" y="707549"/>
                      </a:lnTo>
                      <a:cubicBezTo>
                        <a:pt x="496145" y="793623"/>
                        <a:pt x="438030" y="866134"/>
                        <a:pt x="356858" y="897604"/>
                      </a:cubicBezTo>
                      <a:close/>
                      <a:moveTo>
                        <a:pt x="512560" y="681704"/>
                      </a:moveTo>
                      <a:cubicBezTo>
                        <a:pt x="511855" y="684092"/>
                        <a:pt x="510985" y="686422"/>
                        <a:pt x="509956" y="688689"/>
                      </a:cubicBezTo>
                      <a:cubicBezTo>
                        <a:pt x="348952" y="722706"/>
                        <a:pt x="182842" y="724865"/>
                        <a:pt x="21006" y="695039"/>
                      </a:cubicBezTo>
                      <a:cubicBezTo>
                        <a:pt x="14332" y="679355"/>
                        <a:pt x="14961" y="661511"/>
                        <a:pt x="22721" y="646335"/>
                      </a:cubicBezTo>
                      <a:cubicBezTo>
                        <a:pt x="183897" y="651967"/>
                        <a:pt x="345263" y="649148"/>
                        <a:pt x="506146" y="637889"/>
                      </a:cubicBezTo>
                      <a:cubicBezTo>
                        <a:pt x="514351" y="650945"/>
                        <a:pt x="516681" y="666845"/>
                        <a:pt x="512560" y="681704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48" name="Google Shape;1548;p12"/>
              <p:cNvSpPr/>
              <p:nvPr/>
            </p:nvSpPr>
            <p:spPr>
              <a:xfrm>
                <a:off x="786930" y="-312241"/>
                <a:ext cx="17700" cy="32904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9" name="Google Shape;1549;p12"/>
          <p:cNvGrpSpPr/>
          <p:nvPr/>
        </p:nvGrpSpPr>
        <p:grpSpPr>
          <a:xfrm>
            <a:off x="7310064" y="1807216"/>
            <a:ext cx="148551" cy="170121"/>
            <a:chOff x="3462796" y="2555878"/>
            <a:chExt cx="157798" cy="180711"/>
          </a:xfrm>
        </p:grpSpPr>
        <p:sp>
          <p:nvSpPr>
            <p:cNvPr id="1550" name="Google Shape;1550;p12"/>
            <p:cNvSpPr/>
            <p:nvPr/>
          </p:nvSpPr>
          <p:spPr>
            <a:xfrm>
              <a:off x="3528860" y="2555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1" name="Google Shape;1551;p12"/>
            <p:cNvSpPr/>
            <p:nvPr/>
          </p:nvSpPr>
          <p:spPr>
            <a:xfrm>
              <a:off x="3528860" y="2682878"/>
              <a:ext cx="20839" cy="53711"/>
            </a:xfrm>
            <a:custGeom>
              <a:avLst/>
              <a:gdLst/>
              <a:ahLst/>
              <a:cxnLst/>
              <a:rect l="l" t="t" r="r" b="b"/>
              <a:pathLst>
                <a:path w="20839" h="53711" extrusionOk="0">
                  <a:moveTo>
                    <a:pt x="9741" y="60"/>
                  </a:moveTo>
                  <a:cubicBezTo>
                    <a:pt x="-2451" y="2600"/>
                    <a:pt x="-4483" y="55686"/>
                    <a:pt x="11074" y="53654"/>
                  </a:cubicBezTo>
                  <a:cubicBezTo>
                    <a:pt x="23266" y="51114"/>
                    <a:pt x="25362" y="-2035"/>
                    <a:pt x="9741" y="6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2" name="Google Shape;1552;p12"/>
            <p:cNvSpPr/>
            <p:nvPr/>
          </p:nvSpPr>
          <p:spPr>
            <a:xfrm>
              <a:off x="3571315" y="2597137"/>
              <a:ext cx="47570" cy="33554"/>
            </a:xfrm>
            <a:custGeom>
              <a:avLst/>
              <a:gdLst/>
              <a:ahLst/>
              <a:cxnLst/>
              <a:rect l="l" t="t" r="r" b="b"/>
              <a:pathLst>
                <a:path w="47570" h="33554" extrusionOk="0">
                  <a:moveTo>
                    <a:pt x="47423" y="3886"/>
                  </a:moveTo>
                  <a:cubicBezTo>
                    <a:pt x="36183" y="-9449"/>
                    <a:pt x="10910" y="15189"/>
                    <a:pt x="306" y="22936"/>
                  </a:cubicBezTo>
                  <a:cubicBezTo>
                    <a:pt x="-4584" y="50305"/>
                    <a:pt x="50788" y="17729"/>
                    <a:pt x="47423" y="38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3" name="Google Shape;1553;p12"/>
            <p:cNvSpPr/>
            <p:nvPr/>
          </p:nvSpPr>
          <p:spPr>
            <a:xfrm>
              <a:off x="3572203" y="2660050"/>
              <a:ext cx="48391" cy="35006"/>
            </a:xfrm>
            <a:custGeom>
              <a:avLst/>
              <a:gdLst/>
              <a:ahLst/>
              <a:cxnLst/>
              <a:rect l="l" t="t" r="r" b="b"/>
              <a:pathLst>
                <a:path w="48391" h="35006" extrusionOk="0">
                  <a:moveTo>
                    <a:pt x="45900" y="20221"/>
                  </a:moveTo>
                  <a:cubicBezTo>
                    <a:pt x="32120" y="15713"/>
                    <a:pt x="14849" y="-8608"/>
                    <a:pt x="1450" y="3203"/>
                  </a:cubicBezTo>
                  <a:cubicBezTo>
                    <a:pt x="-11123" y="21047"/>
                    <a:pt x="62664" y="54384"/>
                    <a:pt x="45900" y="202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4" name="Google Shape;1554;p12"/>
            <p:cNvSpPr/>
            <p:nvPr/>
          </p:nvSpPr>
          <p:spPr>
            <a:xfrm>
              <a:off x="3466564" y="2662661"/>
              <a:ext cx="42019" cy="33548"/>
            </a:xfrm>
            <a:custGeom>
              <a:avLst/>
              <a:gdLst/>
              <a:ahLst/>
              <a:cxnLst/>
              <a:rect l="l" t="t" r="r" b="b"/>
              <a:pathLst>
                <a:path w="42019" h="33548" extrusionOk="0">
                  <a:moveTo>
                    <a:pt x="41239" y="1798"/>
                  </a:moveTo>
                  <a:cubicBezTo>
                    <a:pt x="31397" y="-7981"/>
                    <a:pt x="-17625" y="24912"/>
                    <a:pt x="6695" y="33548"/>
                  </a:cubicBezTo>
                  <a:cubicBezTo>
                    <a:pt x="17935" y="27452"/>
                    <a:pt x="47145" y="17991"/>
                    <a:pt x="41239" y="179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5" name="Google Shape;1555;p12"/>
            <p:cNvSpPr/>
            <p:nvPr/>
          </p:nvSpPr>
          <p:spPr>
            <a:xfrm>
              <a:off x="3462796" y="2597064"/>
              <a:ext cx="40843" cy="33781"/>
            </a:xfrm>
            <a:custGeom>
              <a:avLst/>
              <a:gdLst/>
              <a:ahLst/>
              <a:cxnLst/>
              <a:rect l="l" t="t" r="r" b="b"/>
              <a:pathLst>
                <a:path w="40843" h="33781" extrusionOk="0">
                  <a:moveTo>
                    <a:pt x="38339" y="18755"/>
                  </a:moveTo>
                  <a:cubicBezTo>
                    <a:pt x="27163" y="13865"/>
                    <a:pt x="13447" y="-8614"/>
                    <a:pt x="1509" y="3578"/>
                  </a:cubicBezTo>
                  <a:cubicBezTo>
                    <a:pt x="-10556" y="21676"/>
                    <a:pt x="54151" y="52346"/>
                    <a:pt x="38339" y="1875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6" name="Google Shape;1556;p12"/>
          <p:cNvGrpSpPr/>
          <p:nvPr/>
        </p:nvGrpSpPr>
        <p:grpSpPr>
          <a:xfrm>
            <a:off x="6425530" y="0"/>
            <a:ext cx="985363" cy="3010692"/>
            <a:chOff x="6010934" y="-404723"/>
            <a:chExt cx="1046700" cy="3198101"/>
          </a:xfrm>
        </p:grpSpPr>
        <p:grpSp>
          <p:nvGrpSpPr>
            <p:cNvPr id="1557" name="Google Shape;1557;p12"/>
            <p:cNvGrpSpPr/>
            <p:nvPr/>
          </p:nvGrpSpPr>
          <p:grpSpPr>
            <a:xfrm>
              <a:off x="6010934" y="1746678"/>
              <a:ext cx="1046700" cy="1046700"/>
              <a:chOff x="764100" y="3623300"/>
              <a:chExt cx="1046700" cy="1046700"/>
            </a:xfrm>
          </p:grpSpPr>
          <p:sp>
            <p:nvSpPr>
              <p:cNvPr id="1558" name="Google Shape;1558;p12"/>
              <p:cNvSpPr/>
              <p:nvPr/>
            </p:nvSpPr>
            <p:spPr>
              <a:xfrm>
                <a:off x="764100" y="3623300"/>
                <a:ext cx="1046700" cy="10467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12"/>
              <p:cNvSpPr/>
              <p:nvPr/>
            </p:nvSpPr>
            <p:spPr>
              <a:xfrm>
                <a:off x="922769" y="3781968"/>
                <a:ext cx="729300" cy="729300"/>
              </a:xfrm>
              <a:prstGeom prst="ellipse">
                <a:avLst/>
              </a:prstGeom>
              <a:solidFill>
                <a:srgbClr val="FFFFFF">
                  <a:alpha val="134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0" name="Google Shape;1560;p12"/>
            <p:cNvGrpSpPr/>
            <p:nvPr/>
          </p:nvGrpSpPr>
          <p:grpSpPr>
            <a:xfrm>
              <a:off x="6308747" y="-404723"/>
              <a:ext cx="441786" cy="2976610"/>
              <a:chOff x="1121941" y="1239413"/>
              <a:chExt cx="404159" cy="2723090"/>
            </a:xfrm>
          </p:grpSpPr>
          <p:sp>
            <p:nvSpPr>
              <p:cNvPr id="1561" name="Google Shape;1561;p12"/>
              <p:cNvSpPr/>
              <p:nvPr/>
            </p:nvSpPr>
            <p:spPr>
              <a:xfrm>
                <a:off x="1308652" y="1239413"/>
                <a:ext cx="17700" cy="1738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62" name="Google Shape;1562;p12"/>
              <p:cNvGrpSpPr/>
              <p:nvPr/>
            </p:nvGrpSpPr>
            <p:grpSpPr>
              <a:xfrm>
                <a:off x="1121941" y="2971595"/>
                <a:ext cx="404159" cy="990908"/>
                <a:chOff x="1121941" y="2969319"/>
                <a:chExt cx="404159" cy="990908"/>
              </a:xfrm>
            </p:grpSpPr>
            <p:sp>
              <p:nvSpPr>
                <p:cNvPr id="1563" name="Google Shape;1563;p12"/>
                <p:cNvSpPr/>
                <p:nvPr/>
              </p:nvSpPr>
              <p:spPr>
                <a:xfrm>
                  <a:off x="1210876" y="2975878"/>
                  <a:ext cx="215728" cy="222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728" h="222824" extrusionOk="0">
                      <a:moveTo>
                        <a:pt x="14190" y="222824"/>
                      </a:moveTo>
                      <a:cubicBezTo>
                        <a:pt x="13301" y="174692"/>
                        <a:pt x="-21687" y="79251"/>
                        <a:pt x="21620" y="60582"/>
                      </a:cubicBezTo>
                      <a:cubicBezTo>
                        <a:pt x="36987" y="27244"/>
                        <a:pt x="55021" y="2797"/>
                        <a:pt x="105440" y="321"/>
                      </a:cubicBezTo>
                      <a:cubicBezTo>
                        <a:pt x="154017" y="-2156"/>
                        <a:pt x="177385" y="9655"/>
                        <a:pt x="182021" y="37976"/>
                      </a:cubicBezTo>
                      <a:cubicBezTo>
                        <a:pt x="233265" y="47692"/>
                        <a:pt x="210405" y="171326"/>
                        <a:pt x="211993" y="215776"/>
                      </a:cubicBezTo>
                      <a:cubicBezTo>
                        <a:pt x="143159" y="198060"/>
                        <a:pt x="79024" y="196790"/>
                        <a:pt x="14190" y="222824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4" name="Google Shape;1564;p12"/>
                <p:cNvSpPr/>
                <p:nvPr/>
              </p:nvSpPr>
              <p:spPr>
                <a:xfrm>
                  <a:off x="1128931" y="3411844"/>
                  <a:ext cx="389306" cy="540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9306" h="540604" extrusionOk="0">
                      <a:moveTo>
                        <a:pt x="192718" y="540604"/>
                      </a:moveTo>
                      <a:cubicBezTo>
                        <a:pt x="42795" y="527142"/>
                        <a:pt x="232596" y="425161"/>
                        <a:pt x="116836" y="455260"/>
                      </a:cubicBezTo>
                      <a:cubicBezTo>
                        <a:pt x="83054" y="460150"/>
                        <a:pt x="19744" y="479835"/>
                        <a:pt x="7679" y="435512"/>
                      </a:cubicBezTo>
                      <a:cubicBezTo>
                        <a:pt x="-6227" y="397920"/>
                        <a:pt x="57844" y="371440"/>
                        <a:pt x="34857" y="364582"/>
                      </a:cubicBezTo>
                      <a:cubicBezTo>
                        <a:pt x="15807" y="363122"/>
                        <a:pt x="3107" y="353533"/>
                        <a:pt x="1393" y="338801"/>
                      </a:cubicBezTo>
                      <a:cubicBezTo>
                        <a:pt x="-3560" y="319434"/>
                        <a:pt x="17585" y="304638"/>
                        <a:pt x="35175" y="291748"/>
                      </a:cubicBezTo>
                      <a:cubicBezTo>
                        <a:pt x="33651" y="285398"/>
                        <a:pt x="30158" y="276762"/>
                        <a:pt x="28380" y="270412"/>
                      </a:cubicBezTo>
                      <a:cubicBezTo>
                        <a:pt x="-19689" y="256061"/>
                        <a:pt x="-258" y="192307"/>
                        <a:pt x="38985" y="180877"/>
                      </a:cubicBezTo>
                      <a:cubicBezTo>
                        <a:pt x="42490" y="180629"/>
                        <a:pt x="45138" y="177588"/>
                        <a:pt x="44890" y="174082"/>
                      </a:cubicBezTo>
                      <a:cubicBezTo>
                        <a:pt x="44643" y="170577"/>
                        <a:pt x="41601" y="167929"/>
                        <a:pt x="38096" y="168177"/>
                      </a:cubicBezTo>
                      <a:cubicBezTo>
                        <a:pt x="3044" y="163224"/>
                        <a:pt x="21776" y="119663"/>
                        <a:pt x="43303" y="106836"/>
                      </a:cubicBezTo>
                      <a:cubicBezTo>
                        <a:pt x="74418" y="82706"/>
                        <a:pt x="71370" y="31969"/>
                        <a:pt x="69020" y="5680"/>
                      </a:cubicBezTo>
                      <a:cubicBezTo>
                        <a:pt x="85911" y="5045"/>
                        <a:pt x="131758" y="4664"/>
                        <a:pt x="151570" y="4601"/>
                      </a:cubicBezTo>
                      <a:cubicBezTo>
                        <a:pt x="174303" y="59274"/>
                        <a:pt x="87499" y="134903"/>
                        <a:pt x="126170" y="158652"/>
                      </a:cubicBezTo>
                      <a:cubicBezTo>
                        <a:pt x="332545" y="108296"/>
                        <a:pt x="234120" y="166526"/>
                        <a:pt x="237422" y="1362"/>
                      </a:cubicBezTo>
                      <a:cubicBezTo>
                        <a:pt x="249741" y="-2130"/>
                        <a:pt x="299271" y="2378"/>
                        <a:pt x="325624" y="854"/>
                      </a:cubicBezTo>
                      <a:cubicBezTo>
                        <a:pt x="266823" y="105439"/>
                        <a:pt x="408174" y="108804"/>
                        <a:pt x="387155" y="185449"/>
                      </a:cubicBezTo>
                      <a:cubicBezTo>
                        <a:pt x="375090" y="210849"/>
                        <a:pt x="334958" y="200752"/>
                        <a:pt x="326830" y="215802"/>
                      </a:cubicBezTo>
                      <a:cubicBezTo>
                        <a:pt x="326830" y="221707"/>
                        <a:pt x="332101" y="222152"/>
                        <a:pt x="337054" y="222152"/>
                      </a:cubicBezTo>
                      <a:cubicBezTo>
                        <a:pt x="407539" y="236439"/>
                        <a:pt x="379472" y="299177"/>
                        <a:pt x="313876" y="302733"/>
                      </a:cubicBezTo>
                      <a:cubicBezTo>
                        <a:pt x="286508" y="321783"/>
                        <a:pt x="354897" y="305337"/>
                        <a:pt x="360866" y="348326"/>
                      </a:cubicBezTo>
                      <a:cubicBezTo>
                        <a:pt x="367661" y="376711"/>
                        <a:pt x="350135" y="382108"/>
                        <a:pt x="333307" y="403444"/>
                      </a:cubicBezTo>
                      <a:cubicBezTo>
                        <a:pt x="365565" y="417414"/>
                        <a:pt x="387663" y="440084"/>
                        <a:pt x="362200" y="476469"/>
                      </a:cubicBezTo>
                      <a:cubicBezTo>
                        <a:pt x="318321" y="516411"/>
                        <a:pt x="249868" y="528857"/>
                        <a:pt x="192718" y="540604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5" name="Google Shape;1565;p12"/>
                <p:cNvSpPr/>
                <p:nvPr/>
              </p:nvSpPr>
              <p:spPr>
                <a:xfrm>
                  <a:off x="1121941" y="2969319"/>
                  <a:ext cx="404159" cy="990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159" h="990908" extrusionOk="0">
                      <a:moveTo>
                        <a:pt x="396558" y="583905"/>
                      </a:moveTo>
                      <a:cubicBezTo>
                        <a:pt x="363665" y="545170"/>
                        <a:pt x="299149" y="524850"/>
                        <a:pt x="338075" y="447063"/>
                      </a:cubicBezTo>
                      <a:cubicBezTo>
                        <a:pt x="339535" y="444205"/>
                        <a:pt x="370904" y="448269"/>
                        <a:pt x="367920" y="426933"/>
                      </a:cubicBezTo>
                      <a:cubicBezTo>
                        <a:pt x="376619" y="356321"/>
                        <a:pt x="377762" y="266786"/>
                        <a:pt x="312865" y="222019"/>
                      </a:cubicBezTo>
                      <a:cubicBezTo>
                        <a:pt x="314326" y="182014"/>
                        <a:pt x="328359" y="29931"/>
                        <a:pt x="274257" y="35328"/>
                      </a:cubicBezTo>
                      <a:cubicBezTo>
                        <a:pt x="255207" y="-16234"/>
                        <a:pt x="119635" y="-11789"/>
                        <a:pt x="115888" y="51521"/>
                      </a:cubicBezTo>
                      <a:cubicBezTo>
                        <a:pt x="66358" y="56474"/>
                        <a:pt x="92711" y="194840"/>
                        <a:pt x="93600" y="232242"/>
                      </a:cubicBezTo>
                      <a:cubicBezTo>
                        <a:pt x="31814" y="278470"/>
                        <a:pt x="26607" y="363941"/>
                        <a:pt x="28766" y="435442"/>
                      </a:cubicBezTo>
                      <a:cubicBezTo>
                        <a:pt x="29211" y="460842"/>
                        <a:pt x="57849" y="448840"/>
                        <a:pt x="70740" y="450746"/>
                      </a:cubicBezTo>
                      <a:cubicBezTo>
                        <a:pt x="73851" y="483511"/>
                        <a:pt x="74994" y="521611"/>
                        <a:pt x="46991" y="544408"/>
                      </a:cubicBezTo>
                      <a:cubicBezTo>
                        <a:pt x="20829" y="559775"/>
                        <a:pt x="1906" y="611464"/>
                        <a:pt x="44133" y="617497"/>
                      </a:cubicBezTo>
                      <a:cubicBezTo>
                        <a:pt x="890" y="630197"/>
                        <a:pt x="-22097" y="700682"/>
                        <a:pt x="29973" y="716557"/>
                      </a:cubicBezTo>
                      <a:cubicBezTo>
                        <a:pt x="31179" y="718461"/>
                        <a:pt x="32132" y="730336"/>
                        <a:pt x="35878" y="733384"/>
                      </a:cubicBezTo>
                      <a:cubicBezTo>
                        <a:pt x="-9588" y="750021"/>
                        <a:pt x="-11620" y="809584"/>
                        <a:pt x="41276" y="813584"/>
                      </a:cubicBezTo>
                      <a:cubicBezTo>
                        <a:pt x="-3746" y="839747"/>
                        <a:pt x="-8318" y="908200"/>
                        <a:pt x="53150" y="912772"/>
                      </a:cubicBezTo>
                      <a:cubicBezTo>
                        <a:pt x="88837" y="913153"/>
                        <a:pt x="124016" y="903310"/>
                        <a:pt x="159259" y="898421"/>
                      </a:cubicBezTo>
                      <a:cubicBezTo>
                        <a:pt x="137224" y="913788"/>
                        <a:pt x="124270" y="946998"/>
                        <a:pt x="142368" y="970176"/>
                      </a:cubicBezTo>
                      <a:cubicBezTo>
                        <a:pt x="170879" y="1006688"/>
                        <a:pt x="222568" y="986051"/>
                        <a:pt x="258319" y="975319"/>
                      </a:cubicBezTo>
                      <a:cubicBezTo>
                        <a:pt x="297562" y="961285"/>
                        <a:pt x="346012" y="957857"/>
                        <a:pt x="374079" y="923821"/>
                      </a:cubicBezTo>
                      <a:cubicBezTo>
                        <a:pt x="397638" y="896008"/>
                        <a:pt x="385382" y="849653"/>
                        <a:pt x="346647" y="845652"/>
                      </a:cubicBezTo>
                      <a:cubicBezTo>
                        <a:pt x="371279" y="834501"/>
                        <a:pt x="382207" y="805495"/>
                        <a:pt x="371057" y="780857"/>
                      </a:cubicBezTo>
                      <a:cubicBezTo>
                        <a:pt x="362344" y="761610"/>
                        <a:pt x="342259" y="750123"/>
                        <a:pt x="321247" y="752371"/>
                      </a:cubicBezTo>
                      <a:cubicBezTo>
                        <a:pt x="385382" y="748434"/>
                        <a:pt x="427991" y="685505"/>
                        <a:pt x="350584" y="659597"/>
                      </a:cubicBezTo>
                      <a:cubicBezTo>
                        <a:pt x="302515" y="655787"/>
                        <a:pt x="436690" y="669821"/>
                        <a:pt x="396558" y="583905"/>
                      </a:cubicBezTo>
                      <a:close/>
                      <a:moveTo>
                        <a:pt x="291339" y="83525"/>
                      </a:moveTo>
                      <a:cubicBezTo>
                        <a:pt x="291847" y="98828"/>
                        <a:pt x="292418" y="114132"/>
                        <a:pt x="292926" y="129435"/>
                      </a:cubicBezTo>
                      <a:lnTo>
                        <a:pt x="105792" y="175981"/>
                      </a:lnTo>
                      <a:cubicBezTo>
                        <a:pt x="105030" y="163916"/>
                        <a:pt x="104776" y="151851"/>
                        <a:pt x="104776" y="139786"/>
                      </a:cubicBezTo>
                      <a:cubicBezTo>
                        <a:pt x="166307" y="129753"/>
                        <a:pt x="229172" y="100162"/>
                        <a:pt x="291085" y="83525"/>
                      </a:cubicBezTo>
                      <a:close/>
                      <a:moveTo>
                        <a:pt x="293561" y="147533"/>
                      </a:moveTo>
                      <a:lnTo>
                        <a:pt x="295847" y="212049"/>
                      </a:lnTo>
                      <a:cubicBezTo>
                        <a:pt x="235459" y="188897"/>
                        <a:pt x="168117" y="192212"/>
                        <a:pt x="110300" y="221193"/>
                      </a:cubicBezTo>
                      <a:cubicBezTo>
                        <a:pt x="109094" y="212113"/>
                        <a:pt x="108141" y="202969"/>
                        <a:pt x="107379" y="193824"/>
                      </a:cubicBezTo>
                      <a:close/>
                      <a:moveTo>
                        <a:pt x="194057" y="16152"/>
                      </a:moveTo>
                      <a:cubicBezTo>
                        <a:pt x="213869" y="14056"/>
                        <a:pt x="248984" y="13548"/>
                        <a:pt x="256096" y="36979"/>
                      </a:cubicBezTo>
                      <a:cubicBezTo>
                        <a:pt x="215139" y="41107"/>
                        <a:pt x="174181" y="45615"/>
                        <a:pt x="133224" y="49679"/>
                      </a:cubicBezTo>
                      <a:cubicBezTo>
                        <a:pt x="136208" y="21613"/>
                        <a:pt x="171768" y="18438"/>
                        <a:pt x="193803" y="16152"/>
                      </a:cubicBezTo>
                      <a:close/>
                      <a:moveTo>
                        <a:pt x="111507" y="70444"/>
                      </a:moveTo>
                      <a:cubicBezTo>
                        <a:pt x="137605" y="72095"/>
                        <a:pt x="295276" y="37170"/>
                        <a:pt x="290323" y="65554"/>
                      </a:cubicBezTo>
                      <a:cubicBezTo>
                        <a:pt x="228918" y="86446"/>
                        <a:pt x="165355" y="103083"/>
                        <a:pt x="105093" y="126197"/>
                      </a:cubicBezTo>
                      <a:cubicBezTo>
                        <a:pt x="106681" y="108417"/>
                        <a:pt x="102680" y="86065"/>
                        <a:pt x="111189" y="70444"/>
                      </a:cubicBezTo>
                      <a:close/>
                      <a:moveTo>
                        <a:pt x="46419" y="432902"/>
                      </a:moveTo>
                      <a:cubicBezTo>
                        <a:pt x="42609" y="356067"/>
                        <a:pt x="52769" y="256499"/>
                        <a:pt x="137034" y="227416"/>
                      </a:cubicBezTo>
                      <a:cubicBezTo>
                        <a:pt x="293561" y="176616"/>
                        <a:pt x="379921" y="271866"/>
                        <a:pt x="350521" y="426870"/>
                      </a:cubicBezTo>
                      <a:close/>
                      <a:moveTo>
                        <a:pt x="262319" y="567204"/>
                      </a:moveTo>
                      <a:lnTo>
                        <a:pt x="131636" y="595081"/>
                      </a:lnTo>
                      <a:cubicBezTo>
                        <a:pt x="113348" y="568538"/>
                        <a:pt x="184595" y="524850"/>
                        <a:pt x="164974" y="448459"/>
                      </a:cubicBezTo>
                      <a:lnTo>
                        <a:pt x="238443" y="446999"/>
                      </a:lnTo>
                      <a:cubicBezTo>
                        <a:pt x="232189" y="488604"/>
                        <a:pt x="240558" y="531086"/>
                        <a:pt x="262129" y="567204"/>
                      </a:cubicBezTo>
                      <a:close/>
                      <a:moveTo>
                        <a:pt x="36069" y="586890"/>
                      </a:moveTo>
                      <a:cubicBezTo>
                        <a:pt x="68771" y="527644"/>
                        <a:pt x="97854" y="542440"/>
                        <a:pt x="88456" y="450238"/>
                      </a:cubicBezTo>
                      <a:lnTo>
                        <a:pt x="147194" y="449031"/>
                      </a:lnTo>
                      <a:cubicBezTo>
                        <a:pt x="167514" y="524469"/>
                        <a:pt x="99442" y="554759"/>
                        <a:pt x="112269" y="599272"/>
                      </a:cubicBezTo>
                      <a:cubicBezTo>
                        <a:pt x="91758" y="603272"/>
                        <a:pt x="37466" y="620926"/>
                        <a:pt x="35878" y="586890"/>
                      </a:cubicBezTo>
                      <a:close/>
                      <a:moveTo>
                        <a:pt x="354521" y="867496"/>
                      </a:moveTo>
                      <a:cubicBezTo>
                        <a:pt x="402781" y="909914"/>
                        <a:pt x="318771" y="944458"/>
                        <a:pt x="283211" y="949347"/>
                      </a:cubicBezTo>
                      <a:cubicBezTo>
                        <a:pt x="248095" y="957158"/>
                        <a:pt x="212154" y="978875"/>
                        <a:pt x="175642" y="970239"/>
                      </a:cubicBezTo>
                      <a:cubicBezTo>
                        <a:pt x="158497" y="964588"/>
                        <a:pt x="146178" y="949094"/>
                        <a:pt x="153544" y="930805"/>
                      </a:cubicBezTo>
                      <a:cubicBezTo>
                        <a:pt x="160021" y="906612"/>
                        <a:pt x="304483" y="850160"/>
                        <a:pt x="354331" y="867496"/>
                      </a:cubicBezTo>
                      <a:close/>
                      <a:moveTo>
                        <a:pt x="354204" y="786153"/>
                      </a:moveTo>
                      <a:cubicBezTo>
                        <a:pt x="394399" y="853463"/>
                        <a:pt x="147765" y="877339"/>
                        <a:pt x="105157" y="889086"/>
                      </a:cubicBezTo>
                      <a:cubicBezTo>
                        <a:pt x="51372" y="908136"/>
                        <a:pt x="-12699" y="873592"/>
                        <a:pt x="53912" y="821966"/>
                      </a:cubicBezTo>
                      <a:cubicBezTo>
                        <a:pt x="113793" y="817648"/>
                        <a:pt x="325502" y="741766"/>
                        <a:pt x="354013" y="786153"/>
                      </a:cubicBezTo>
                      <a:close/>
                      <a:moveTo>
                        <a:pt x="293053" y="674392"/>
                      </a:moveTo>
                      <a:cubicBezTo>
                        <a:pt x="319977" y="665884"/>
                        <a:pt x="378143" y="666963"/>
                        <a:pt x="373000" y="710841"/>
                      </a:cubicBezTo>
                      <a:cubicBezTo>
                        <a:pt x="350838" y="738020"/>
                        <a:pt x="307214" y="742210"/>
                        <a:pt x="275972" y="753831"/>
                      </a:cubicBezTo>
                      <a:cubicBezTo>
                        <a:pt x="232030" y="758022"/>
                        <a:pt x="61977" y="815490"/>
                        <a:pt x="26988" y="789454"/>
                      </a:cubicBezTo>
                      <a:cubicBezTo>
                        <a:pt x="-10032" y="761896"/>
                        <a:pt x="65088" y="743608"/>
                        <a:pt x="53912" y="723859"/>
                      </a:cubicBezTo>
                      <a:cubicBezTo>
                        <a:pt x="132462" y="707666"/>
                        <a:pt x="214059" y="690648"/>
                        <a:pt x="292863" y="674392"/>
                      </a:cubicBezTo>
                      <a:close/>
                      <a:moveTo>
                        <a:pt x="354648" y="639531"/>
                      </a:moveTo>
                      <a:cubicBezTo>
                        <a:pt x="294323" y="652993"/>
                        <a:pt x="239840" y="662772"/>
                        <a:pt x="179515" y="676044"/>
                      </a:cubicBezTo>
                      <a:lnTo>
                        <a:pt x="47308" y="704555"/>
                      </a:lnTo>
                      <a:cubicBezTo>
                        <a:pt x="37021" y="705889"/>
                        <a:pt x="23750" y="694522"/>
                        <a:pt x="19241" y="685505"/>
                      </a:cubicBezTo>
                      <a:cubicBezTo>
                        <a:pt x="-15620" y="609813"/>
                        <a:pt x="264224" y="596160"/>
                        <a:pt x="316294" y="573745"/>
                      </a:cubicBezTo>
                      <a:cubicBezTo>
                        <a:pt x="326899" y="571459"/>
                        <a:pt x="326835" y="553298"/>
                        <a:pt x="314961" y="555838"/>
                      </a:cubicBezTo>
                      <a:lnTo>
                        <a:pt x="281687" y="563331"/>
                      </a:lnTo>
                      <a:cubicBezTo>
                        <a:pt x="258871" y="529206"/>
                        <a:pt x="249695" y="487760"/>
                        <a:pt x="255969" y="447190"/>
                      </a:cubicBezTo>
                      <a:lnTo>
                        <a:pt x="321946" y="445856"/>
                      </a:lnTo>
                      <a:cubicBezTo>
                        <a:pt x="294831" y="486433"/>
                        <a:pt x="311722" y="544154"/>
                        <a:pt x="352870" y="568347"/>
                      </a:cubicBezTo>
                      <a:cubicBezTo>
                        <a:pt x="382398" y="583334"/>
                        <a:pt x="401575" y="632483"/>
                        <a:pt x="354458" y="63953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6" name="Google Shape;1566;p12"/>
                <p:cNvSpPr/>
                <p:nvPr/>
              </p:nvSpPr>
              <p:spPr>
                <a:xfrm>
                  <a:off x="1160257" y="3179981"/>
                  <a:ext cx="324636" cy="229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636" h="229478" extrusionOk="0">
                      <a:moveTo>
                        <a:pt x="1626" y="229478"/>
                      </a:moveTo>
                      <a:cubicBezTo>
                        <a:pt x="-8216" y="108447"/>
                        <a:pt x="24042" y="-8456"/>
                        <a:pt x="169393" y="878"/>
                      </a:cubicBezTo>
                      <a:cubicBezTo>
                        <a:pt x="307379" y="-10678"/>
                        <a:pt x="337541" y="93334"/>
                        <a:pt x="320206" y="222176"/>
                      </a:cubicBezTo>
                      <a:cubicBezTo>
                        <a:pt x="210923" y="232019"/>
                        <a:pt x="109767" y="228018"/>
                        <a:pt x="1626" y="229478"/>
                      </a:cubicBezTo>
                      <a:close/>
                    </a:path>
                  </a:pathLst>
                </a:custGeom>
                <a:solidFill>
                  <a:srgbClr val="FFFFFF">
                    <a:alpha val="1341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12-09-2021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658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Amatic SC"/>
              <a:buNone/>
              <a:defRPr sz="3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2900" y="1430148"/>
            <a:ext cx="56601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⊹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×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Encode Sans Semi Condensed Light"/>
              <a:buChar char="⬩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●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ncode Sans Semi Condensed Light"/>
              <a:buChar char="○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Encode Sans Semi Condensed Light"/>
              <a:buChar char="■"/>
              <a:defRPr sz="2400">
                <a:solidFill>
                  <a:schemeClr val="dk1"/>
                </a:solidFill>
                <a:latin typeface="Encode Sans Semi Condensed Light"/>
                <a:ea typeface="Encode Sans Semi Condensed Light"/>
                <a:cs typeface="Encode Sans Semi Condensed Light"/>
                <a:sym typeface="Encode Sans Semi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 rtl="0">
              <a:buNone/>
              <a:defRPr sz="15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6" r:id="rId7"/>
    <p:sldLayoutId id="2147483658" r:id="rId8"/>
    <p:sldLayoutId id="214748366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3"/>
          <p:cNvSpPr txBox="1">
            <a:spLocks noGrp="1"/>
          </p:cNvSpPr>
          <p:nvPr>
            <p:ph type="ctrTitle"/>
          </p:nvPr>
        </p:nvSpPr>
        <p:spPr>
          <a:xfrm>
            <a:off x="928662" y="2357436"/>
            <a:ext cx="7433400" cy="810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FREE </a:t>
            </a:r>
            <a:br>
              <a:rPr lang="en" dirty="0">
                <a:latin typeface="+mj-lt"/>
              </a:rPr>
            </a:br>
            <a:r>
              <a:rPr lang="en" dirty="0">
                <a:latin typeface="+mj-lt"/>
              </a:rPr>
              <a:t>JAVA INTERVIEW MODULE 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27"/>
          <p:cNvSpPr txBox="1">
            <a:spLocks noGrp="1"/>
          </p:cNvSpPr>
          <p:nvPr>
            <p:ph type="ctrTitle" idx="4294967295"/>
          </p:nvPr>
        </p:nvSpPr>
        <p:spPr>
          <a:xfrm>
            <a:off x="395536" y="630150"/>
            <a:ext cx="3168352" cy="1941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sz="2000" u="sng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Guess The Output:</a:t>
            </a:r>
            <a:br>
              <a:rPr lang="en-IN" sz="2000" u="sng" dirty="0">
                <a:solidFill>
                  <a:schemeClr val="accent6">
                    <a:lumMod val="50000"/>
                  </a:schemeClr>
                </a:solidFill>
                <a:latin typeface="+mj-lt"/>
              </a:rPr>
            </a:br>
            <a:br>
              <a:rPr lang="en-IN" sz="2000" dirty="0">
                <a:latin typeface="+mj-lt"/>
              </a:rPr>
            </a:br>
            <a:r>
              <a:rPr lang="en-IN" sz="1600" dirty="0">
                <a:solidFill>
                  <a:srgbClr val="C00000"/>
                </a:solidFill>
                <a:latin typeface="+mj-lt"/>
              </a:rPr>
              <a:t>Integer b2=127; </a:t>
            </a:r>
            <a:br>
              <a:rPr lang="en-IN" sz="1600" dirty="0">
                <a:solidFill>
                  <a:srgbClr val="C00000"/>
                </a:solidFill>
                <a:latin typeface="+mj-lt"/>
              </a:rPr>
            </a:br>
            <a:r>
              <a:rPr lang="en-IN" sz="1600" dirty="0">
                <a:solidFill>
                  <a:srgbClr val="C00000"/>
                </a:solidFill>
                <a:latin typeface="+mj-lt"/>
              </a:rPr>
              <a:t>Integer b3=127; </a:t>
            </a:r>
            <a:br>
              <a:rPr lang="en-IN" sz="1600" dirty="0">
                <a:solidFill>
                  <a:srgbClr val="C00000"/>
                </a:solidFill>
                <a:latin typeface="+mj-lt"/>
              </a:rPr>
            </a:br>
            <a:r>
              <a:rPr lang="en-IN" sz="1600" dirty="0" err="1">
                <a:solidFill>
                  <a:srgbClr val="C00000"/>
                </a:solidFill>
                <a:latin typeface="+mj-lt"/>
              </a:rPr>
              <a:t>System.out.println</a:t>
            </a:r>
            <a:r>
              <a:rPr lang="en-IN" sz="1600" dirty="0">
                <a:solidFill>
                  <a:srgbClr val="C00000"/>
                </a:solidFill>
                <a:latin typeface="+mj-lt"/>
              </a:rPr>
              <a:t>(b2==b3); </a:t>
            </a:r>
            <a:br>
              <a:rPr lang="en-IN" sz="1600" dirty="0">
                <a:solidFill>
                  <a:schemeClr val="tx1"/>
                </a:solidFill>
              </a:rPr>
            </a:b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1747" name="Google Shape;1747;p27"/>
          <p:cNvSpPr txBox="1">
            <a:spLocks noGrp="1"/>
          </p:cNvSpPr>
          <p:nvPr>
            <p:ph type="subTitle" idx="4294967295"/>
          </p:nvPr>
        </p:nvSpPr>
        <p:spPr>
          <a:xfrm>
            <a:off x="0" y="2859782"/>
            <a:ext cx="2736304" cy="86409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sz="2000" b="1" u="sng" dirty="0">
                <a:solidFill>
                  <a:srgbClr val="0070C0"/>
                </a:solidFill>
                <a:latin typeface="+mj-lt"/>
              </a:rPr>
              <a:t>Output: </a:t>
            </a:r>
          </a:p>
          <a:p>
            <a:r>
              <a:rPr lang="en-IN" sz="1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true</a:t>
            </a:r>
            <a:r>
              <a:rPr lang="en-IN" sz="2000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  </a:t>
            </a:r>
          </a:p>
        </p:txBody>
      </p:sp>
      <p:sp>
        <p:nvSpPr>
          <p:cNvPr id="1748" name="Google Shape;1748;p27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283968" y="1043320"/>
            <a:ext cx="302433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accent6">
                    <a:lumMod val="50000"/>
                  </a:schemeClr>
                </a:solidFill>
              </a:rPr>
              <a:t>Guess The Output:</a:t>
            </a:r>
            <a:endParaRPr lang="en-IN" sz="2000" b="1" u="sng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sz="1600" b="1" dirty="0"/>
          </a:p>
          <a:p>
            <a:r>
              <a:rPr lang="en-IN" sz="1600" b="1" dirty="0">
                <a:solidFill>
                  <a:srgbClr val="C00000"/>
                </a:solidFill>
              </a:rPr>
              <a:t>Integer b2=128; </a:t>
            </a:r>
          </a:p>
          <a:p>
            <a:r>
              <a:rPr lang="en-IN" sz="1600" b="1" dirty="0">
                <a:solidFill>
                  <a:srgbClr val="C00000"/>
                </a:solidFill>
              </a:rPr>
              <a:t>Integer b3=128; </a:t>
            </a:r>
          </a:p>
          <a:p>
            <a:r>
              <a:rPr lang="en-IN" sz="1600" b="1" dirty="0" err="1">
                <a:solidFill>
                  <a:srgbClr val="C00000"/>
                </a:solidFill>
              </a:rPr>
              <a:t>System.out.println</a:t>
            </a:r>
            <a:r>
              <a:rPr lang="en-IN" sz="1600" b="1" dirty="0">
                <a:solidFill>
                  <a:srgbClr val="C00000"/>
                </a:solidFill>
              </a:rPr>
              <a:t>(b2==b3);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55976" y="2787774"/>
            <a:ext cx="19781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solidFill>
                  <a:srgbClr val="0070C0"/>
                </a:solidFill>
              </a:rPr>
              <a:t>Output:  </a:t>
            </a:r>
          </a:p>
          <a:p>
            <a:endParaRPr lang="en-IN" sz="16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1600" b="1" dirty="0">
                <a:solidFill>
                  <a:schemeClr val="accent6">
                    <a:lumMod val="50000"/>
                  </a:schemeClr>
                </a:solidFill>
              </a:rPr>
              <a:t>false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403648" y="1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                Sample Questions We Will</a:t>
            </a:r>
            <a:br>
              <a:rPr lang="en-US" sz="1800" b="1" dirty="0">
                <a:solidFill>
                  <a:srgbClr val="7030A0"/>
                </a:solidFill>
              </a:rPr>
            </a:br>
            <a:r>
              <a:rPr lang="en-US" sz="1800" b="1" dirty="0">
                <a:solidFill>
                  <a:srgbClr val="7030A0"/>
                </a:solidFill>
              </a:rPr>
              <a:t>                 Discuss In The Class</a:t>
            </a:r>
            <a:endParaRPr lang="en-US" sz="18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1115616" y="0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             Module 2: Arrays And String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977696"/>
            <a:ext cx="566296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Footlight MT Light" panose="0204060206030A020304" pitchFamily="18" charset="0"/>
                <a:cs typeface="Calibri" panose="020F0502020204030204" pitchFamily="34" charset="0"/>
              </a:rPr>
              <a:t>Introduction To Array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latin typeface="Footlight MT Light" panose="0204060206030A020304" pitchFamily="18" charset="0"/>
              <a:cs typeface="Calibri" panose="020F0502020204030204" pitchFamily="34" charset="0"/>
            </a:endParaRPr>
          </a:p>
          <a:p>
            <a:endParaRPr lang="en-US" sz="1800" dirty="0">
              <a:latin typeface="Footlight MT Light" panose="0204060206030A020304" pitchFamily="18" charset="0"/>
              <a:cs typeface="Calibri" panose="020F0502020204030204" pitchFamily="34" charset="0"/>
            </a:endParaRPr>
          </a:p>
          <a:p>
            <a:r>
              <a:rPr lang="en-US" sz="1800" b="1" dirty="0">
                <a:solidFill>
                  <a:srgbClr val="7030A0"/>
                </a:solidFill>
                <a:latin typeface="Footlight MT Light" panose="0204060206030A020304" pitchFamily="18" charset="0"/>
                <a:cs typeface="Calibri" panose="020F0502020204030204" pitchFamily="34" charset="0"/>
              </a:rPr>
              <a:t>One Dimensional Array</a:t>
            </a:r>
          </a:p>
          <a:p>
            <a:endParaRPr lang="en-US" sz="1800" dirty="0">
              <a:latin typeface="Footlight MT Light" panose="0204060206030A020304" pitchFamily="18" charset="0"/>
              <a:cs typeface="Calibri" panose="020F0502020204030204" pitchFamily="34" charset="0"/>
            </a:endParaRPr>
          </a:p>
          <a:p>
            <a:r>
              <a:rPr lang="en-US" sz="1800" b="1" dirty="0">
                <a:solidFill>
                  <a:srgbClr val="00B050"/>
                </a:solidFill>
                <a:latin typeface="Footlight MT Light" panose="0204060206030A020304" pitchFamily="18" charset="0"/>
                <a:cs typeface="Calibri" panose="020F0502020204030204" pitchFamily="34" charset="0"/>
              </a:rPr>
              <a:t>Creating , Initializing, Accessing</a:t>
            </a:r>
          </a:p>
          <a:p>
            <a:endParaRPr lang="en-US" sz="1800" dirty="0">
              <a:latin typeface="Footlight MT Light" panose="0204060206030A020304" pitchFamily="18" charset="0"/>
              <a:cs typeface="Calibri" panose="020F0502020204030204" pitchFamily="34" charset="0"/>
            </a:endParaRPr>
          </a:p>
          <a:p>
            <a:r>
              <a:rPr lang="en-US" sz="1800" b="1" dirty="0">
                <a:solidFill>
                  <a:srgbClr val="002060"/>
                </a:solidFill>
                <a:latin typeface="Footlight MT Light" panose="0204060206030A020304" pitchFamily="18" charset="0"/>
                <a:cs typeface="Calibri" panose="020F0502020204030204" pitchFamily="34" charset="0"/>
              </a:rPr>
              <a:t>Multi Dimensional Array</a:t>
            </a:r>
          </a:p>
          <a:p>
            <a:endParaRPr lang="en-US" sz="1800" dirty="0">
              <a:latin typeface="Footlight MT Light" panose="0204060206030A020304" pitchFamily="18" charset="0"/>
              <a:cs typeface="Calibri" panose="020F0502020204030204" pitchFamily="34" charset="0"/>
            </a:endParaRPr>
          </a:p>
          <a:p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Footlight MT Light" panose="0204060206030A020304" pitchFamily="18" charset="0"/>
                <a:cs typeface="Calibri" panose="020F0502020204030204" pitchFamily="34" charset="0"/>
              </a:rPr>
              <a:t>Creating , Initializing, Accessing</a:t>
            </a:r>
          </a:p>
          <a:p>
            <a:endParaRPr lang="en-US" sz="1800" b="1" dirty="0">
              <a:solidFill>
                <a:srgbClr val="0070C0"/>
              </a:solidFill>
              <a:latin typeface="Footlight MT Light" panose="0204060206030A020304" pitchFamily="18" charset="0"/>
              <a:cs typeface="Calibri" panose="020F0502020204030204" pitchFamily="34" charset="0"/>
            </a:endParaRPr>
          </a:p>
          <a:p>
            <a:r>
              <a:rPr lang="en-US" sz="1800" b="1" dirty="0">
                <a:solidFill>
                  <a:srgbClr val="0070C0"/>
                </a:solidFill>
                <a:latin typeface="Footlight MT Light" panose="0204060206030A020304" pitchFamily="18" charset="0"/>
                <a:cs typeface="Calibri" panose="020F0502020204030204" pitchFamily="34" charset="0"/>
              </a:rPr>
              <a:t>Tricky Questions </a:t>
            </a:r>
            <a:r>
              <a:rPr lang="en-US" sz="1800" dirty="0">
                <a:latin typeface="Footlight MT Light" panose="0204060206030A020304" pitchFamily="18" charset="0"/>
                <a:cs typeface="Calibri" panose="020F0502020204030204" pitchFamily="34" charset="0"/>
              </a:rPr>
              <a:t>Based On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Footlight MT Light" panose="0204060206030A020304" pitchFamily="18" charset="0"/>
                <a:cs typeface="Calibri" panose="020F0502020204030204" pitchFamily="34" charset="0"/>
              </a:rPr>
              <a:t>Above Topics</a:t>
            </a:r>
          </a:p>
          <a:p>
            <a:endParaRPr lang="en-US" sz="1800" b="1" dirty="0">
              <a:solidFill>
                <a:srgbClr val="7030A0"/>
              </a:solidFill>
            </a:endParaRPr>
          </a:p>
          <a:p>
            <a:endParaRPr lang="en-US" sz="1800" b="1" dirty="0">
              <a:solidFill>
                <a:srgbClr val="7030A0"/>
              </a:solidFill>
            </a:endParaRPr>
          </a:p>
          <a:p>
            <a:endParaRPr lang="en-US" sz="1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1115616" y="0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             Module 2: Arrays And String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9592" y="1018927"/>
            <a:ext cx="5878991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Footlight MT Light" panose="0204060206030A020304" pitchFamily="18" charset="0"/>
                <a:cs typeface="Calibri" panose="020F0502020204030204" pitchFamily="34" charset="0"/>
              </a:rPr>
              <a:t>Introduction To String &amp; It’s Important Methods</a:t>
            </a:r>
            <a:endParaRPr lang="en-US" sz="1800" b="1" dirty="0">
              <a:solidFill>
                <a:schemeClr val="accent6">
                  <a:lumMod val="75000"/>
                </a:schemeClr>
              </a:solidFill>
              <a:latin typeface="Footlight MT Light" panose="0204060206030A020304" pitchFamily="18" charset="0"/>
              <a:cs typeface="Calibri" panose="020F0502020204030204" pitchFamily="34" charset="0"/>
            </a:endParaRPr>
          </a:p>
          <a:p>
            <a:endParaRPr lang="en-US" sz="1800" dirty="0">
              <a:latin typeface="Footlight MT Light" panose="0204060206030A020304" pitchFamily="18" charset="0"/>
              <a:cs typeface="Calibri" panose="020F0502020204030204" pitchFamily="34" charset="0"/>
            </a:endParaRPr>
          </a:p>
          <a:p>
            <a:r>
              <a:rPr lang="en-US" sz="1800" b="1" dirty="0">
                <a:solidFill>
                  <a:srgbClr val="7030A0"/>
                </a:solidFill>
                <a:latin typeface="Footlight MT Light" panose="0204060206030A020304" pitchFamily="18" charset="0"/>
                <a:cs typeface="Calibri" panose="020F0502020204030204" pitchFamily="34" charset="0"/>
              </a:rPr>
              <a:t>Understanding String Constant Pool</a:t>
            </a:r>
          </a:p>
          <a:p>
            <a:endParaRPr lang="en-US" sz="1800" dirty="0">
              <a:latin typeface="Footlight MT Light" panose="0204060206030A020304" pitchFamily="18" charset="0"/>
              <a:cs typeface="Calibri" panose="020F0502020204030204" pitchFamily="34" charset="0"/>
            </a:endParaRPr>
          </a:p>
          <a:p>
            <a:r>
              <a:rPr lang="en-US" sz="1800" b="1" dirty="0">
                <a:solidFill>
                  <a:srgbClr val="00B050"/>
                </a:solidFill>
                <a:latin typeface="Footlight MT Light" panose="0204060206030A020304" pitchFamily="18" charset="0"/>
                <a:cs typeface="Calibri" panose="020F0502020204030204" pitchFamily="34" charset="0"/>
              </a:rPr>
              <a:t>Strings Immutability</a:t>
            </a:r>
          </a:p>
          <a:p>
            <a:endParaRPr lang="en-US" sz="1800" dirty="0">
              <a:latin typeface="Footlight MT Light" panose="0204060206030A020304" pitchFamily="18" charset="0"/>
              <a:cs typeface="Calibri" panose="020F0502020204030204" pitchFamily="34" charset="0"/>
            </a:endParaRPr>
          </a:p>
          <a:p>
            <a:r>
              <a:rPr lang="en-US" sz="1800" b="1" dirty="0">
                <a:solidFill>
                  <a:srgbClr val="002060"/>
                </a:solidFill>
                <a:latin typeface="Footlight MT Light" panose="0204060206030A020304" pitchFamily="18" charset="0"/>
                <a:cs typeface="Calibri" panose="020F0502020204030204" pitchFamily="34" charset="0"/>
              </a:rPr>
              <a:t>Benefits Of Immutability</a:t>
            </a:r>
          </a:p>
          <a:p>
            <a:endParaRPr lang="en-US" sz="1800" dirty="0">
              <a:latin typeface="Footlight MT Light" panose="0204060206030A020304" pitchFamily="18" charset="0"/>
              <a:cs typeface="Calibri" panose="020F0502020204030204" pitchFamily="34" charset="0"/>
            </a:endParaRPr>
          </a:p>
          <a:p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Footlight MT Light" panose="0204060206030A020304" pitchFamily="18" charset="0"/>
                <a:cs typeface="Calibri" panose="020F0502020204030204" pitchFamily="34" charset="0"/>
              </a:rPr>
              <a:t>Comparison With </a:t>
            </a:r>
            <a:r>
              <a:rPr lang="en-US" sz="1800" b="1" dirty="0" err="1">
                <a:solidFill>
                  <a:schemeClr val="accent5">
                    <a:lumMod val="50000"/>
                  </a:schemeClr>
                </a:solidFill>
                <a:latin typeface="Footlight MT Light" panose="0204060206030A020304" pitchFamily="18" charset="0"/>
                <a:cs typeface="Calibri" panose="020F0502020204030204" pitchFamily="34" charset="0"/>
              </a:rPr>
              <a:t>StringBuffer</a:t>
            </a:r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Footlight MT Light" panose="0204060206030A020304" pitchFamily="18" charset="0"/>
                <a:cs typeface="Calibri" panose="020F0502020204030204" pitchFamily="34" charset="0"/>
              </a:rPr>
              <a:t> And </a:t>
            </a:r>
            <a:r>
              <a:rPr lang="en-US" sz="1800" b="1" dirty="0" err="1">
                <a:solidFill>
                  <a:schemeClr val="accent5">
                    <a:lumMod val="50000"/>
                  </a:schemeClr>
                </a:solidFill>
                <a:latin typeface="Footlight MT Light" panose="0204060206030A020304" pitchFamily="18" charset="0"/>
                <a:cs typeface="Calibri" panose="020F0502020204030204" pitchFamily="34" charset="0"/>
              </a:rPr>
              <a:t>StringBuilder</a:t>
            </a:r>
            <a:endParaRPr lang="en-US" sz="1800" b="1" dirty="0">
              <a:solidFill>
                <a:schemeClr val="accent5">
                  <a:lumMod val="50000"/>
                </a:schemeClr>
              </a:solidFill>
              <a:latin typeface="Footlight MT Light" panose="0204060206030A020304" pitchFamily="18" charset="0"/>
              <a:cs typeface="Calibri" panose="020F0502020204030204" pitchFamily="34" charset="0"/>
            </a:endParaRPr>
          </a:p>
          <a:p>
            <a:endParaRPr lang="en-US" sz="1800" b="1" dirty="0">
              <a:solidFill>
                <a:srgbClr val="0070C0"/>
              </a:solidFill>
              <a:latin typeface="Footlight MT Light" panose="0204060206030A020304" pitchFamily="18" charset="0"/>
              <a:cs typeface="Calibri" panose="020F0502020204030204" pitchFamily="34" charset="0"/>
            </a:endParaRPr>
          </a:p>
          <a:p>
            <a:r>
              <a:rPr lang="en-US" sz="1800" b="1" dirty="0">
                <a:solidFill>
                  <a:srgbClr val="0070C0"/>
                </a:solidFill>
                <a:latin typeface="Footlight MT Light" panose="0204060206030A020304" pitchFamily="18" charset="0"/>
                <a:cs typeface="Calibri" panose="020F0502020204030204" pitchFamily="34" charset="0"/>
              </a:rPr>
              <a:t>Tricky Questions </a:t>
            </a:r>
            <a:r>
              <a:rPr lang="en-US" sz="1800" dirty="0">
                <a:latin typeface="Footlight MT Light" panose="0204060206030A020304" pitchFamily="18" charset="0"/>
                <a:cs typeface="Calibri" panose="020F0502020204030204" pitchFamily="34" charset="0"/>
              </a:rPr>
              <a:t>Based On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Footlight MT Light" panose="0204060206030A020304" pitchFamily="18" charset="0"/>
                <a:cs typeface="Calibri" panose="020F0502020204030204" pitchFamily="34" charset="0"/>
              </a:rPr>
              <a:t>Above Topics</a:t>
            </a:r>
          </a:p>
          <a:p>
            <a:endParaRPr lang="en-US" b="1" dirty="0">
              <a:solidFill>
                <a:srgbClr val="7030A0"/>
              </a:solidFill>
              <a:latin typeface="Footlight MT Light" panose="0204060206030A020304" pitchFamily="18" charset="0"/>
            </a:endParaRPr>
          </a:p>
          <a:p>
            <a:endParaRPr lang="en-US" b="1" dirty="0">
              <a:solidFill>
                <a:srgbClr val="7030A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395536" y="1563638"/>
            <a:ext cx="26642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solidFill>
                  <a:srgbClr val="7030A0"/>
                </a:solidFill>
              </a:rPr>
              <a:t>Guess The Output</a:t>
            </a:r>
            <a:r>
              <a:rPr lang="en-US" sz="18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endParaRPr lang="en-IN" sz="1800" b="1" u="sng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IN" b="1" dirty="0"/>
          </a:p>
          <a:p>
            <a:r>
              <a:rPr lang="en-US" b="1" dirty="0" err="1"/>
              <a:t>int</a:t>
            </a:r>
            <a:r>
              <a:rPr lang="en-US" b="1" dirty="0"/>
              <a:t> []</a:t>
            </a:r>
            <a:r>
              <a:rPr lang="en-US" b="1" dirty="0" err="1"/>
              <a:t>arr</a:t>
            </a:r>
            <a:r>
              <a:rPr lang="en-US" b="1" dirty="0"/>
              <a:t>=new </a:t>
            </a:r>
            <a:r>
              <a:rPr lang="en-US" b="1" dirty="0" err="1"/>
              <a:t>int</a:t>
            </a:r>
            <a:r>
              <a:rPr lang="en-US" b="1" dirty="0"/>
              <a:t>[5];</a:t>
            </a:r>
            <a:endParaRPr lang="en-IN" b="1" dirty="0"/>
          </a:p>
          <a:p>
            <a:r>
              <a:rPr lang="en-US" b="1" dirty="0" err="1"/>
              <a:t>System.out.println</a:t>
            </a:r>
            <a:endParaRPr lang="en-US" b="1" dirty="0"/>
          </a:p>
          <a:p>
            <a:r>
              <a:rPr lang="en-US" b="1" dirty="0"/>
              <a:t>(</a:t>
            </a:r>
            <a:r>
              <a:rPr lang="en-US" b="1" dirty="0" err="1"/>
              <a:t>arr.getClass</a:t>
            </a:r>
            <a:r>
              <a:rPr lang="en-US" b="1" dirty="0"/>
              <a:t>().</a:t>
            </a:r>
            <a:r>
              <a:rPr lang="en-US" b="1" dirty="0" err="1"/>
              <a:t>getName</a:t>
            </a:r>
            <a:r>
              <a:rPr lang="en-US" b="1" dirty="0"/>
              <a:t>());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3147814"/>
            <a:ext cx="13681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Output </a:t>
            </a:r>
          </a:p>
          <a:p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[I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39952" y="1491630"/>
            <a:ext cx="21602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7030A0"/>
                </a:solidFill>
              </a:rPr>
              <a:t>Guess The Output</a:t>
            </a:r>
            <a:r>
              <a:rPr lang="en-US" b="1" u="sng" dirty="0">
                <a:solidFill>
                  <a:srgbClr val="7030A0"/>
                </a:solidFill>
              </a:rPr>
              <a:t>:</a:t>
            </a:r>
            <a:endParaRPr lang="en-IN" b="1" u="sng" dirty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IN" b="1" dirty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IN" b="1" dirty="0" err="1"/>
              <a:t>int</a:t>
            </a:r>
            <a:r>
              <a:rPr lang="en-IN" b="1" dirty="0"/>
              <a:t>[]</a:t>
            </a:r>
            <a:r>
              <a:rPr lang="en-IN" b="1" dirty="0" err="1"/>
              <a:t>arr</a:t>
            </a:r>
            <a:r>
              <a:rPr lang="en-IN" b="1" dirty="0"/>
              <a:t>={10,20};</a:t>
            </a:r>
          </a:p>
          <a:p>
            <a:pPr fontAlgn="base">
              <a:buNone/>
            </a:pPr>
            <a:r>
              <a:rPr lang="en-IN" b="1" dirty="0" err="1"/>
              <a:t>int</a:t>
            </a:r>
            <a:r>
              <a:rPr lang="en-IN" b="1" dirty="0"/>
              <a:t> []</a:t>
            </a:r>
            <a:r>
              <a:rPr lang="en-IN" b="1" dirty="0" err="1"/>
              <a:t>brr</a:t>
            </a:r>
            <a:r>
              <a:rPr lang="en-IN" b="1" dirty="0"/>
              <a:t>={10,20};      </a:t>
            </a:r>
          </a:p>
          <a:p>
            <a:pPr fontAlgn="base">
              <a:buNone/>
            </a:pPr>
            <a:r>
              <a:rPr lang="en-IN" b="1" dirty="0" err="1"/>
              <a:t>System.out.println</a:t>
            </a:r>
            <a:endParaRPr lang="en-IN" b="1" dirty="0"/>
          </a:p>
          <a:p>
            <a:pPr fontAlgn="base">
              <a:buNone/>
            </a:pPr>
            <a:r>
              <a:rPr lang="en-IN" b="1" dirty="0"/>
              <a:t>(</a:t>
            </a:r>
            <a:r>
              <a:rPr lang="en-IN" b="1" dirty="0" err="1"/>
              <a:t>arr.equals</a:t>
            </a:r>
            <a:r>
              <a:rPr lang="en-IN" b="1" dirty="0"/>
              <a:t>(</a:t>
            </a:r>
            <a:r>
              <a:rPr lang="en-IN" b="1" dirty="0" err="1"/>
              <a:t>brr</a:t>
            </a:r>
            <a:r>
              <a:rPr lang="en-IN" b="1" dirty="0"/>
              <a:t>));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02967" y="3147814"/>
            <a:ext cx="829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Output:</a:t>
            </a: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false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83768" y="0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</a:rPr>
              <a:t>Sample Questions We Will</a:t>
            </a:r>
            <a:br>
              <a:rPr lang="en-US" sz="1800" b="1" dirty="0">
                <a:solidFill>
                  <a:srgbClr val="C00000"/>
                </a:solidFill>
              </a:rPr>
            </a:br>
            <a:r>
              <a:rPr lang="en-US" sz="1800" b="1" dirty="0">
                <a:solidFill>
                  <a:srgbClr val="C00000"/>
                </a:solidFill>
              </a:rPr>
              <a:t>     Discuss In The Class</a:t>
            </a:r>
            <a:endParaRPr lang="en-US"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539552" y="627534"/>
            <a:ext cx="511229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dirty="0">
                <a:solidFill>
                  <a:schemeClr val="accent6">
                    <a:lumMod val="50000"/>
                  </a:schemeClr>
                </a:solidFill>
              </a:rPr>
              <a:t>Can you answer this:</a:t>
            </a:r>
            <a:endParaRPr lang="en-IN" sz="1800" b="1" u="sng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b="1" dirty="0"/>
          </a:p>
          <a:p>
            <a:r>
              <a:rPr lang="en-US" sz="1600" b="1" dirty="0">
                <a:solidFill>
                  <a:srgbClr val="002060"/>
                </a:solidFill>
              </a:rPr>
              <a:t>String  s=new String(“Hello”);</a:t>
            </a:r>
            <a:endParaRPr lang="en-IN" sz="1600" b="1" dirty="0">
              <a:solidFill>
                <a:srgbClr val="002060"/>
              </a:solidFill>
            </a:endParaRPr>
          </a:p>
          <a:p>
            <a:endParaRPr lang="en-US" sz="1600" b="1" dirty="0">
              <a:solidFill>
                <a:srgbClr val="002060"/>
              </a:solidFill>
            </a:endParaRPr>
          </a:p>
          <a:p>
            <a:r>
              <a:rPr lang="en-US" sz="1600" b="1" dirty="0">
                <a:solidFill>
                  <a:srgbClr val="00B050"/>
                </a:solidFill>
              </a:rPr>
              <a:t>How many objects are created in the above code ?</a:t>
            </a:r>
            <a:endParaRPr lang="en-IN" sz="1600" b="1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283718"/>
            <a:ext cx="11796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u="sng" dirty="0">
                <a:solidFill>
                  <a:srgbClr val="0070C0"/>
                </a:solidFill>
              </a:rPr>
              <a:t>Answer:</a:t>
            </a:r>
          </a:p>
          <a:p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endParaRPr lang="en-IN" sz="18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435846"/>
            <a:ext cx="599529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solidFill>
                  <a:schemeClr val="accent6">
                    <a:lumMod val="50000"/>
                  </a:schemeClr>
                </a:solidFill>
              </a:rPr>
              <a:t>Very Popular Question:</a:t>
            </a:r>
            <a:endParaRPr lang="en-IN" sz="1800" b="1" u="sng" dirty="0">
              <a:solidFill>
                <a:schemeClr val="accent6">
                  <a:lumMod val="50000"/>
                </a:schemeClr>
              </a:solidFill>
            </a:endParaRPr>
          </a:p>
          <a:p>
            <a:pPr fontAlgn="base">
              <a:buNone/>
            </a:pPr>
            <a:endParaRPr lang="en-IN" sz="1800" b="1" dirty="0"/>
          </a:p>
          <a:p>
            <a:pPr fontAlgn="base">
              <a:buNone/>
            </a:pPr>
            <a:r>
              <a:rPr lang="en-IN" sz="1800" b="1" dirty="0">
                <a:solidFill>
                  <a:srgbClr val="C00000"/>
                </a:solidFill>
              </a:rPr>
              <a:t>Why it is not recommended to use Strings for storing passwords ?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15816" y="0"/>
            <a:ext cx="33843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</a:rPr>
              <a:t>Sample Questions We Will</a:t>
            </a:r>
            <a:br>
              <a:rPr lang="en-US" sz="1800" b="1" dirty="0">
                <a:solidFill>
                  <a:srgbClr val="C00000"/>
                </a:solidFill>
              </a:rPr>
            </a:br>
            <a:r>
              <a:rPr lang="en-US" sz="1800" b="1" dirty="0">
                <a:solidFill>
                  <a:srgbClr val="C00000"/>
                </a:solidFill>
              </a:rPr>
              <a:t>     Discuss In The Class</a:t>
            </a:r>
            <a:endParaRPr lang="en-US" sz="1800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2051720" y="0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Module 3: OOP &amp; Advance OOP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915566"/>
            <a:ext cx="48245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Footlight MT Light" panose="0204060206030A020304" pitchFamily="18" charset="0"/>
                <a:cs typeface="Calibri" panose="020F0502020204030204" pitchFamily="34" charset="0"/>
              </a:rPr>
              <a:t>Encapsulation</a:t>
            </a:r>
            <a:endParaRPr lang="en-US" sz="2000" dirty="0">
              <a:latin typeface="Footlight MT Light" panose="0204060206030A020304" pitchFamily="18" charset="0"/>
              <a:cs typeface="Calibri" panose="020F0502020204030204" pitchFamily="34" charset="0"/>
            </a:endParaRPr>
          </a:p>
          <a:p>
            <a:endParaRPr lang="en-US" sz="2000" b="1" dirty="0">
              <a:solidFill>
                <a:srgbClr val="7030A0"/>
              </a:solidFill>
              <a:latin typeface="Footlight MT Light" panose="0204060206030A020304" pitchFamily="18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Footlight MT Light" panose="0204060206030A020304" pitchFamily="18" charset="0"/>
                <a:cs typeface="Calibri" panose="020F0502020204030204" pitchFamily="34" charset="0"/>
              </a:rPr>
              <a:t>Abstraction</a:t>
            </a:r>
          </a:p>
          <a:p>
            <a:endParaRPr lang="en-US" sz="2000" dirty="0">
              <a:latin typeface="Footlight MT Light" panose="0204060206030A020304" pitchFamily="18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Footlight MT Light" panose="0204060206030A020304" pitchFamily="18" charset="0"/>
                <a:cs typeface="Calibri" panose="020F0502020204030204" pitchFamily="34" charset="0"/>
              </a:rPr>
              <a:t>IS-A </a:t>
            </a:r>
            <a:r>
              <a:rPr lang="en-US" sz="2000" b="1" dirty="0" err="1">
                <a:solidFill>
                  <a:srgbClr val="00B050"/>
                </a:solidFill>
                <a:latin typeface="Footlight MT Light" panose="0204060206030A020304" pitchFamily="18" charset="0"/>
                <a:cs typeface="Calibri" panose="020F0502020204030204" pitchFamily="34" charset="0"/>
              </a:rPr>
              <a:t>RelationShip</a:t>
            </a:r>
            <a:endParaRPr lang="en-US" sz="2000" b="1" dirty="0">
              <a:solidFill>
                <a:srgbClr val="00B050"/>
              </a:solidFill>
              <a:latin typeface="Footlight MT Light" panose="0204060206030A020304" pitchFamily="18" charset="0"/>
              <a:cs typeface="Calibri" panose="020F0502020204030204" pitchFamily="34" charset="0"/>
            </a:endParaRPr>
          </a:p>
          <a:p>
            <a:endParaRPr lang="en-US" sz="2000" dirty="0">
              <a:latin typeface="Footlight MT Light" panose="0204060206030A020304" pitchFamily="18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Footlight MT Light" panose="0204060206030A020304" pitchFamily="18" charset="0"/>
                <a:cs typeface="Calibri" panose="020F0502020204030204" pitchFamily="34" charset="0"/>
              </a:rPr>
              <a:t>HAS-A </a:t>
            </a:r>
            <a:r>
              <a:rPr lang="en-US" sz="2000" b="1" dirty="0" err="1">
                <a:solidFill>
                  <a:srgbClr val="002060"/>
                </a:solidFill>
                <a:latin typeface="Footlight MT Light" panose="0204060206030A020304" pitchFamily="18" charset="0"/>
                <a:cs typeface="Calibri" panose="020F0502020204030204" pitchFamily="34" charset="0"/>
              </a:rPr>
              <a:t>RelationShip</a:t>
            </a:r>
            <a:endParaRPr lang="en-US" sz="2000" b="1" dirty="0">
              <a:solidFill>
                <a:srgbClr val="002060"/>
              </a:solidFill>
              <a:latin typeface="Footlight MT Light" panose="0204060206030A020304" pitchFamily="18" charset="0"/>
              <a:cs typeface="Calibri" panose="020F0502020204030204" pitchFamily="34" charset="0"/>
            </a:endParaRPr>
          </a:p>
          <a:p>
            <a:endParaRPr lang="en-US" sz="2000" dirty="0">
              <a:latin typeface="Footlight MT Light" panose="0204060206030A020304" pitchFamily="18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Footlight MT Light" panose="0204060206030A020304" pitchFamily="18" charset="0"/>
                <a:cs typeface="Calibri" panose="020F0502020204030204" pitchFamily="34" charset="0"/>
              </a:rPr>
              <a:t>super(), this() &amp; </a:t>
            </a:r>
            <a:r>
              <a:rPr lang="en-US" sz="2000" b="1" dirty="0" err="1">
                <a:solidFill>
                  <a:schemeClr val="tx2">
                    <a:lumMod val="50000"/>
                  </a:schemeClr>
                </a:solidFill>
                <a:latin typeface="Footlight MT Light" panose="0204060206030A020304" pitchFamily="18" charset="0"/>
                <a:cs typeface="Calibri" panose="020F0502020204030204" pitchFamily="34" charset="0"/>
              </a:rPr>
              <a:t>toString</a:t>
            </a:r>
            <a:r>
              <a:rPr lang="en-US" sz="2000" b="1" dirty="0">
                <a:solidFill>
                  <a:schemeClr val="tx2">
                    <a:lumMod val="50000"/>
                  </a:schemeClr>
                </a:solidFill>
                <a:latin typeface="Footlight MT Light" panose="0204060206030A020304" pitchFamily="18" charset="0"/>
                <a:cs typeface="Calibri" panose="020F0502020204030204" pitchFamily="34" charset="0"/>
              </a:rPr>
              <a:t>()</a:t>
            </a:r>
          </a:p>
          <a:p>
            <a:endParaRPr lang="en-US" sz="2000" b="1" dirty="0">
              <a:solidFill>
                <a:srgbClr val="0070C0"/>
              </a:solidFill>
              <a:latin typeface="Footlight MT Light" panose="0204060206030A020304" pitchFamily="18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Footlight MT Light" panose="0204060206030A020304" pitchFamily="18" charset="0"/>
                <a:cs typeface="Calibri" panose="020F0502020204030204" pitchFamily="34" charset="0"/>
              </a:rPr>
              <a:t>Tricky Questions </a:t>
            </a:r>
            <a:r>
              <a:rPr lang="en-US" sz="2000" dirty="0">
                <a:latin typeface="Footlight MT Light" panose="0204060206030A020304" pitchFamily="18" charset="0"/>
                <a:cs typeface="Calibri" panose="020F0502020204030204" pitchFamily="34" charset="0"/>
              </a:rPr>
              <a:t>Based On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Footlight MT Light" panose="0204060206030A020304" pitchFamily="18" charset="0"/>
                <a:cs typeface="Calibri" panose="020F0502020204030204" pitchFamily="34" charset="0"/>
              </a:rPr>
              <a:t>Above Topics</a:t>
            </a:r>
          </a:p>
          <a:p>
            <a:endParaRPr lang="en-US" sz="2000" b="1" dirty="0">
              <a:solidFill>
                <a:srgbClr val="7030A0"/>
              </a:solidFill>
              <a:latin typeface="Footlight MT Light" panose="0204060206030A020304" pitchFamily="18" charset="0"/>
            </a:endParaRPr>
          </a:p>
          <a:p>
            <a:endParaRPr lang="en-US" sz="2000" b="1" dirty="0">
              <a:solidFill>
                <a:srgbClr val="7030A0"/>
              </a:solidFill>
              <a:latin typeface="Footlight MT Light" panose="0204060206030A020304" pitchFamily="18" charset="0"/>
            </a:endParaRPr>
          </a:p>
          <a:p>
            <a:endParaRPr lang="en-US" sz="2000" b="1" dirty="0">
              <a:solidFill>
                <a:srgbClr val="C00000"/>
              </a:solidFill>
              <a:latin typeface="Arial Narrow" pitchFamily="34" charset="0"/>
            </a:endParaRPr>
          </a:p>
          <a:p>
            <a:endParaRPr lang="en-US" sz="20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2051720" y="165869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Module 3: OOP &amp; Advance OOP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915566"/>
            <a:ext cx="48245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Footlight MT Light" panose="0204060206030A020304" pitchFamily="18" charset="0"/>
                <a:cs typeface="Calibri" panose="020F0502020204030204" pitchFamily="34" charset="0"/>
              </a:rPr>
              <a:t>Polymorphism( Signature , Overloading &amp; Overriding)</a:t>
            </a:r>
          </a:p>
          <a:p>
            <a:endParaRPr lang="en-US" sz="1800" b="1" dirty="0">
              <a:solidFill>
                <a:srgbClr val="0070C0"/>
              </a:solidFill>
              <a:latin typeface="Footlight MT Light" panose="0204060206030A020304" pitchFamily="18" charset="0"/>
              <a:cs typeface="Calibri" panose="020F0502020204030204" pitchFamily="34" charset="0"/>
            </a:endParaRPr>
          </a:p>
          <a:p>
            <a:r>
              <a:rPr lang="en-US" sz="1800" b="1" dirty="0">
                <a:solidFill>
                  <a:srgbClr val="7030A0"/>
                </a:solidFill>
                <a:latin typeface="Footlight MT Light" panose="0204060206030A020304" pitchFamily="18" charset="0"/>
                <a:cs typeface="Calibri" panose="020F0502020204030204" pitchFamily="34" charset="0"/>
              </a:rPr>
              <a:t>Covariant Return Types</a:t>
            </a:r>
            <a:endParaRPr lang="en-US" sz="1800" dirty="0">
              <a:solidFill>
                <a:srgbClr val="7030A0"/>
              </a:solidFill>
              <a:latin typeface="Footlight MT Light" panose="0204060206030A020304" pitchFamily="18" charset="0"/>
              <a:cs typeface="Calibri" panose="020F0502020204030204" pitchFamily="34" charset="0"/>
            </a:endParaRPr>
          </a:p>
          <a:p>
            <a:endParaRPr lang="en-US" sz="1800" b="1" dirty="0">
              <a:solidFill>
                <a:srgbClr val="7030A0"/>
              </a:solidFill>
              <a:latin typeface="Footlight MT Light" panose="0204060206030A020304" pitchFamily="18" charset="0"/>
              <a:cs typeface="Calibri" panose="020F0502020204030204" pitchFamily="34" charset="0"/>
            </a:endParaRPr>
          </a:p>
          <a:p>
            <a:r>
              <a:rPr lang="en-US" sz="1800" b="1" dirty="0">
                <a:solidFill>
                  <a:srgbClr val="00B050"/>
                </a:solidFill>
                <a:latin typeface="Footlight MT Light" panose="0204060206030A020304" pitchFamily="18" charset="0"/>
                <a:cs typeface="Calibri" panose="020F0502020204030204" pitchFamily="34" charset="0"/>
              </a:rPr>
              <a:t>Abstract Class</a:t>
            </a:r>
          </a:p>
          <a:p>
            <a:endParaRPr lang="en-US" sz="1800" dirty="0">
              <a:latin typeface="Footlight MT Light" panose="0204060206030A020304" pitchFamily="18" charset="0"/>
              <a:cs typeface="Calibri" panose="020F0502020204030204" pitchFamily="34" charset="0"/>
            </a:endParaRPr>
          </a:p>
          <a:p>
            <a:r>
              <a:rPr lang="en-US" sz="1800" b="1" dirty="0">
                <a:solidFill>
                  <a:srgbClr val="002060"/>
                </a:solidFill>
                <a:latin typeface="Footlight MT Light" panose="0204060206030A020304" pitchFamily="18" charset="0"/>
                <a:cs typeface="Calibri" panose="020F0502020204030204" pitchFamily="34" charset="0"/>
              </a:rPr>
              <a:t>Interface</a:t>
            </a:r>
          </a:p>
          <a:p>
            <a:pPr>
              <a:buNone/>
            </a:pPr>
            <a:endParaRPr lang="en-US" sz="1800" dirty="0">
              <a:latin typeface="Footlight MT Light" panose="0204060206030A020304" pitchFamily="18" charset="0"/>
              <a:cs typeface="Calibri" panose="020F0502020204030204" pitchFamily="34" charset="0"/>
            </a:endParaRPr>
          </a:p>
          <a:p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Footlight MT Light" panose="0204060206030A020304" pitchFamily="18" charset="0"/>
                <a:cs typeface="Calibri" panose="020F0502020204030204" pitchFamily="34" charset="0"/>
              </a:rPr>
              <a:t>Packages , Access Modifiers And Non Access Modifiers</a:t>
            </a:r>
          </a:p>
          <a:p>
            <a:endParaRPr lang="en-US" sz="1800" b="1" dirty="0">
              <a:solidFill>
                <a:srgbClr val="0070C0"/>
              </a:solidFill>
              <a:latin typeface="Footlight MT Light" panose="0204060206030A020304" pitchFamily="18" charset="0"/>
              <a:cs typeface="Calibri" panose="020F0502020204030204" pitchFamily="34" charset="0"/>
            </a:endParaRPr>
          </a:p>
          <a:p>
            <a:r>
              <a:rPr lang="en-US" sz="1800" b="1" dirty="0">
                <a:solidFill>
                  <a:srgbClr val="0070C0"/>
                </a:solidFill>
                <a:latin typeface="Footlight MT Light" panose="0204060206030A020304" pitchFamily="18" charset="0"/>
                <a:cs typeface="Calibri" panose="020F0502020204030204" pitchFamily="34" charset="0"/>
              </a:rPr>
              <a:t>Tricky Questions </a:t>
            </a:r>
            <a:r>
              <a:rPr lang="en-US" sz="1800" dirty="0">
                <a:latin typeface="Footlight MT Light" panose="0204060206030A020304" pitchFamily="18" charset="0"/>
                <a:cs typeface="Calibri" panose="020F0502020204030204" pitchFamily="34" charset="0"/>
              </a:rPr>
              <a:t>Based On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Footlight MT Light" panose="0204060206030A020304" pitchFamily="18" charset="0"/>
                <a:cs typeface="Calibri" panose="020F0502020204030204" pitchFamily="34" charset="0"/>
              </a:rPr>
              <a:t>Above Topics</a:t>
            </a:r>
          </a:p>
          <a:p>
            <a:endParaRPr lang="en-US" sz="1800" b="1" dirty="0">
              <a:solidFill>
                <a:srgbClr val="7030A0"/>
              </a:solidFill>
            </a:endParaRPr>
          </a:p>
          <a:p>
            <a:endParaRPr lang="en-US" sz="1800" b="1" dirty="0">
              <a:solidFill>
                <a:srgbClr val="7030A0"/>
              </a:solidFill>
            </a:endParaRPr>
          </a:p>
          <a:p>
            <a:endParaRPr lang="en-US" sz="1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323528" y="771550"/>
            <a:ext cx="4570482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dirty="0">
                <a:solidFill>
                  <a:srgbClr val="C00000"/>
                </a:solidFill>
              </a:rPr>
              <a:t>Can we instantiate a class in this way ?:</a:t>
            </a:r>
            <a:endParaRPr lang="en-IN" sz="1800" b="1" u="sng" dirty="0">
              <a:solidFill>
                <a:srgbClr val="C00000"/>
              </a:solidFill>
            </a:endParaRPr>
          </a:p>
          <a:p>
            <a:endParaRPr lang="en-IN" b="1" dirty="0">
              <a:solidFill>
                <a:srgbClr val="C00000"/>
              </a:solidFill>
            </a:endParaRPr>
          </a:p>
          <a:p>
            <a:pPr fontAlgn="base"/>
            <a:r>
              <a:rPr lang="en-IN" b="1" dirty="0"/>
              <a:t>public class A</a:t>
            </a:r>
          </a:p>
          <a:p>
            <a:pPr fontAlgn="base"/>
            <a:r>
              <a:rPr lang="en-IN" b="1" dirty="0"/>
              <a:t>{</a:t>
            </a:r>
          </a:p>
          <a:p>
            <a:pPr fontAlgn="base"/>
            <a:r>
              <a:rPr lang="en-IN" b="1" dirty="0"/>
              <a:t>    A </a:t>
            </a:r>
            <a:r>
              <a:rPr lang="en-IN" b="1" dirty="0" err="1"/>
              <a:t>a</a:t>
            </a:r>
            <a:r>
              <a:rPr lang="en-IN" b="1" dirty="0"/>
              <a:t> = new A();</a:t>
            </a:r>
          </a:p>
          <a:p>
            <a:pPr fontAlgn="base"/>
            <a:r>
              <a:rPr lang="en-IN" b="1" dirty="0"/>
              <a:t>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2499742"/>
            <a:ext cx="72070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 dirty="0">
                <a:solidFill>
                  <a:srgbClr val="0070C0"/>
                </a:solidFill>
              </a:rPr>
              <a:t>Answer: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Not possible, Because while instantiating, constructor will be called recursively.</a:t>
            </a:r>
            <a:endParaRPr lang="en-IN" b="1" u="sng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31840" y="0"/>
            <a:ext cx="3442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Sample Questions We Will</a:t>
            </a:r>
            <a:br>
              <a:rPr lang="en-US" sz="1800" b="1" dirty="0">
                <a:solidFill>
                  <a:srgbClr val="7030A0"/>
                </a:solidFill>
              </a:rPr>
            </a:br>
            <a:r>
              <a:rPr lang="en-US" sz="1800" b="1" dirty="0">
                <a:solidFill>
                  <a:srgbClr val="7030A0"/>
                </a:solidFill>
              </a:rPr>
              <a:t>     Discuss In The Class   </a:t>
            </a:r>
            <a:endParaRPr lang="en-US" sz="18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2339752" y="165869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Module 4: Collections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728" y="1083384"/>
            <a:ext cx="372890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Footlight MT Light" panose="0204060206030A020304" pitchFamily="18" charset="0"/>
              </a:rPr>
              <a:t>Comparator V/s Comparable</a:t>
            </a:r>
          </a:p>
          <a:p>
            <a:endParaRPr lang="en-US" sz="1800" b="1" dirty="0">
              <a:solidFill>
                <a:srgbClr val="0070C0"/>
              </a:solidFill>
              <a:latin typeface="Footlight MT Light" panose="0204060206030A020304" pitchFamily="18" charset="0"/>
            </a:endParaRPr>
          </a:p>
          <a:p>
            <a:r>
              <a:rPr lang="en-US" sz="1800" b="1" dirty="0">
                <a:solidFill>
                  <a:srgbClr val="7030A0"/>
                </a:solidFill>
                <a:latin typeface="Footlight MT Light" panose="0204060206030A020304" pitchFamily="18" charset="0"/>
              </a:rPr>
              <a:t>Map , HashMap &amp; </a:t>
            </a:r>
            <a:r>
              <a:rPr lang="en-US" sz="1800" b="1" dirty="0" err="1">
                <a:solidFill>
                  <a:srgbClr val="7030A0"/>
                </a:solidFill>
                <a:latin typeface="Footlight MT Light" panose="0204060206030A020304" pitchFamily="18" charset="0"/>
              </a:rPr>
              <a:t>TreeMap</a:t>
            </a:r>
            <a:endParaRPr lang="en-US" sz="1800" dirty="0">
              <a:solidFill>
                <a:srgbClr val="7030A0"/>
              </a:solidFill>
              <a:latin typeface="Footlight MT Light" panose="0204060206030A020304" pitchFamily="18" charset="0"/>
            </a:endParaRPr>
          </a:p>
          <a:p>
            <a:endParaRPr lang="en-US" sz="1800" b="1" dirty="0">
              <a:solidFill>
                <a:srgbClr val="7030A0"/>
              </a:solidFill>
              <a:latin typeface="Footlight MT Light" panose="0204060206030A020304" pitchFamily="18" charset="0"/>
            </a:endParaRPr>
          </a:p>
          <a:p>
            <a:r>
              <a:rPr lang="en-US" sz="1800" b="1" dirty="0">
                <a:solidFill>
                  <a:srgbClr val="00B050"/>
                </a:solidFill>
                <a:latin typeface="Footlight MT Light" panose="0204060206030A020304" pitchFamily="18" charset="0"/>
              </a:rPr>
              <a:t>Internal Working Of HashMap</a:t>
            </a:r>
          </a:p>
          <a:p>
            <a:endParaRPr lang="en-US" sz="1800" dirty="0">
              <a:latin typeface="Footlight MT Light" panose="0204060206030A020304" pitchFamily="18" charset="0"/>
            </a:endParaRPr>
          </a:p>
          <a:p>
            <a:r>
              <a:rPr lang="en-US" sz="1800" b="1" dirty="0">
                <a:solidFill>
                  <a:srgbClr val="002060"/>
                </a:solidFill>
                <a:latin typeface="Footlight MT Light" panose="0204060206030A020304" pitchFamily="18" charset="0"/>
              </a:rPr>
              <a:t>Changes In HashMap In Java 8</a:t>
            </a:r>
          </a:p>
          <a:p>
            <a:pPr>
              <a:buNone/>
            </a:pPr>
            <a:endParaRPr lang="en-US" sz="1800" dirty="0">
              <a:latin typeface="Footlight MT Light" panose="0204060206030A020304" pitchFamily="18" charset="0"/>
            </a:endParaRPr>
          </a:p>
          <a:p>
            <a:r>
              <a:rPr lang="en-US" sz="1800" b="1" dirty="0">
                <a:solidFill>
                  <a:schemeClr val="accent5">
                    <a:lumMod val="50000"/>
                  </a:schemeClr>
                </a:solidFill>
                <a:latin typeface="Footlight MT Light" panose="0204060206030A020304" pitchFamily="18" charset="0"/>
              </a:rPr>
              <a:t>HashMap V/s </a:t>
            </a:r>
            <a:r>
              <a:rPr lang="en-US" sz="1800" b="1" dirty="0" err="1">
                <a:solidFill>
                  <a:schemeClr val="accent5">
                    <a:lumMod val="50000"/>
                  </a:schemeClr>
                </a:solidFill>
                <a:latin typeface="Footlight MT Light" panose="0204060206030A020304" pitchFamily="18" charset="0"/>
              </a:rPr>
              <a:t>Hashtable</a:t>
            </a:r>
            <a:endParaRPr lang="en-US" sz="1800" b="1" dirty="0">
              <a:solidFill>
                <a:schemeClr val="accent5">
                  <a:lumMod val="50000"/>
                </a:schemeClr>
              </a:solidFill>
              <a:latin typeface="Footlight MT Light" panose="0204060206030A020304" pitchFamily="18" charset="0"/>
            </a:endParaRPr>
          </a:p>
          <a:p>
            <a:endParaRPr lang="en-US" sz="1800" b="1" dirty="0">
              <a:solidFill>
                <a:srgbClr val="0070C0"/>
              </a:solidFill>
              <a:latin typeface="Footlight MT Light" panose="0204060206030A020304" pitchFamily="18" charset="0"/>
            </a:endParaRPr>
          </a:p>
          <a:p>
            <a:r>
              <a:rPr lang="en-US" sz="1800" b="1" dirty="0">
                <a:solidFill>
                  <a:srgbClr val="0070C0"/>
                </a:solidFill>
                <a:latin typeface="Footlight MT Light" panose="0204060206030A020304" pitchFamily="18" charset="0"/>
              </a:rPr>
              <a:t>Tricky Questions </a:t>
            </a:r>
            <a:r>
              <a:rPr lang="en-US" sz="1800" dirty="0">
                <a:latin typeface="Footlight MT Light" panose="0204060206030A020304" pitchFamily="18" charset="0"/>
              </a:rPr>
              <a:t>Based On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Footlight MT Light" panose="0204060206030A020304" pitchFamily="18" charset="0"/>
              </a:rPr>
              <a:t>Above Topics</a:t>
            </a:r>
          </a:p>
          <a:p>
            <a:endParaRPr lang="en-US" sz="1800" b="1" dirty="0">
              <a:solidFill>
                <a:srgbClr val="7030A0"/>
              </a:solidFill>
              <a:latin typeface="Footlight MT Light" panose="0204060206030A020304" pitchFamily="18" charset="0"/>
            </a:endParaRPr>
          </a:p>
          <a:p>
            <a:endParaRPr lang="en-US" sz="1800" b="1" dirty="0">
              <a:solidFill>
                <a:srgbClr val="7030A0"/>
              </a:solidFill>
            </a:endParaRPr>
          </a:p>
          <a:p>
            <a:endParaRPr lang="en-US" sz="1800" b="1" dirty="0">
              <a:solidFill>
                <a:srgbClr val="7030A0"/>
              </a:solidFill>
            </a:endParaRPr>
          </a:p>
          <a:p>
            <a:endParaRPr lang="en-US" sz="1800" b="1" dirty="0">
              <a:solidFill>
                <a:srgbClr val="7030A0"/>
              </a:solidFill>
            </a:endParaRPr>
          </a:p>
          <a:p>
            <a:endParaRPr lang="en-US" sz="1800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2627784" y="0"/>
            <a:ext cx="50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Sample Questions We Will</a:t>
            </a:r>
            <a:br>
              <a:rPr lang="en-US" sz="2000" b="1" dirty="0">
                <a:solidFill>
                  <a:srgbClr val="C00000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    Discuss In The Class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1640" y="1131590"/>
            <a:ext cx="372890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chemeClr val="accent6">
                    <a:lumMod val="50000"/>
                  </a:schemeClr>
                </a:solidFill>
                <a:latin typeface="Century751 No2 BT" pitchFamily="18" charset="0"/>
              </a:rPr>
              <a:t>Very Popular Interview Question:</a:t>
            </a:r>
            <a:endParaRPr lang="en-IN" sz="2000" b="1" u="sng" dirty="0">
              <a:solidFill>
                <a:schemeClr val="accent6">
                  <a:lumMod val="50000"/>
                </a:schemeClr>
              </a:solidFill>
              <a:latin typeface="Century751 No2 BT" pitchFamily="18" charset="0"/>
            </a:endParaRPr>
          </a:p>
          <a:p>
            <a:pPr fontAlgn="base">
              <a:buNone/>
            </a:pPr>
            <a:endParaRPr lang="en-IN" sz="2000" b="1" dirty="0">
              <a:latin typeface="Century751 No2 BT" pitchFamily="18" charset="0"/>
            </a:endParaRPr>
          </a:p>
          <a:p>
            <a:r>
              <a:rPr lang="en-IN" sz="2000" b="1" dirty="0">
                <a:latin typeface="Century751 No2 BT" pitchFamily="18" charset="0"/>
              </a:rPr>
              <a:t>Why it is recommended to use </a:t>
            </a:r>
          </a:p>
          <a:p>
            <a:r>
              <a:rPr lang="en-IN" sz="1800" b="1" dirty="0">
                <a:solidFill>
                  <a:srgbClr val="0070C0"/>
                </a:solidFill>
                <a:latin typeface="Century751 No2 BT" pitchFamily="18" charset="0"/>
              </a:rPr>
              <a:t>List </a:t>
            </a:r>
            <a:r>
              <a:rPr lang="en-IN" sz="1800" b="1" dirty="0" err="1">
                <a:solidFill>
                  <a:srgbClr val="0070C0"/>
                </a:solidFill>
                <a:latin typeface="Century751 No2 BT" pitchFamily="18" charset="0"/>
              </a:rPr>
              <a:t>list</a:t>
            </a:r>
            <a:r>
              <a:rPr lang="en-IN" sz="1800" b="1" dirty="0">
                <a:solidFill>
                  <a:srgbClr val="0070C0"/>
                </a:solidFill>
                <a:latin typeface="Century751 No2 BT" pitchFamily="18" charset="0"/>
              </a:rPr>
              <a:t> = new </a:t>
            </a:r>
            <a:r>
              <a:rPr lang="en-IN" sz="1800" b="1" dirty="0" err="1">
                <a:solidFill>
                  <a:srgbClr val="0070C0"/>
                </a:solidFill>
                <a:latin typeface="Century751 No2 BT" pitchFamily="18" charset="0"/>
              </a:rPr>
              <a:t>ArrayList</a:t>
            </a:r>
            <a:r>
              <a:rPr lang="en-IN" sz="1800" b="1" dirty="0">
                <a:solidFill>
                  <a:srgbClr val="0070C0"/>
                </a:solidFill>
                <a:latin typeface="Century751 No2 BT" pitchFamily="18" charset="0"/>
              </a:rPr>
              <a:t>(); </a:t>
            </a:r>
          </a:p>
          <a:p>
            <a:endParaRPr lang="en-IN" sz="1800" b="1" dirty="0">
              <a:latin typeface="Century751 No2 BT" pitchFamily="18" charset="0"/>
            </a:endParaRPr>
          </a:p>
          <a:p>
            <a:r>
              <a:rPr lang="en-IN" sz="2000" b="1" dirty="0">
                <a:latin typeface="Century751 No2 BT" pitchFamily="18" charset="0"/>
              </a:rPr>
              <a:t>instead of </a:t>
            </a:r>
          </a:p>
          <a:p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  <a:latin typeface="Century751 No2 BT" pitchFamily="18" charset="0"/>
              </a:rPr>
              <a:t>ArrayList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  <a:latin typeface="Century751 No2 BT" pitchFamily="18" charset="0"/>
              </a:rPr>
              <a:t> list = new </a:t>
            </a:r>
            <a:r>
              <a:rPr lang="en-IN" sz="1800" b="1" dirty="0" err="1">
                <a:solidFill>
                  <a:schemeClr val="accent1">
                    <a:lumMod val="75000"/>
                  </a:schemeClr>
                </a:solidFill>
                <a:latin typeface="Century751 No2 BT" pitchFamily="18" charset="0"/>
              </a:rPr>
              <a:t>ArrayList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  <a:latin typeface="Century751 No2 BT" pitchFamily="18" charset="0"/>
              </a:rPr>
              <a:t>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14"/>
          <p:cNvSpPr txBox="1">
            <a:spLocks noGrp="1"/>
          </p:cNvSpPr>
          <p:nvPr>
            <p:ph type="title"/>
          </p:nvPr>
        </p:nvSpPr>
        <p:spPr>
          <a:xfrm>
            <a:off x="702900" y="760925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+mj-lt"/>
              </a:rPr>
              <a:t>Today’s Agenda</a:t>
            </a:r>
            <a:endParaRPr sz="2800" dirty="0">
              <a:latin typeface="+mj-lt"/>
            </a:endParaRPr>
          </a:p>
        </p:txBody>
      </p:sp>
      <p:sp>
        <p:nvSpPr>
          <p:cNvPr id="1578" name="Google Shape;1578;p14"/>
          <p:cNvSpPr txBox="1">
            <a:spLocks noGrp="1"/>
          </p:cNvSpPr>
          <p:nvPr>
            <p:ph type="body" idx="1"/>
          </p:nvPr>
        </p:nvSpPr>
        <p:spPr>
          <a:xfrm>
            <a:off x="702900" y="1705890"/>
            <a:ext cx="4589180" cy="30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Century751 No2 BT" pitchFamily="18" charset="0"/>
              </a:rPr>
              <a:t>Objectives Of The Course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00B050"/>
                </a:solidFill>
                <a:latin typeface="Century751 No2 BT" pitchFamily="18" charset="0"/>
              </a:rPr>
              <a:t>Prerequisites Of The Course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rgbClr val="002060"/>
                </a:solidFill>
                <a:latin typeface="Century751 No2 BT" pitchFamily="18" charset="0"/>
              </a:rPr>
              <a:t>Why you should take this course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entury751 No2 BT" pitchFamily="18" charset="0"/>
              </a:rPr>
              <a:t>How this course is structured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entury751 No2 BT" pitchFamily="18" charset="0"/>
              </a:rPr>
              <a:t>Course Contents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entury751 No2 BT" pitchFamily="18" charset="0"/>
              </a:rPr>
              <a:t>WalkThrough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entury751 No2 BT" pitchFamily="18" charset="0"/>
            </a:endParaRPr>
          </a:p>
        </p:txBody>
      </p:sp>
      <p:sp>
        <p:nvSpPr>
          <p:cNvPr id="1580" name="Google Shape;1580;p14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1979712" y="165869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Module 5: Java 8 Or Modern Java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915566"/>
            <a:ext cx="561662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Footlight MT Light" panose="0204060206030A020304" pitchFamily="18" charset="0"/>
                <a:cs typeface="Calibri" panose="020F0502020204030204" pitchFamily="34" charset="0"/>
              </a:rPr>
              <a:t>Why Java 8 Is So Popular ?</a:t>
            </a:r>
          </a:p>
          <a:p>
            <a:endParaRPr lang="en-US" sz="2000" b="1" dirty="0">
              <a:solidFill>
                <a:srgbClr val="00B050"/>
              </a:solidFill>
              <a:latin typeface="Footlight MT Light" panose="0204060206030A020304" pitchFamily="18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Footlight MT Light" panose="0204060206030A020304" pitchFamily="18" charset="0"/>
                <a:cs typeface="Calibri" panose="020F0502020204030204" pitchFamily="34" charset="0"/>
              </a:rPr>
              <a:t>New Features Of Java 8</a:t>
            </a:r>
            <a:endParaRPr lang="en-US" sz="2000" dirty="0">
              <a:latin typeface="Footlight MT Light" panose="0204060206030A020304" pitchFamily="18" charset="0"/>
              <a:cs typeface="Calibri" panose="020F0502020204030204" pitchFamily="34" charset="0"/>
            </a:endParaRPr>
          </a:p>
          <a:p>
            <a:endParaRPr lang="en-US" sz="2000" b="1" dirty="0">
              <a:solidFill>
                <a:srgbClr val="002060"/>
              </a:solidFill>
              <a:latin typeface="Footlight MT Light" panose="0204060206030A020304" pitchFamily="18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Footlight MT Light" panose="0204060206030A020304" pitchFamily="18" charset="0"/>
                <a:cs typeface="Calibri" panose="020F0502020204030204" pitchFamily="34" charset="0"/>
              </a:rPr>
              <a:t>Java 8 Interface Enhancements</a:t>
            </a:r>
            <a:endParaRPr lang="en-US" sz="2000" dirty="0">
              <a:latin typeface="Footlight MT Light" panose="0204060206030A020304" pitchFamily="18" charset="0"/>
              <a:cs typeface="Calibri" panose="020F0502020204030204" pitchFamily="34" charset="0"/>
            </a:endParaRPr>
          </a:p>
          <a:p>
            <a:endParaRPr lang="en-IN" sz="2000" b="1" dirty="0">
              <a:solidFill>
                <a:schemeClr val="accent5">
                  <a:lumMod val="50000"/>
                </a:schemeClr>
              </a:solidFill>
              <a:latin typeface="Footlight MT Light" panose="0204060206030A020304" pitchFamily="18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Footlight MT Light" panose="0204060206030A020304" pitchFamily="18" charset="0"/>
              </a:rPr>
              <a:t>Functional Interfaces</a:t>
            </a:r>
          </a:p>
          <a:p>
            <a:endParaRPr lang="en-US" sz="2000" b="1" dirty="0">
              <a:solidFill>
                <a:schemeClr val="accent5">
                  <a:lumMod val="50000"/>
                </a:schemeClr>
              </a:solidFill>
              <a:latin typeface="Footlight MT Light" panose="0204060206030A020304" pitchFamily="18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Footlight MT Light" panose="0204060206030A020304" pitchFamily="18" charset="0"/>
                <a:cs typeface="Calibri" panose="020F0502020204030204" pitchFamily="34" charset="0"/>
              </a:rPr>
              <a:t>Lambda Expressions</a:t>
            </a:r>
          </a:p>
          <a:p>
            <a:endParaRPr lang="en-US" sz="2000" b="1" dirty="0">
              <a:solidFill>
                <a:srgbClr val="0070C0"/>
              </a:solidFill>
              <a:latin typeface="Footlight MT Light" panose="0204060206030A020304" pitchFamily="18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Footlight MT Light" panose="0204060206030A020304" pitchFamily="18" charset="0"/>
              </a:rPr>
              <a:t>The Stream API</a:t>
            </a:r>
          </a:p>
          <a:p>
            <a:endParaRPr lang="en-US" sz="2000" b="1" dirty="0">
              <a:solidFill>
                <a:srgbClr val="0070C0"/>
              </a:solidFill>
              <a:latin typeface="Footlight MT Light" panose="0204060206030A020304" pitchFamily="18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Footlight MT Light" panose="0204060206030A020304" pitchFamily="18" charset="0"/>
                <a:cs typeface="Calibri" panose="020F0502020204030204" pitchFamily="34" charset="0"/>
              </a:rPr>
              <a:t>Tricky Questions </a:t>
            </a:r>
            <a:r>
              <a:rPr lang="en-US" sz="2000" dirty="0">
                <a:latin typeface="Footlight MT Light" panose="0204060206030A020304" pitchFamily="18" charset="0"/>
                <a:cs typeface="Calibri" panose="020F0502020204030204" pitchFamily="34" charset="0"/>
              </a:rPr>
              <a:t>Based On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Footlight MT Light" panose="0204060206030A020304" pitchFamily="18" charset="0"/>
                <a:cs typeface="Calibri" panose="020F0502020204030204" pitchFamily="34" charset="0"/>
              </a:rPr>
              <a:t>Above Topics</a:t>
            </a:r>
          </a:p>
          <a:p>
            <a:endParaRPr lang="en-US" sz="2000" b="1" dirty="0">
              <a:solidFill>
                <a:srgbClr val="7030A0"/>
              </a:solidFill>
            </a:endParaRPr>
          </a:p>
          <a:p>
            <a:endParaRPr lang="en-US" sz="2000" b="1" dirty="0">
              <a:solidFill>
                <a:srgbClr val="7030A0"/>
              </a:solidFill>
            </a:endParaRPr>
          </a:p>
          <a:p>
            <a:endParaRPr lang="en-US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Can you Solve This ?</a:t>
            </a:r>
            <a:endParaRPr lang="en-IN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69314" y="1379312"/>
            <a:ext cx="6377940" cy="3640710"/>
          </a:xfrm>
        </p:spPr>
        <p:txBody>
          <a:bodyPr>
            <a:normAutofit/>
          </a:bodyPr>
          <a:lstStyle/>
          <a:p>
            <a:pPr marL="591503" lvl="1" indent="-385763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1800" dirty="0"/>
              <a:t>WAP </a:t>
            </a:r>
            <a:r>
              <a:rPr lang="en-IN" sz="1800" dirty="0">
                <a:solidFill>
                  <a:schemeClr val="tx1"/>
                </a:solidFill>
              </a:rPr>
              <a:t>to </a:t>
            </a:r>
            <a:r>
              <a:rPr lang="en-IN" sz="1800" b="1" u="sng" dirty="0">
                <a:solidFill>
                  <a:srgbClr val="C00000"/>
                </a:solidFill>
              </a:rPr>
              <a:t>calculate sum of </a:t>
            </a:r>
            <a:r>
              <a:rPr lang="en-IN" sz="1800" b="1" u="sng" dirty="0" err="1">
                <a:solidFill>
                  <a:srgbClr val="C00000"/>
                </a:solidFill>
              </a:rPr>
              <a:t>nos</a:t>
            </a:r>
            <a:r>
              <a:rPr lang="en-IN" sz="1800" b="1" u="sng" dirty="0">
                <a:solidFill>
                  <a:srgbClr val="C00000"/>
                </a:solidFill>
              </a:rPr>
              <a:t> from 1 t0 100:</a:t>
            </a:r>
            <a:endParaRPr lang="en-IN" sz="1800" dirty="0">
              <a:solidFill>
                <a:schemeClr val="tx1"/>
              </a:solidFill>
            </a:endParaRPr>
          </a:p>
          <a:p>
            <a:pPr marL="591503" lvl="1" indent="-385763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800" b="1" u="sng" dirty="0">
              <a:solidFill>
                <a:schemeClr val="tx1"/>
              </a:solidFill>
            </a:endParaRPr>
          </a:p>
          <a:p>
            <a:pPr marL="591503" lvl="1" indent="-385763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800" b="1" u="sng" dirty="0">
                <a:solidFill>
                  <a:srgbClr val="002060"/>
                </a:solidFill>
              </a:rPr>
              <a:t>Old Style</a:t>
            </a:r>
          </a:p>
          <a:p>
            <a:pPr marL="591503" lvl="1" indent="-385763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800" b="1" u="sng" dirty="0">
              <a:solidFill>
                <a:schemeClr val="tx1"/>
              </a:solidFill>
            </a:endParaRPr>
          </a:p>
          <a:p>
            <a:pPr marL="591503" lvl="1" indent="-385763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800" b="1" u="sng" dirty="0">
              <a:solidFill>
                <a:schemeClr val="tx1"/>
              </a:solidFill>
            </a:endParaRPr>
          </a:p>
          <a:p>
            <a:pPr marL="591503" lvl="1" indent="-385763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1800" b="1" u="sng" dirty="0">
              <a:solidFill>
                <a:schemeClr val="tx1"/>
              </a:solidFill>
            </a:endParaRPr>
          </a:p>
          <a:p>
            <a:pPr marL="591503" lvl="1" indent="-385763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1800" b="1" u="sng" dirty="0">
                <a:solidFill>
                  <a:srgbClr val="00B050"/>
                </a:solidFill>
              </a:rPr>
              <a:t>New Style:</a:t>
            </a:r>
          </a:p>
          <a:p>
            <a:pPr marL="591503" lvl="1" indent="-385763">
              <a:buClr>
                <a:schemeClr val="accent1"/>
              </a:buClr>
              <a:buSzPct val="120000"/>
              <a:buNone/>
            </a:pPr>
            <a:endParaRPr lang="en-IN" sz="1800" dirty="0">
              <a:solidFill>
                <a:schemeClr val="tx1"/>
              </a:solidFill>
            </a:endParaRPr>
          </a:p>
          <a:p>
            <a:pPr marL="591503" lvl="1" indent="-385763">
              <a:buClr>
                <a:schemeClr val="accent1"/>
              </a:buClr>
              <a:buSzPct val="120000"/>
              <a:buNone/>
            </a:pPr>
            <a:endParaRPr lang="en-US" sz="1725" dirty="0">
              <a:solidFill>
                <a:schemeClr val="tx1"/>
              </a:solidFill>
            </a:endParaRPr>
          </a:p>
          <a:p>
            <a:pPr marL="385763" indent="-385763">
              <a:buNone/>
            </a:pPr>
            <a:endParaRPr lang="en-US" sz="1725" dirty="0"/>
          </a:p>
        </p:txBody>
      </p:sp>
      <p:sp>
        <p:nvSpPr>
          <p:cNvPr id="6" name="TextBox 5"/>
          <p:cNvSpPr txBox="1"/>
          <p:nvPr/>
        </p:nvSpPr>
        <p:spPr>
          <a:xfrm>
            <a:off x="3071802" y="2463738"/>
            <a:ext cx="3771545" cy="1115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91503" lvl="1" indent="-385763">
              <a:buClr>
                <a:schemeClr val="accent1"/>
              </a:buClr>
              <a:buSzPct val="120000"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sum=0;</a:t>
            </a:r>
          </a:p>
          <a:p>
            <a:pPr marL="591503" lvl="1" indent="-385763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for(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=1;i&lt;=100;i++)</a:t>
            </a:r>
          </a:p>
          <a:p>
            <a:pPr marL="591503" lvl="1" indent="-385763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sum=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sum+i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591503" lvl="1" indent="-385763">
              <a:buClr>
                <a:schemeClr val="accent1"/>
              </a:buClr>
              <a:buSzPct val="120000"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(“sum is ”+sum);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IN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3178960" y="4125526"/>
            <a:ext cx="52174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91503" lvl="1" indent="-385763">
              <a:buClr>
                <a:schemeClr val="accent1"/>
              </a:buClr>
              <a:buSzPct val="120000"/>
            </a:pPr>
            <a:r>
              <a:rPr lang="en-US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sum=</a:t>
            </a:r>
            <a:r>
              <a:rPr lang="en-US" sz="1600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IntStream.rangeClosed</a:t>
            </a:r>
            <a:r>
              <a:rPr lang="en-US" sz="1600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(1,100).sum();</a:t>
            </a:r>
          </a:p>
          <a:p>
            <a:pPr marL="591503" lvl="1" indent="-385763">
              <a:buClr>
                <a:schemeClr val="accent1"/>
              </a:buClr>
              <a:buSzPct val="120000"/>
            </a:pP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(“sum is ”+sum);</a:t>
            </a:r>
            <a:endParaRPr lang="en-IN" sz="1600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55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2195736" y="93861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Module 6: Multithreading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1122873"/>
            <a:ext cx="56166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Footlight MT Light" panose="0204060206030A020304" pitchFamily="18" charset="0"/>
              </a:rPr>
              <a:t>What Is </a:t>
            </a:r>
            <a:r>
              <a:rPr lang="en-US" sz="2000" b="1" dirty="0" err="1">
                <a:solidFill>
                  <a:srgbClr val="0070C0"/>
                </a:solidFill>
                <a:latin typeface="Footlight MT Light" panose="0204060206030A020304" pitchFamily="18" charset="0"/>
              </a:rPr>
              <a:t>MultiThreading</a:t>
            </a:r>
            <a:r>
              <a:rPr lang="en-US" sz="2000" b="1" dirty="0">
                <a:solidFill>
                  <a:srgbClr val="0070C0"/>
                </a:solidFill>
                <a:latin typeface="Footlight MT Light" panose="0204060206030A020304" pitchFamily="18" charset="0"/>
              </a:rPr>
              <a:t> And Why </a:t>
            </a:r>
            <a:r>
              <a:rPr lang="en-US" sz="2000" b="1" dirty="0">
                <a:solidFill>
                  <a:srgbClr val="7030A0"/>
                </a:solidFill>
                <a:latin typeface="Footlight MT Light" panose="0204060206030A020304" pitchFamily="18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Footlight MT Light" panose="0204060206030A020304" pitchFamily="18" charset="0"/>
              </a:rPr>
              <a:t>We Need It ?</a:t>
            </a:r>
          </a:p>
          <a:p>
            <a:endParaRPr lang="en-US" sz="2000" b="1" dirty="0">
              <a:solidFill>
                <a:srgbClr val="00B050"/>
              </a:solidFill>
              <a:latin typeface="Footlight MT Light" panose="0204060206030A020304" pitchFamily="18" charset="0"/>
            </a:endParaRPr>
          </a:p>
          <a:p>
            <a:r>
              <a:rPr lang="en-US" sz="2000" b="1" dirty="0">
                <a:solidFill>
                  <a:srgbClr val="00B050"/>
                </a:solidFill>
                <a:latin typeface="Footlight MT Light" panose="0204060206030A020304" pitchFamily="18" charset="0"/>
              </a:rPr>
              <a:t>Creating Threads</a:t>
            </a:r>
            <a:endParaRPr lang="en-US" sz="2000" dirty="0">
              <a:latin typeface="Footlight MT Light" panose="0204060206030A020304" pitchFamily="18" charset="0"/>
            </a:endParaRPr>
          </a:p>
          <a:p>
            <a:endParaRPr lang="en-US" sz="2000" b="1" dirty="0">
              <a:solidFill>
                <a:srgbClr val="002060"/>
              </a:solidFill>
              <a:latin typeface="Footlight MT Light" panose="0204060206030A020304" pitchFamily="18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Footlight MT Light" panose="0204060206030A020304" pitchFamily="18" charset="0"/>
              </a:rPr>
              <a:t>Thread Life Cycle</a:t>
            </a:r>
            <a:endParaRPr lang="en-US" sz="2000" dirty="0">
              <a:latin typeface="Footlight MT Light" panose="0204060206030A020304" pitchFamily="18" charset="0"/>
            </a:endParaRPr>
          </a:p>
          <a:p>
            <a:endParaRPr lang="en-IN" sz="2000" b="1" dirty="0">
              <a:solidFill>
                <a:schemeClr val="accent5">
                  <a:lumMod val="50000"/>
                </a:schemeClr>
              </a:solidFill>
              <a:latin typeface="Footlight MT Light" panose="0204060206030A020304" pitchFamily="18" charset="0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Footlight MT Light" panose="0204060206030A020304" pitchFamily="18" charset="0"/>
              </a:rPr>
              <a:t>Synchronization </a:t>
            </a:r>
          </a:p>
          <a:p>
            <a:endParaRPr lang="en-US" sz="2000" b="1" dirty="0">
              <a:solidFill>
                <a:srgbClr val="0070C0"/>
              </a:solidFill>
              <a:latin typeface="Footlight MT Light" panose="0204060206030A020304" pitchFamily="18" charset="0"/>
            </a:endParaRPr>
          </a:p>
          <a:p>
            <a:r>
              <a:rPr lang="en-US" sz="2000" b="1" dirty="0">
                <a:solidFill>
                  <a:srgbClr val="C00000"/>
                </a:solidFill>
                <a:latin typeface="Footlight MT Light" panose="0204060206030A020304" pitchFamily="18" charset="0"/>
              </a:rPr>
              <a:t>Most Popular Interview Questions</a:t>
            </a:r>
          </a:p>
          <a:p>
            <a:endParaRPr lang="en-US" sz="2000" b="1" dirty="0">
              <a:solidFill>
                <a:srgbClr val="7030A0"/>
              </a:solidFill>
            </a:endParaRPr>
          </a:p>
          <a:p>
            <a:endParaRPr lang="en-US" sz="2000" b="1" dirty="0">
              <a:solidFill>
                <a:srgbClr val="7030A0"/>
              </a:solidFill>
            </a:endParaRPr>
          </a:p>
          <a:p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75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2483768" y="9386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Course Schedule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1122873"/>
            <a:ext cx="561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rgbClr val="7030A0"/>
              </a:solidFill>
            </a:endParaRPr>
          </a:p>
          <a:p>
            <a:endParaRPr lang="en-US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234F4D-95F5-4126-A05C-41998FF3B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435537"/>
              </p:ext>
            </p:extLst>
          </p:nvPr>
        </p:nvGraphicFramePr>
        <p:xfrm>
          <a:off x="683568" y="1344022"/>
          <a:ext cx="6096000" cy="26822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41503407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208203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Footlight MT Light" panose="0204060206030A020304" pitchFamily="18" charset="0"/>
                        </a:rPr>
                        <a:t>Item</a:t>
                      </a:r>
                      <a:endParaRPr lang="en-IN" sz="2000" dirty="0">
                        <a:latin typeface="Footlight MT Light" panose="0204060206030A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Footlight MT Light" panose="0204060206030A020304" pitchFamily="18" charset="0"/>
                        </a:rPr>
                        <a:t>Dscription</a:t>
                      </a:r>
                      <a:endParaRPr lang="en-IN" sz="2000" dirty="0">
                        <a:latin typeface="Footlight MT Light" panose="0204060206030A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10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Footlight MT Light" panose="0204060206030A020304" pitchFamily="18" charset="0"/>
                        </a:rPr>
                        <a:t>Course</a:t>
                      </a:r>
                      <a:r>
                        <a:rPr lang="en-US" sz="2000" b="1" baseline="0" dirty="0">
                          <a:solidFill>
                            <a:srgbClr val="002060"/>
                          </a:solidFill>
                          <a:latin typeface="Footlight MT Light" panose="0204060206030A020304" pitchFamily="18" charset="0"/>
                        </a:rPr>
                        <a:t> Duration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Footlight MT Light" panose="0204060206030A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Footlight MT Light" panose="0204060206030A020304" pitchFamily="18" charset="0"/>
                        </a:rPr>
                        <a:t>Around 40 </a:t>
                      </a:r>
                      <a:r>
                        <a:rPr lang="en-US" sz="20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Footlight MT Light" panose="0204060206030A020304" pitchFamily="18" charset="0"/>
                        </a:rPr>
                        <a:t>hrs</a:t>
                      </a:r>
                      <a:endParaRPr lang="en-IN" sz="2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Footlight MT Light" panose="0204060206030A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88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Footlight MT Light" panose="0204060206030A020304" pitchFamily="18" charset="0"/>
                        </a:rPr>
                        <a:t>Batch Schedule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Footlight MT Light" panose="0204060206030A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Footlight MT Light" panose="0204060206030A020304" pitchFamily="18" charset="0"/>
                        </a:rPr>
                        <a:t>Saturday &amp; Sunday </a:t>
                      </a:r>
                      <a:endParaRPr lang="en-IN" sz="2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Footlight MT Light" panose="0204060206030A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518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Footlight MT Light" panose="0204060206030A020304" pitchFamily="18" charset="0"/>
                        </a:rPr>
                        <a:t>Batch Timings</a:t>
                      </a:r>
                      <a:r>
                        <a:rPr lang="en-US" sz="2000" b="1" baseline="0" dirty="0">
                          <a:solidFill>
                            <a:srgbClr val="002060"/>
                          </a:solidFill>
                          <a:latin typeface="Footlight MT Light" panose="0204060206030A020304" pitchFamily="18" charset="0"/>
                        </a:rPr>
                        <a:t> 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Footlight MT Light" panose="0204060206030A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Footlight MT Light" panose="0204060206030A020304" pitchFamily="18" charset="0"/>
                        </a:rPr>
                        <a:t>Saturday :10Am </a:t>
                      </a:r>
                    </a:p>
                    <a:p>
                      <a:r>
                        <a:rPr 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Footlight MT Light" panose="0204060206030A020304" pitchFamily="18" charset="0"/>
                        </a:rPr>
                        <a:t>Sunday: Afternoon</a:t>
                      </a:r>
                      <a:endParaRPr lang="en-IN" sz="2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Footlight MT Light" panose="0204060206030A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666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Footlight MT Light" panose="0204060206030A020304" pitchFamily="18" charset="0"/>
                        </a:rPr>
                        <a:t>Class Duration 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Footlight MT Light" panose="0204060206030A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Footlight MT Light" panose="0204060206030A020304" pitchFamily="18" charset="0"/>
                        </a:rPr>
                        <a:t>1.5 Hours </a:t>
                      </a:r>
                      <a:endParaRPr lang="en-IN" sz="2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Footlight MT Light" panose="0204060206030A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73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2060"/>
                          </a:solidFill>
                          <a:latin typeface="Footlight MT Light" panose="0204060206030A020304" pitchFamily="18" charset="0"/>
                        </a:rPr>
                        <a:t>Next Class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Footlight MT Light" panose="0204060206030A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Footlight MT Light" panose="0204060206030A020304" pitchFamily="18" charset="0"/>
                        </a:rPr>
                        <a:t>Saturday</a:t>
                      </a:r>
                      <a:r>
                        <a:rPr lang="en-US" sz="2000" b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Footlight MT Light" panose="0204060206030A020304" pitchFamily="18" charset="0"/>
                        </a:rPr>
                        <a:t> 18</a:t>
                      </a:r>
                      <a:r>
                        <a:rPr lang="en-US" sz="2000" b="1" baseline="300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Footlight MT Light" panose="0204060206030A020304" pitchFamily="18" charset="0"/>
                        </a:rPr>
                        <a:t>th</a:t>
                      </a:r>
                      <a:r>
                        <a:rPr lang="en-US" sz="2000" b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Footlight MT Light" panose="0204060206030A020304" pitchFamily="18" charset="0"/>
                        </a:rPr>
                        <a:t> Sep </a:t>
                      </a:r>
                      <a:endParaRPr lang="en-IN" sz="20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Footlight MT Light" panose="0204060206030A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632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484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2555776" y="93861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Course Fee-Rs 0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3608" y="1122873"/>
            <a:ext cx="561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rgbClr val="7030A0"/>
              </a:solidFill>
            </a:endParaRPr>
          </a:p>
          <a:p>
            <a:endParaRPr lang="en-US" sz="2000" b="1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4D77C-2A72-4215-8FDD-08131D973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5566"/>
            <a:ext cx="9144000" cy="405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74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2123728" y="2139702"/>
            <a:ext cx="29899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Edwardian Script ITC" pitchFamily="66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15"/>
          <p:cNvSpPr txBox="1">
            <a:spLocks noGrp="1"/>
          </p:cNvSpPr>
          <p:nvPr>
            <p:ph type="ctrTitle" idx="4294967295"/>
          </p:nvPr>
        </p:nvSpPr>
        <p:spPr>
          <a:xfrm>
            <a:off x="3406762" y="111228"/>
            <a:ext cx="2808312" cy="46025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+mj-lt"/>
              </a:rPr>
              <a:t>Objectives</a:t>
            </a:r>
            <a:endParaRPr sz="3600" dirty="0">
              <a:solidFill>
                <a:schemeClr val="lt1"/>
              </a:solidFill>
              <a:latin typeface="+mj-lt"/>
            </a:endParaRPr>
          </a:p>
        </p:txBody>
      </p:sp>
      <p:sp>
        <p:nvSpPr>
          <p:cNvPr id="1588" name="Google Shape;1588;p1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2643758"/>
            <a:ext cx="7738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000" dirty="0"/>
              <a:t>  </a:t>
            </a:r>
            <a:r>
              <a:rPr lang="en-IN" sz="2000" dirty="0">
                <a:latin typeface="Encode Sans Semi Condensed" charset="0"/>
              </a:rPr>
              <a:t>Whether you are a </a:t>
            </a:r>
            <a:r>
              <a:rPr lang="en-IN" sz="2000" b="1" dirty="0">
                <a:solidFill>
                  <a:srgbClr val="7030A0"/>
                </a:solidFill>
                <a:latin typeface="Encode Sans Semi Condensed" charset="0"/>
              </a:rPr>
              <a:t>fresher</a:t>
            </a:r>
            <a:r>
              <a:rPr lang="en-IN" sz="2000" dirty="0">
                <a:latin typeface="Encode Sans Semi Condensed" charset="0"/>
              </a:rPr>
              <a:t> or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Encode Sans Semi Condensed" charset="0"/>
              </a:rPr>
              <a:t>highly experienced professional</a:t>
            </a:r>
            <a:r>
              <a:rPr lang="en-IN" sz="2000" dirty="0">
                <a:latin typeface="Encode Sans Semi Condensed" charset="0"/>
              </a:rPr>
              <a:t>, </a:t>
            </a:r>
          </a:p>
          <a:p>
            <a:r>
              <a:rPr lang="en-IN" sz="2000" b="1" dirty="0">
                <a:solidFill>
                  <a:srgbClr val="0070C0"/>
                </a:solidFill>
                <a:latin typeface="Encode Sans Semi Condensed" charset="0"/>
              </a:rPr>
              <a:t>      </a:t>
            </a:r>
            <a:r>
              <a:rPr lang="en-IN" sz="2000" b="1" u="sng" dirty="0">
                <a:solidFill>
                  <a:srgbClr val="0070C0"/>
                </a:solidFill>
                <a:latin typeface="Encode Sans Semi Condensed" charset="0"/>
              </a:rPr>
              <a:t>CORE JAVA  </a:t>
            </a:r>
            <a:r>
              <a:rPr lang="en-IN" sz="2000" dirty="0">
                <a:latin typeface="Encode Sans Semi Condensed" charset="0"/>
              </a:rPr>
              <a:t>plays a </a:t>
            </a:r>
            <a:r>
              <a:rPr lang="en-IN" sz="2000" b="1" u="sng" dirty="0">
                <a:solidFill>
                  <a:srgbClr val="002060"/>
                </a:solidFill>
                <a:latin typeface="Encode Sans Semi Condensed" charset="0"/>
              </a:rPr>
              <a:t>vital role </a:t>
            </a:r>
            <a:r>
              <a:rPr lang="en-IN" sz="2000" dirty="0">
                <a:latin typeface="Encode Sans Semi Condensed" charset="0"/>
              </a:rPr>
              <a:t>in any </a:t>
            </a:r>
            <a:r>
              <a:rPr lang="en-IN" sz="2000" b="1" u="sng" dirty="0">
                <a:solidFill>
                  <a:srgbClr val="00B050"/>
                </a:solidFill>
                <a:latin typeface="Encode Sans Semi Condensed" charset="0"/>
              </a:rPr>
              <a:t>Java/JEE</a:t>
            </a:r>
            <a:r>
              <a:rPr lang="en-IN" sz="2000" b="1" u="sng" dirty="0">
                <a:latin typeface="Encode Sans Semi Condensed" charset="0"/>
              </a:rPr>
              <a:t> </a:t>
            </a:r>
            <a:r>
              <a:rPr lang="en-IN" sz="2000" dirty="0">
                <a:latin typeface="Encode Sans Semi Condensed" charset="0"/>
              </a:rPr>
              <a:t>interview.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5720" y="3857634"/>
            <a:ext cx="7955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000" dirty="0">
                <a:latin typeface="Encode Sans Semi Condensed" charset="0"/>
              </a:rPr>
              <a:t>     It  is the </a:t>
            </a:r>
            <a:r>
              <a:rPr lang="en-IN" sz="2000" b="1" dirty="0">
                <a:solidFill>
                  <a:srgbClr val="002060"/>
                </a:solidFill>
                <a:latin typeface="Encode Sans Semi Condensed" charset="0"/>
              </a:rPr>
              <a:t>favourite area </a:t>
            </a:r>
            <a:r>
              <a:rPr lang="en-IN" sz="2000" dirty="0">
                <a:latin typeface="Encode Sans Semi Condensed" charset="0"/>
              </a:rPr>
              <a:t>in </a:t>
            </a:r>
            <a:r>
              <a:rPr lang="en-IN" sz="2000" b="1" dirty="0">
                <a:solidFill>
                  <a:srgbClr val="7030A0"/>
                </a:solidFill>
                <a:latin typeface="Encode Sans Semi Condensed" charset="0"/>
              </a:rPr>
              <a:t>most of the interviews </a:t>
            </a:r>
            <a:r>
              <a:rPr lang="en-IN" sz="2000" dirty="0">
                <a:latin typeface="Encode Sans Semi Condensed" charset="0"/>
              </a:rPr>
              <a:t>and </a:t>
            </a:r>
            <a:r>
              <a:rPr lang="en-IN" sz="2000" b="1" dirty="0">
                <a:solidFill>
                  <a:srgbClr val="002060"/>
                </a:solidFill>
                <a:latin typeface="Encode Sans Semi Condensed" charset="0"/>
              </a:rPr>
              <a:t>plays</a:t>
            </a:r>
            <a:r>
              <a:rPr lang="en-IN" sz="2000" dirty="0">
                <a:latin typeface="Encode Sans Semi Condensed" charset="0"/>
              </a:rPr>
              <a:t> a</a:t>
            </a:r>
          </a:p>
          <a:p>
            <a:r>
              <a:rPr lang="en-IN" sz="2000" dirty="0">
                <a:latin typeface="Encode Sans Semi Condensed" charset="0"/>
              </a:rPr>
              <a:t>         </a:t>
            </a:r>
            <a:r>
              <a:rPr lang="en-IN" sz="2000" b="1" dirty="0">
                <a:solidFill>
                  <a:srgbClr val="00B050"/>
                </a:solidFill>
                <a:latin typeface="Encode Sans Semi Condensed" charset="0"/>
              </a:rPr>
              <a:t>crucial role </a:t>
            </a:r>
            <a:r>
              <a:rPr lang="en-IN" sz="2000" dirty="0">
                <a:latin typeface="Encode Sans Semi Condensed" charset="0"/>
              </a:rPr>
              <a:t>in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Encode Sans Semi Condensed" charset="0"/>
              </a:rPr>
              <a:t>deciding</a:t>
            </a:r>
            <a:r>
              <a:rPr lang="en-IN" sz="2000" b="1" dirty="0">
                <a:latin typeface="Encode Sans Semi Condensed" charset="0"/>
              </a:rPr>
              <a:t> </a:t>
            </a:r>
            <a:r>
              <a:rPr lang="en-IN" sz="2000" dirty="0">
                <a:latin typeface="Encode Sans Semi Condensed" charset="0"/>
              </a:rPr>
              <a:t>the </a:t>
            </a:r>
            <a:r>
              <a:rPr lang="en-IN" sz="2000" b="1" dirty="0">
                <a:solidFill>
                  <a:srgbClr val="C00000"/>
                </a:solidFill>
                <a:latin typeface="Encode Sans Semi Condensed" charset="0"/>
              </a:rPr>
              <a:t>outcome</a:t>
            </a:r>
            <a:r>
              <a:rPr lang="en-IN" sz="2000" dirty="0">
                <a:latin typeface="Encode Sans Semi Condensed" charset="0"/>
              </a:rPr>
              <a:t> of your </a:t>
            </a:r>
            <a:r>
              <a:rPr lang="en-IN" sz="2000" b="1" u="sng" dirty="0">
                <a:solidFill>
                  <a:schemeClr val="accent1"/>
                </a:solidFill>
                <a:latin typeface="Encode Sans Semi Condensed" charset="0"/>
              </a:rPr>
              <a:t>interview</a:t>
            </a:r>
            <a:r>
              <a:rPr lang="en-IN" sz="2000" dirty="0">
                <a:latin typeface="Encode Sans Semi Condensed" charset="0"/>
              </a:rPr>
              <a:t>.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3479" y="857238"/>
            <a:ext cx="773898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000" dirty="0"/>
              <a:t>  </a:t>
            </a:r>
            <a:r>
              <a:rPr lang="en-IN" sz="2000" dirty="0">
                <a:solidFill>
                  <a:schemeClr val="tx1"/>
                </a:solidFill>
              </a:rPr>
              <a:t>The</a:t>
            </a:r>
            <a:r>
              <a:rPr lang="en-IN" sz="2000" dirty="0"/>
              <a:t> </a:t>
            </a:r>
            <a:r>
              <a:rPr lang="en-IN" sz="2000" b="1" u="sng" dirty="0">
                <a:solidFill>
                  <a:srgbClr val="7030A0"/>
                </a:solidFill>
              </a:rPr>
              <a:t>ONE  AND ONLY </a:t>
            </a:r>
            <a:r>
              <a:rPr lang="en-IN" sz="2000" dirty="0"/>
              <a:t>objective of this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course </a:t>
            </a:r>
            <a:r>
              <a:rPr lang="en-IN" sz="2000" dirty="0"/>
              <a:t>is to prepare </a:t>
            </a:r>
          </a:p>
          <a:p>
            <a:r>
              <a:rPr lang="en-IN" sz="2000" dirty="0"/>
              <a:t>      you for </a:t>
            </a:r>
            <a:r>
              <a:rPr lang="en-IN" sz="2000" b="1" dirty="0">
                <a:solidFill>
                  <a:srgbClr val="0070C0"/>
                </a:solidFill>
              </a:rPr>
              <a:t>Java interview </a:t>
            </a:r>
            <a:r>
              <a:rPr lang="en-IN" sz="2000" dirty="0"/>
              <a:t>and also what type of questions are </a:t>
            </a:r>
          </a:p>
          <a:p>
            <a:r>
              <a:rPr lang="en-IN" sz="2000" dirty="0"/>
              <a:t>      asked in </a:t>
            </a:r>
            <a:r>
              <a:rPr lang="en-IN" sz="2000" dirty="0">
                <a:solidFill>
                  <a:srgbClr val="00B050"/>
                </a:solidFill>
              </a:rPr>
              <a:t>i</a:t>
            </a:r>
            <a:r>
              <a:rPr lang="en-IN" sz="2000" b="1" dirty="0">
                <a:solidFill>
                  <a:srgbClr val="00B050"/>
                </a:solidFill>
              </a:rPr>
              <a:t>nterviews</a:t>
            </a:r>
            <a:r>
              <a:rPr lang="en-IN" sz="2000" dirty="0"/>
              <a:t> based on </a:t>
            </a:r>
            <a:r>
              <a:rPr lang="en-IN" sz="2000" b="1" dirty="0">
                <a:solidFill>
                  <a:srgbClr val="C00000"/>
                </a:solidFill>
              </a:rPr>
              <a:t>Java Profile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p15"/>
          <p:cNvSpPr txBox="1">
            <a:spLocks noGrp="1"/>
          </p:cNvSpPr>
          <p:nvPr>
            <p:ph type="ctrTitle" idx="4294967295"/>
          </p:nvPr>
        </p:nvSpPr>
        <p:spPr>
          <a:xfrm>
            <a:off x="3419872" y="111228"/>
            <a:ext cx="2808312" cy="46025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lt1"/>
                </a:solidFill>
                <a:latin typeface="+mj-lt"/>
              </a:rPr>
              <a:t>Objectives</a:t>
            </a:r>
            <a:endParaRPr sz="3600" dirty="0">
              <a:solidFill>
                <a:schemeClr val="lt1"/>
              </a:solidFill>
              <a:latin typeface="+mj-lt"/>
            </a:endParaRPr>
          </a:p>
        </p:txBody>
      </p:sp>
      <p:sp>
        <p:nvSpPr>
          <p:cNvPr id="1588" name="Google Shape;1588;p15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2832487"/>
            <a:ext cx="77389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000" dirty="0">
                <a:latin typeface="Encode Sans Semi Condensed" charset="0"/>
              </a:rPr>
              <a:t>   We all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Encode Sans Semi Condensed" charset="0"/>
              </a:rPr>
              <a:t>know</a:t>
            </a:r>
            <a:r>
              <a:rPr lang="en-IN" sz="2000" dirty="0">
                <a:latin typeface="Encode Sans Semi Condensed" charset="0"/>
              </a:rPr>
              <a:t> that </a:t>
            </a:r>
            <a:r>
              <a:rPr lang="en-IN" sz="2000" b="1" dirty="0">
                <a:solidFill>
                  <a:srgbClr val="0070C0"/>
                </a:solidFill>
                <a:latin typeface="Encode Sans Semi Condensed" charset="0"/>
              </a:rPr>
              <a:t>recently most of companies </a:t>
            </a:r>
            <a:r>
              <a:rPr lang="en-IN" sz="2000" dirty="0">
                <a:solidFill>
                  <a:schemeClr val="tx1"/>
                </a:solidFill>
                <a:latin typeface="Encode Sans Semi Condensed" charset="0"/>
              </a:rPr>
              <a:t>have started </a:t>
            </a:r>
          </a:p>
          <a:p>
            <a:r>
              <a:rPr lang="en-IN" sz="2000" dirty="0">
                <a:solidFill>
                  <a:schemeClr val="tx1"/>
                </a:solidFill>
                <a:latin typeface="Encode Sans Semi Condensed" charset="0"/>
              </a:rPr>
              <a:t>       asking  questions from </a:t>
            </a:r>
            <a:r>
              <a:rPr lang="en-IN" sz="2000" b="1" dirty="0">
                <a:solidFill>
                  <a:srgbClr val="C00000"/>
                </a:solidFill>
                <a:latin typeface="Encode Sans Semi Condensed" charset="0"/>
              </a:rPr>
              <a:t>Java 8</a:t>
            </a:r>
            <a:r>
              <a:rPr lang="en-IN" sz="2000" dirty="0">
                <a:solidFill>
                  <a:srgbClr val="00B0F0"/>
                </a:solidFill>
                <a:latin typeface="Encode Sans Semi Condensed" charset="0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Encode Sans Semi Condensed" charset="0"/>
              </a:rPr>
              <a:t>and so in this course we also teach  </a:t>
            </a:r>
          </a:p>
          <a:p>
            <a:r>
              <a:rPr lang="en-IN" sz="2000" dirty="0">
                <a:solidFill>
                  <a:schemeClr val="tx1"/>
                </a:solidFill>
                <a:latin typeface="Encode Sans Semi Condensed" charset="0"/>
              </a:rPr>
              <a:t>       you </a:t>
            </a:r>
            <a:r>
              <a:rPr lang="en-IN" sz="2000" b="1" dirty="0">
                <a:solidFill>
                  <a:srgbClr val="C00000"/>
                </a:solidFill>
                <a:latin typeface="Encode Sans Semi Condensed" charset="0"/>
              </a:rPr>
              <a:t>Java 8 features </a:t>
            </a:r>
            <a:r>
              <a:rPr lang="en-IN" sz="2000" dirty="0">
                <a:solidFill>
                  <a:schemeClr val="tx1"/>
                </a:solidFill>
                <a:latin typeface="Encode Sans Semi Condensed" charset="0"/>
              </a:rPr>
              <a:t>as well as its </a:t>
            </a:r>
            <a:r>
              <a:rPr lang="en-IN" sz="2000" b="1" dirty="0">
                <a:solidFill>
                  <a:srgbClr val="002060"/>
                </a:solidFill>
                <a:latin typeface="Encode Sans Semi Condensed" charset="0"/>
              </a:rPr>
              <a:t>Interview Question </a:t>
            </a:r>
            <a:r>
              <a:rPr lang="en-IN" sz="2000" dirty="0">
                <a:solidFill>
                  <a:schemeClr val="tx1"/>
                </a:solidFill>
                <a:latin typeface="Encode Sans Semi Condensed" charset="0"/>
              </a:rPr>
              <a:t>as well.</a:t>
            </a:r>
          </a:p>
          <a:p>
            <a:r>
              <a:rPr lang="en-IN" sz="2000" dirty="0">
                <a:latin typeface="Encode Sans Semi Condensed" charset="0"/>
              </a:rPr>
              <a:t> 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158" y="888271"/>
            <a:ext cx="77389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000" dirty="0">
                <a:latin typeface="Encode Sans Semi Condensed" charset="0"/>
              </a:rPr>
              <a:t>  </a:t>
            </a:r>
            <a:r>
              <a:rPr lang="en-IN" sz="2000" dirty="0"/>
              <a:t>This </a:t>
            </a:r>
            <a:r>
              <a:rPr lang="en-IN" sz="2000" b="1" dirty="0">
                <a:solidFill>
                  <a:srgbClr val="7030A0"/>
                </a:solidFill>
              </a:rPr>
              <a:t>course</a:t>
            </a:r>
            <a:r>
              <a:rPr lang="en-IN" sz="2000" dirty="0"/>
              <a:t> comes </a:t>
            </a:r>
            <a:r>
              <a:rPr lang="en-IN" sz="2000" b="1" dirty="0">
                <a:solidFill>
                  <a:srgbClr val="00B050"/>
                </a:solidFill>
              </a:rPr>
              <a:t>directly from </a:t>
            </a:r>
            <a:r>
              <a:rPr lang="en-IN" sz="2000" b="1" u="sng" dirty="0">
                <a:solidFill>
                  <a:srgbClr val="C00000"/>
                </a:solidFill>
              </a:rPr>
              <a:t>Team</a:t>
            </a:r>
            <a:r>
              <a:rPr lang="en-IN" sz="2000" b="1" u="sng" dirty="0">
                <a:solidFill>
                  <a:srgbClr val="00B050"/>
                </a:solidFill>
              </a:rPr>
              <a:t> </a:t>
            </a:r>
            <a:r>
              <a:rPr lang="en-IN" sz="2000" b="1" u="sng" dirty="0">
                <a:solidFill>
                  <a:srgbClr val="C00000"/>
                </a:solidFill>
              </a:rPr>
              <a:t>SCA’s</a:t>
            </a:r>
            <a:r>
              <a:rPr lang="en-IN" sz="2000" b="1" u="sng" dirty="0"/>
              <a:t> </a:t>
            </a:r>
            <a:r>
              <a:rPr lang="en-IN" sz="2000" b="1" dirty="0">
                <a:solidFill>
                  <a:srgbClr val="002060"/>
                </a:solidFill>
              </a:rPr>
              <a:t>20+ years   </a:t>
            </a:r>
          </a:p>
          <a:p>
            <a:r>
              <a:rPr lang="en-IN" sz="2000" b="1" dirty="0">
                <a:solidFill>
                  <a:srgbClr val="002060"/>
                </a:solidFill>
              </a:rPr>
              <a:t>     experience </a:t>
            </a:r>
            <a:r>
              <a:rPr lang="en-IN" sz="2000" dirty="0"/>
              <a:t>of </a:t>
            </a:r>
            <a:r>
              <a:rPr lang="en-IN" sz="2000" b="1" dirty="0">
                <a:solidFill>
                  <a:srgbClr val="0070C0"/>
                </a:solidFill>
              </a:rPr>
              <a:t>Java programming</a:t>
            </a:r>
            <a:r>
              <a:rPr lang="en-IN" sz="2000" dirty="0"/>
              <a:t> and 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lots of interviewing </a:t>
            </a:r>
          </a:p>
          <a:p>
            <a:r>
              <a:rPr lang="en-IN" sz="2000" b="1" dirty="0">
                <a:solidFill>
                  <a:schemeClr val="accent6">
                    <a:lumMod val="50000"/>
                  </a:schemeClr>
                </a:solidFill>
              </a:rPr>
              <a:t>     </a:t>
            </a:r>
            <a:r>
              <a:rPr lang="en-IN" sz="2000" dirty="0"/>
              <a:t>experience. </a:t>
            </a:r>
          </a:p>
          <a:p>
            <a:r>
              <a:rPr lang="en-IN" sz="2000" dirty="0">
                <a:latin typeface="Encode Sans Semi Condensed" charset="0"/>
              </a:rPr>
              <a:t>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16"/>
          <p:cNvSpPr txBox="1">
            <a:spLocks noGrp="1"/>
          </p:cNvSpPr>
          <p:nvPr>
            <p:ph type="ctrTitle"/>
          </p:nvPr>
        </p:nvSpPr>
        <p:spPr>
          <a:xfrm>
            <a:off x="3428992" y="142858"/>
            <a:ext cx="2448272" cy="41151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2800" dirty="0">
                <a:latin typeface="+mj-lt"/>
              </a:rPr>
              <a:t>Prerequisites</a:t>
            </a:r>
            <a:endParaRPr sz="2800" dirty="0">
              <a:latin typeface="+mj-lt"/>
            </a:endParaRPr>
          </a:p>
        </p:txBody>
      </p:sp>
      <p:sp>
        <p:nvSpPr>
          <p:cNvPr id="1594" name="Google Shape;1594;p16"/>
          <p:cNvSpPr txBox="1">
            <a:spLocks noGrp="1"/>
          </p:cNvSpPr>
          <p:nvPr>
            <p:ph type="subTitle" idx="1"/>
          </p:nvPr>
        </p:nvSpPr>
        <p:spPr>
          <a:xfrm>
            <a:off x="611560" y="987574"/>
            <a:ext cx="6552728" cy="36724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Since this </a:t>
            </a:r>
            <a:r>
              <a:rPr lang="en-IN" sz="1600" b="1" dirty="0"/>
              <a:t>course</a:t>
            </a:r>
            <a:r>
              <a:rPr lang="en-IN" sz="1600" dirty="0">
                <a:solidFill>
                  <a:schemeClr val="bg1"/>
                </a:solidFill>
              </a:rPr>
              <a:t> aims at </a:t>
            </a:r>
            <a:r>
              <a:rPr lang="en-IN" sz="1600" b="1" dirty="0">
                <a:solidFill>
                  <a:srgbClr val="C00000"/>
                </a:solidFill>
              </a:rPr>
              <a:t>preparing you </a:t>
            </a:r>
            <a:r>
              <a:rPr lang="en-IN" sz="1600" dirty="0">
                <a:solidFill>
                  <a:schemeClr val="bg1"/>
                </a:solidFill>
              </a:rPr>
              <a:t>for the </a:t>
            </a:r>
            <a:r>
              <a:rPr lang="en-IN" sz="1600" b="1" dirty="0">
                <a:solidFill>
                  <a:srgbClr val="002060"/>
                </a:solidFill>
              </a:rPr>
              <a:t>Java Interview </a:t>
            </a:r>
            <a:r>
              <a:rPr lang="en-IN" sz="1600" dirty="0">
                <a:solidFill>
                  <a:schemeClr val="bg1"/>
                </a:solidFill>
              </a:rPr>
              <a:t>so </a:t>
            </a:r>
          </a:p>
          <a:p>
            <a:r>
              <a:rPr lang="en-IN" sz="1600" dirty="0">
                <a:solidFill>
                  <a:schemeClr val="bg1"/>
                </a:solidFill>
              </a:rPr>
              <a:t>you must be </a:t>
            </a:r>
            <a:r>
              <a:rPr lang="en-IN" sz="1600" b="1" dirty="0"/>
              <a:t>familiar</a:t>
            </a:r>
            <a:r>
              <a:rPr lang="en-IN" sz="1600" dirty="0">
                <a:solidFill>
                  <a:schemeClr val="bg1"/>
                </a:solidFill>
              </a:rPr>
              <a:t> with </a:t>
            </a:r>
            <a:r>
              <a:rPr lang="en-IN" sz="1600" b="1" dirty="0">
                <a:solidFill>
                  <a:schemeClr val="bg1"/>
                </a:solidFill>
              </a:rPr>
              <a:t>JSE</a:t>
            </a:r>
            <a:r>
              <a:rPr lang="en-IN" sz="1600" dirty="0">
                <a:solidFill>
                  <a:schemeClr val="bg1"/>
                </a:solidFill>
              </a:rPr>
              <a:t> i.e. </a:t>
            </a:r>
            <a:r>
              <a:rPr lang="en-IN" sz="1600" b="1" dirty="0">
                <a:solidFill>
                  <a:schemeClr val="bg1"/>
                </a:solidFill>
              </a:rPr>
              <a:t>CORE JAVA </a:t>
            </a:r>
            <a:r>
              <a:rPr lang="en-IN" sz="1600" dirty="0">
                <a:solidFill>
                  <a:schemeClr val="bg1"/>
                </a:solidFill>
              </a:rPr>
              <a:t>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You must have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written some code </a:t>
            </a:r>
            <a:r>
              <a:rPr lang="en-US" sz="1600" dirty="0">
                <a:solidFill>
                  <a:schemeClr val="bg1"/>
                </a:solidFill>
              </a:rPr>
              <a:t>based upon the </a:t>
            </a:r>
            <a:r>
              <a:rPr lang="en-US" sz="1600" b="1" dirty="0">
                <a:solidFill>
                  <a:srgbClr val="92D050"/>
                </a:solidFill>
              </a:rPr>
              <a:t>most basic </a:t>
            </a:r>
          </a:p>
          <a:p>
            <a:r>
              <a:rPr lang="en-US" sz="1600" b="1" dirty="0">
                <a:solidFill>
                  <a:srgbClr val="92D050"/>
                </a:solidFill>
              </a:rPr>
              <a:t>Java topics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like:</a:t>
            </a:r>
          </a:p>
          <a:p>
            <a:pPr lvl="1"/>
            <a:r>
              <a:rPr lang="en-US" sz="1600" dirty="0">
                <a:solidFill>
                  <a:srgbClr val="002060"/>
                </a:solidFill>
              </a:rPr>
              <a:t>       </a:t>
            </a:r>
            <a:r>
              <a:rPr lang="en-US" sz="1600" b="1" dirty="0">
                <a:solidFill>
                  <a:srgbClr val="002060"/>
                </a:solidFill>
              </a:rPr>
              <a:t>Data Types </a:t>
            </a:r>
            <a:r>
              <a:rPr lang="en-US" sz="1600" dirty="0">
                <a:solidFill>
                  <a:schemeClr val="bg1"/>
                </a:solidFill>
              </a:rPr>
              <a:t>,</a:t>
            </a:r>
            <a:r>
              <a:rPr lang="en-US" sz="1600" b="1" dirty="0">
                <a:solidFill>
                  <a:srgbClr val="C00000"/>
                </a:solidFill>
              </a:rPr>
              <a:t>Operators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Control Stmt</a:t>
            </a:r>
          </a:p>
          <a:p>
            <a:pPr lvl="1"/>
            <a:r>
              <a:rPr lang="en-US" sz="1600" b="1" dirty="0">
                <a:solidFill>
                  <a:schemeClr val="bg1"/>
                </a:solidFill>
              </a:rPr>
              <a:t>      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Arrays</a:t>
            </a:r>
            <a:r>
              <a:rPr lang="en-US" sz="1600" b="1" dirty="0">
                <a:solidFill>
                  <a:schemeClr val="bg1"/>
                </a:solidFill>
              </a:rPr>
              <a:t> &amp; 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String</a:t>
            </a:r>
          </a:p>
          <a:p>
            <a:pPr lvl="1"/>
            <a:r>
              <a:rPr lang="en-US" sz="1600" dirty="0">
                <a:solidFill>
                  <a:srgbClr val="7030A0"/>
                </a:solidFill>
              </a:rPr>
              <a:t>       </a:t>
            </a:r>
            <a:r>
              <a:rPr lang="en-US" sz="1600" b="1" dirty="0">
                <a:solidFill>
                  <a:srgbClr val="7030A0"/>
                </a:solidFill>
              </a:rPr>
              <a:t>Fundamentals Of Object Oriented Programming </a:t>
            </a:r>
          </a:p>
          <a:p>
            <a:pPr lvl="1"/>
            <a:r>
              <a:rPr lang="en-IN" sz="1600" b="1" dirty="0">
                <a:solidFill>
                  <a:schemeClr val="bg1"/>
                </a:solidFill>
              </a:rPr>
              <a:t>       </a:t>
            </a:r>
            <a:r>
              <a:rPr lang="en-IN" sz="1600" b="1" dirty="0"/>
              <a:t>Collections Framework</a:t>
            </a:r>
          </a:p>
          <a:p>
            <a:pPr lvl="1"/>
            <a:r>
              <a:rPr lang="en-IN" sz="1600" b="1" dirty="0">
                <a:solidFill>
                  <a:schemeClr val="bg1"/>
                </a:solidFill>
              </a:rPr>
              <a:t>       </a:t>
            </a:r>
            <a:r>
              <a:rPr lang="en-IN" sz="1600" b="1" dirty="0">
                <a:solidFill>
                  <a:schemeClr val="accent6">
                    <a:lumMod val="50000"/>
                  </a:schemeClr>
                </a:solidFill>
              </a:rPr>
              <a:t>Exception handling</a:t>
            </a:r>
            <a:endParaRPr lang="en-US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17"/>
          <p:cNvSpPr txBox="1">
            <a:spLocks noGrp="1"/>
          </p:cNvSpPr>
          <p:nvPr>
            <p:ph type="body" idx="1"/>
          </p:nvPr>
        </p:nvSpPr>
        <p:spPr>
          <a:xfrm>
            <a:off x="779100" y="627534"/>
            <a:ext cx="5134800" cy="382879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600" dirty="0"/>
              <a:t>This </a:t>
            </a:r>
            <a:r>
              <a:rPr lang="en-US" sz="1600" b="1" dirty="0">
                <a:solidFill>
                  <a:srgbClr val="00B0F0"/>
                </a:solidFill>
              </a:rPr>
              <a:t>course</a:t>
            </a:r>
            <a:r>
              <a:rPr lang="en-US" sz="1600" dirty="0"/>
              <a:t> aims at </a:t>
            </a:r>
            <a:r>
              <a:rPr lang="en-US" sz="1600" b="1" dirty="0">
                <a:solidFill>
                  <a:srgbClr val="002060"/>
                </a:solidFill>
              </a:rPr>
              <a:t>providing </a:t>
            </a:r>
            <a:r>
              <a:rPr lang="en-US" sz="1600" dirty="0"/>
              <a:t>you</a:t>
            </a:r>
            <a:r>
              <a:rPr lang="en-US" sz="1600" b="1" dirty="0">
                <a:solidFill>
                  <a:srgbClr val="002060"/>
                </a:solidFill>
              </a:rPr>
              <a:t> </a:t>
            </a:r>
            <a:r>
              <a:rPr lang="en-US" sz="1600" b="1" u="sng" dirty="0">
                <a:solidFill>
                  <a:srgbClr val="0070C0"/>
                </a:solidFill>
              </a:rPr>
              <a:t>3 important benefits</a:t>
            </a:r>
            <a:r>
              <a:rPr lang="en-US" sz="1600" dirty="0"/>
              <a:t>:</a:t>
            </a:r>
          </a:p>
          <a:p>
            <a:endParaRPr lang="en-US" sz="1600" dirty="0"/>
          </a:p>
          <a:p>
            <a:pPr lvl="1"/>
            <a:r>
              <a:rPr lang="en-US" sz="1600" dirty="0"/>
              <a:t>To </a:t>
            </a:r>
            <a:r>
              <a:rPr lang="en-US" sz="1600" b="1" dirty="0">
                <a:solidFill>
                  <a:srgbClr val="7030A0"/>
                </a:solidFill>
              </a:rPr>
              <a:t>Target all tricky Interview Question  </a:t>
            </a:r>
            <a:r>
              <a:rPr lang="en-US" sz="1600" dirty="0"/>
              <a:t>in </a:t>
            </a:r>
            <a:r>
              <a:rPr lang="en-US" sz="1600" b="1" dirty="0">
                <a:solidFill>
                  <a:srgbClr val="C00000"/>
                </a:solidFill>
              </a:rPr>
              <a:t>Java</a:t>
            </a:r>
            <a:r>
              <a:rPr lang="en-US" sz="1600" dirty="0"/>
              <a:t> .</a:t>
            </a:r>
            <a:endParaRPr lang="en-US" sz="1600" b="1" dirty="0">
              <a:solidFill>
                <a:srgbClr val="002060"/>
              </a:solidFill>
            </a:endParaRPr>
          </a:p>
          <a:p>
            <a:endParaRPr lang="en-US" sz="1600" dirty="0"/>
          </a:p>
          <a:p>
            <a:pPr lvl="1"/>
            <a:r>
              <a:rPr lang="en-US" sz="1600" dirty="0"/>
              <a:t>To </a:t>
            </a:r>
            <a:r>
              <a:rPr lang="en-US" sz="1600" b="1" dirty="0">
                <a:solidFill>
                  <a:srgbClr val="0070C0"/>
                </a:solidFill>
              </a:rPr>
              <a:t>deeply understand </a:t>
            </a:r>
            <a:r>
              <a:rPr lang="en-US" sz="1600" dirty="0"/>
              <a:t>all the </a:t>
            </a:r>
            <a:r>
              <a:rPr lang="en-US" sz="1600" b="1" dirty="0">
                <a:solidFill>
                  <a:srgbClr val="7030A0"/>
                </a:solidFill>
              </a:rPr>
              <a:t>complex concepts </a:t>
            </a:r>
            <a:r>
              <a:rPr lang="en-US" sz="1600" dirty="0"/>
              <a:t>in </a:t>
            </a:r>
            <a:r>
              <a:rPr lang="en-US" sz="1600" b="1" dirty="0">
                <a:solidFill>
                  <a:srgbClr val="C00000"/>
                </a:solidFill>
              </a:rPr>
              <a:t>Java</a:t>
            </a:r>
          </a:p>
          <a:p>
            <a:pPr lvl="1"/>
            <a:endParaRPr lang="en-US" sz="1600" b="1" dirty="0">
              <a:solidFill>
                <a:srgbClr val="002060"/>
              </a:solidFill>
            </a:endParaRPr>
          </a:p>
          <a:p>
            <a:pPr lvl="1"/>
            <a:r>
              <a:rPr lang="en-US" sz="1600" b="1" dirty="0">
                <a:solidFill>
                  <a:srgbClr val="7030A0"/>
                </a:solidFill>
              </a:rPr>
              <a:t>Most importantly </a:t>
            </a:r>
            <a:r>
              <a:rPr lang="en-US" sz="1600" dirty="0">
                <a:solidFill>
                  <a:schemeClr val="tx1"/>
                </a:solidFill>
              </a:rPr>
              <a:t>this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course</a:t>
            </a:r>
            <a:r>
              <a:rPr lang="en-US" sz="1600" dirty="0"/>
              <a:t> will make you </a:t>
            </a:r>
            <a:r>
              <a:rPr lang="en-US" sz="1600" b="1" dirty="0">
                <a:solidFill>
                  <a:srgbClr val="7030A0"/>
                </a:solidFill>
              </a:rPr>
              <a:t>CONFIDENT</a:t>
            </a:r>
            <a:r>
              <a:rPr lang="en-US" sz="1600" dirty="0"/>
              <a:t> in your </a:t>
            </a:r>
            <a:r>
              <a:rPr lang="en-US" sz="1600" b="1" dirty="0">
                <a:solidFill>
                  <a:srgbClr val="002060"/>
                </a:solidFill>
              </a:rPr>
              <a:t>INTERVIEW </a:t>
            </a:r>
            <a:r>
              <a:rPr lang="en-US" sz="1600" dirty="0"/>
              <a:t>because </a:t>
            </a:r>
            <a:r>
              <a:rPr lang="en-US" sz="1600" b="1" dirty="0">
                <a:solidFill>
                  <a:srgbClr val="00B050"/>
                </a:solidFill>
              </a:rPr>
              <a:t>you will know </a:t>
            </a:r>
            <a:r>
              <a:rPr lang="en-US" sz="1600" dirty="0"/>
              <a:t>that you can </a:t>
            </a:r>
            <a:r>
              <a:rPr lang="en-US" sz="1600" b="1" dirty="0">
                <a:solidFill>
                  <a:srgbClr val="0070C0"/>
                </a:solidFill>
              </a:rPr>
              <a:t>answer the question </a:t>
            </a:r>
            <a:r>
              <a:rPr lang="en-US" sz="1600" dirty="0"/>
              <a:t>more </a:t>
            </a:r>
            <a:r>
              <a:rPr lang="en-US" sz="1600" b="1" dirty="0">
                <a:solidFill>
                  <a:srgbClr val="C00000"/>
                </a:solidFill>
              </a:rPr>
              <a:t>accurately</a:t>
            </a:r>
            <a:r>
              <a:rPr lang="en-US" sz="1600" dirty="0"/>
              <a:t>.</a:t>
            </a:r>
          </a:p>
          <a:p>
            <a:pPr lvl="1"/>
            <a:endParaRPr lang="en-US" sz="1600" b="1" dirty="0">
              <a:solidFill>
                <a:srgbClr val="002060"/>
              </a:solidFill>
            </a:endParaRPr>
          </a:p>
          <a:p>
            <a:pPr lvl="1">
              <a:buNone/>
            </a:pPr>
            <a:r>
              <a:rPr lang="en-US" sz="1600" dirty="0"/>
              <a:t>          </a:t>
            </a:r>
          </a:p>
        </p:txBody>
      </p:sp>
      <p:sp>
        <p:nvSpPr>
          <p:cNvPr id="1601" name="Google Shape;1601;p17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827584" y="0"/>
            <a:ext cx="662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      Why You Should Take This Course?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20"/>
          <p:cNvSpPr txBox="1">
            <a:spLocks noGrp="1"/>
          </p:cNvSpPr>
          <p:nvPr>
            <p:ph type="body" idx="1"/>
          </p:nvPr>
        </p:nvSpPr>
        <p:spPr>
          <a:xfrm>
            <a:off x="467544" y="926094"/>
            <a:ext cx="7253476" cy="70955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There’s lot </a:t>
            </a:r>
            <a:r>
              <a:rPr lang="en-US" sz="1800" dirty="0"/>
              <a:t>we will </a:t>
            </a:r>
            <a:r>
              <a:rPr lang="en-US" sz="1800" b="1" dirty="0">
                <a:solidFill>
                  <a:srgbClr val="00B050"/>
                </a:solidFill>
              </a:rPr>
              <a:t>cover </a:t>
            </a:r>
            <a:r>
              <a:rPr lang="en-US" sz="1800" dirty="0"/>
              <a:t>in this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course</a:t>
            </a:r>
            <a:r>
              <a:rPr lang="en-US" sz="1800" dirty="0"/>
              <a:t> and so it has</a:t>
            </a:r>
          </a:p>
          <a:p>
            <a:pPr>
              <a:buNone/>
            </a:pPr>
            <a:r>
              <a:rPr lang="en-US" sz="1800" dirty="0"/>
              <a:t>       been </a:t>
            </a:r>
            <a:r>
              <a:rPr lang="en-US" sz="1800" b="1" dirty="0">
                <a:solidFill>
                  <a:srgbClr val="002060"/>
                </a:solidFill>
              </a:rPr>
              <a:t>divided into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6 modules</a:t>
            </a:r>
            <a:r>
              <a:rPr lang="en-US" sz="1800" dirty="0"/>
              <a:t>:</a:t>
            </a:r>
          </a:p>
        </p:txBody>
      </p:sp>
      <p:sp>
        <p:nvSpPr>
          <p:cNvPr id="1625" name="Google Shape;1625;p20"/>
          <p:cNvSpPr txBox="1">
            <a:spLocks noGrp="1"/>
          </p:cNvSpPr>
          <p:nvPr>
            <p:ph type="title"/>
          </p:nvPr>
        </p:nvSpPr>
        <p:spPr>
          <a:xfrm>
            <a:off x="1331640" y="0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          </a:t>
            </a:r>
            <a:r>
              <a:rPr lang="en" sz="2400" dirty="0">
                <a:latin typeface="+mj-lt"/>
              </a:rPr>
              <a:t>Topic Walkthrough</a:t>
            </a:r>
            <a:endParaRPr sz="2400" dirty="0">
              <a:latin typeface="+mj-lt"/>
            </a:endParaRPr>
          </a:p>
        </p:txBody>
      </p:sp>
      <p:sp>
        <p:nvSpPr>
          <p:cNvPr id="1626" name="Google Shape;1626;p20"/>
          <p:cNvSpPr txBox="1">
            <a:spLocks noGrp="1"/>
          </p:cNvSpPr>
          <p:nvPr>
            <p:ph type="body" idx="2"/>
          </p:nvPr>
        </p:nvSpPr>
        <p:spPr>
          <a:xfrm>
            <a:off x="899592" y="2065930"/>
            <a:ext cx="4464496" cy="30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Wingdings" pitchFamily="2" charset="2"/>
              <a:buChar char="ü"/>
            </a:pPr>
            <a:r>
              <a:rPr lang="en-IN" altLang="ko-KR" sz="1800" b="1" dirty="0">
                <a:latin typeface="Californian FB" panose="0207040306080B030204" pitchFamily="18" charset="0"/>
                <a:cs typeface="Calibri" panose="020F0502020204030204" pitchFamily="34" charset="0"/>
              </a:rPr>
              <a:t>Java Basics</a:t>
            </a:r>
          </a:p>
          <a:p>
            <a:pPr>
              <a:buFont typeface="Wingdings" pitchFamily="2" charset="2"/>
              <a:buChar char="ü"/>
            </a:pPr>
            <a:r>
              <a:rPr lang="en-IN" altLang="ko-KR" sz="1800" b="1" dirty="0">
                <a:latin typeface="Californian FB" panose="0207040306080B030204" pitchFamily="18" charset="0"/>
                <a:cs typeface="Calibri" panose="020F0502020204030204" pitchFamily="34" charset="0"/>
              </a:rPr>
              <a:t>Arrays &amp; Strings</a:t>
            </a:r>
          </a:p>
          <a:p>
            <a:pPr>
              <a:buFont typeface="Wingdings" pitchFamily="2" charset="2"/>
              <a:buChar char="ü"/>
            </a:pPr>
            <a:r>
              <a:rPr lang="en-IN" altLang="ko-KR" sz="1800" b="1" dirty="0">
                <a:solidFill>
                  <a:srgbClr val="00B050"/>
                </a:solidFill>
                <a:latin typeface="Californian FB" panose="0207040306080B030204" pitchFamily="18" charset="0"/>
                <a:cs typeface="Calibri" panose="020F0502020204030204" pitchFamily="34" charset="0"/>
              </a:rPr>
              <a:t>OOP &amp; Modifiers</a:t>
            </a:r>
          </a:p>
          <a:p>
            <a:pPr>
              <a:buFont typeface="Wingdings" pitchFamily="2" charset="2"/>
              <a:buChar char="ü"/>
            </a:pPr>
            <a:r>
              <a:rPr lang="en-IN" altLang="ko-KR" sz="1800" b="1" dirty="0">
                <a:latin typeface="Californian FB" panose="0207040306080B030204" pitchFamily="18" charset="0"/>
                <a:cs typeface="Calibri" panose="020F0502020204030204" pitchFamily="34" charset="0"/>
              </a:rPr>
              <a:t>Collections</a:t>
            </a:r>
          </a:p>
          <a:p>
            <a:pPr>
              <a:buFont typeface="Wingdings" pitchFamily="2" charset="2"/>
              <a:buChar char="ü"/>
            </a:pPr>
            <a:r>
              <a:rPr lang="en-IN" altLang="ko-KR" sz="1800" b="1" dirty="0">
                <a:solidFill>
                  <a:srgbClr val="92D050"/>
                </a:solidFill>
                <a:latin typeface="Californian FB" panose="0207040306080B030204" pitchFamily="18" charset="0"/>
                <a:cs typeface="Calibri" panose="020F0502020204030204" pitchFamily="34" charset="0"/>
              </a:rPr>
              <a:t>Java 8 </a:t>
            </a:r>
          </a:p>
          <a:p>
            <a:pPr>
              <a:buFont typeface="Wingdings" pitchFamily="2" charset="2"/>
              <a:buChar char="ü"/>
            </a:pPr>
            <a:r>
              <a:rPr lang="en-IN" altLang="ko-KR" sz="1800" b="1" dirty="0">
                <a:solidFill>
                  <a:srgbClr val="C00000"/>
                </a:solidFill>
                <a:latin typeface="Californian FB" panose="0207040306080B030204" pitchFamily="18" charset="0"/>
                <a:cs typeface="Calibri" panose="020F0502020204030204" pitchFamily="34" charset="0"/>
              </a:rPr>
              <a:t>Multithreading</a:t>
            </a:r>
          </a:p>
        </p:txBody>
      </p:sp>
      <p:sp>
        <p:nvSpPr>
          <p:cNvPr id="1627" name="Google Shape;1627;p20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21"/>
          <p:cNvSpPr txBox="1">
            <a:spLocks noGrp="1"/>
          </p:cNvSpPr>
          <p:nvPr>
            <p:ph type="title"/>
          </p:nvPr>
        </p:nvSpPr>
        <p:spPr>
          <a:xfrm>
            <a:off x="1547664" y="0"/>
            <a:ext cx="566010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       </a:t>
            </a:r>
            <a:r>
              <a:rPr lang="en" sz="2400" dirty="0">
                <a:latin typeface="+mj-lt"/>
              </a:rPr>
              <a:t>Module 1 Java Basics</a:t>
            </a:r>
            <a:endParaRPr sz="2400" dirty="0">
              <a:latin typeface="+mj-lt"/>
            </a:endParaRPr>
          </a:p>
        </p:txBody>
      </p:sp>
      <p:sp>
        <p:nvSpPr>
          <p:cNvPr id="1633" name="Google Shape;1633;p21"/>
          <p:cNvSpPr txBox="1">
            <a:spLocks noGrp="1"/>
          </p:cNvSpPr>
          <p:nvPr>
            <p:ph type="body" idx="1"/>
          </p:nvPr>
        </p:nvSpPr>
        <p:spPr>
          <a:xfrm>
            <a:off x="755576" y="1203598"/>
            <a:ext cx="4896544" cy="37444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US" b="1" dirty="0">
              <a:solidFill>
                <a:srgbClr val="0070C0"/>
              </a:solidFill>
              <a:latin typeface="Footlight MT Light" panose="0204060206030A020304" pitchFamily="18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Footlight MT Light" panose="0204060206030A020304" pitchFamily="18" charset="0"/>
                <a:cs typeface="Calibri" panose="020F0502020204030204" pitchFamily="34" charset="0"/>
              </a:rPr>
              <a:t>Platform Independency V/s Portability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Footlight MT Light" panose="0204060206030A020304" pitchFamily="18" charset="0"/>
              <a:cs typeface="Calibri" panose="020F0502020204030204" pitchFamily="34" charset="0"/>
            </a:endParaRPr>
          </a:p>
          <a:p>
            <a:endParaRPr lang="en-US" dirty="0">
              <a:latin typeface="Footlight MT Light" panose="0204060206030A020304" pitchFamily="18" charset="0"/>
              <a:cs typeface="Calibri" panose="020F0502020204030204" pitchFamily="34" charset="0"/>
            </a:endParaRPr>
          </a:p>
          <a:p>
            <a:r>
              <a:rPr lang="en-US" dirty="0">
                <a:latin typeface="Footlight MT Light" panose="0204060206030A020304" pitchFamily="18" charset="0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rgbClr val="7030A0"/>
                </a:solidFill>
                <a:latin typeface="Footlight MT Light" panose="0204060206030A020304" pitchFamily="18" charset="0"/>
                <a:cs typeface="Calibri" panose="020F0502020204030204" pitchFamily="34" charset="0"/>
              </a:rPr>
              <a:t>main() </a:t>
            </a:r>
            <a:r>
              <a:rPr lang="en-US" dirty="0">
                <a:latin typeface="Footlight MT Light" panose="0204060206030A020304" pitchFamily="18" charset="0"/>
                <a:cs typeface="Calibri" panose="020F0502020204030204" pitchFamily="34" charset="0"/>
              </a:rPr>
              <a:t>Method And It’s Variants</a:t>
            </a:r>
          </a:p>
          <a:p>
            <a:endParaRPr lang="en-US" dirty="0">
              <a:latin typeface="Footlight MT Light" panose="0204060206030A020304" pitchFamily="18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Footlight MT Light" panose="0204060206030A020304" pitchFamily="18" charset="0"/>
                <a:cs typeface="Calibri" panose="020F0502020204030204" pitchFamily="34" charset="0"/>
              </a:rPr>
              <a:t>Data Types, </a:t>
            </a:r>
            <a:r>
              <a:rPr lang="en-US" b="1" dirty="0">
                <a:solidFill>
                  <a:srgbClr val="002060"/>
                </a:solidFill>
                <a:latin typeface="Footlight MT Light" panose="0204060206030A020304" pitchFamily="18" charset="0"/>
                <a:cs typeface="Calibri" panose="020F0502020204030204" pitchFamily="34" charset="0"/>
              </a:rPr>
              <a:t>Operators &amp; Precedence </a:t>
            </a:r>
          </a:p>
          <a:p>
            <a:endParaRPr lang="en-US" dirty="0">
              <a:latin typeface="Footlight MT Light" panose="0204060206030A020304" pitchFamily="18" charset="0"/>
              <a:cs typeface="Calibri" panose="020F0502020204030204" pitchFamily="34" charset="0"/>
            </a:endParaRPr>
          </a:p>
          <a:p>
            <a:r>
              <a:rPr lang="en-US" b="1" dirty="0" err="1">
                <a:solidFill>
                  <a:schemeClr val="accent5">
                    <a:lumMod val="50000"/>
                  </a:schemeClr>
                </a:solidFill>
                <a:latin typeface="Footlight MT Light" panose="0204060206030A020304" pitchFamily="18" charset="0"/>
                <a:cs typeface="Calibri" panose="020F0502020204030204" pitchFamily="34" charset="0"/>
              </a:rPr>
              <a:t>instanceOf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Footlight MT Light" panose="0204060206030A020304" pitchFamily="18" charset="0"/>
                <a:cs typeface="Calibri" panose="020F0502020204030204" pitchFamily="34" charset="0"/>
              </a:rPr>
              <a:t>  Operator</a:t>
            </a:r>
          </a:p>
          <a:p>
            <a:endParaRPr lang="en-US" b="1" dirty="0">
              <a:solidFill>
                <a:srgbClr val="0070C0"/>
              </a:solidFill>
              <a:latin typeface="Footlight MT Light" panose="0204060206030A020304" pitchFamily="18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Footlight MT Light" panose="0204060206030A020304" pitchFamily="18" charset="0"/>
                <a:cs typeface="Calibri" panose="020F0502020204030204" pitchFamily="34" charset="0"/>
              </a:rPr>
              <a:t>Tricky Questions  </a:t>
            </a:r>
            <a:r>
              <a:rPr lang="en-US" dirty="0">
                <a:latin typeface="Footlight MT Light" panose="0204060206030A020304" pitchFamily="18" charset="0"/>
                <a:cs typeface="Calibri" panose="020F0502020204030204" pitchFamily="34" charset="0"/>
              </a:rPr>
              <a:t>Based On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Footlight MT Light" panose="0204060206030A020304" pitchFamily="18" charset="0"/>
                <a:cs typeface="Calibri" panose="020F0502020204030204" pitchFamily="34" charset="0"/>
              </a:rPr>
              <a:t>Above Topics</a:t>
            </a:r>
          </a:p>
          <a:p>
            <a:endParaRPr lang="en-US" sz="1000" b="1" dirty="0">
              <a:solidFill>
                <a:srgbClr val="7030A0"/>
              </a:solidFill>
            </a:endParaRPr>
          </a:p>
          <a:p>
            <a:endParaRPr lang="en-US" sz="1000" b="1" dirty="0">
              <a:solidFill>
                <a:srgbClr val="7030A0"/>
              </a:solidFill>
            </a:endParaRPr>
          </a:p>
          <a:p>
            <a:endParaRPr lang="en-US" sz="1000" b="1" dirty="0">
              <a:solidFill>
                <a:srgbClr val="C00000"/>
              </a:solidFill>
            </a:endParaRPr>
          </a:p>
        </p:txBody>
      </p:sp>
      <p:sp>
        <p:nvSpPr>
          <p:cNvPr id="1636" name="Google Shape;1636;p21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24"/>
          <p:cNvSpPr txBox="1">
            <a:spLocks noGrp="1"/>
          </p:cNvSpPr>
          <p:nvPr>
            <p:ph type="title"/>
          </p:nvPr>
        </p:nvSpPr>
        <p:spPr>
          <a:xfrm>
            <a:off x="3275856" y="0"/>
            <a:ext cx="1440160" cy="471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+mj-lt"/>
              </a:rPr>
              <a:t>Quiz</a:t>
            </a:r>
            <a:endParaRPr sz="2400" dirty="0">
              <a:latin typeface="+mj-lt"/>
            </a:endParaRPr>
          </a:p>
        </p:txBody>
      </p:sp>
      <p:sp>
        <p:nvSpPr>
          <p:cNvPr id="1656" name="Google Shape;1656;p24"/>
          <p:cNvSpPr txBox="1">
            <a:spLocks noGrp="1"/>
          </p:cNvSpPr>
          <p:nvPr>
            <p:ph type="sldNum" idx="12"/>
          </p:nvPr>
        </p:nvSpPr>
        <p:spPr>
          <a:xfrm>
            <a:off x="8696403" y="4673650"/>
            <a:ext cx="3330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33" name="TextBox 32"/>
          <p:cNvSpPr txBox="1"/>
          <p:nvPr/>
        </p:nvSpPr>
        <p:spPr>
          <a:xfrm>
            <a:off x="827585" y="1131590"/>
            <a:ext cx="25202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solidFill>
                  <a:schemeClr val="accent6">
                    <a:lumMod val="50000"/>
                  </a:schemeClr>
                </a:solidFill>
              </a:rPr>
              <a:t>Guess The Output :</a:t>
            </a:r>
            <a:endParaRPr lang="en-IN" sz="1800" b="1" u="sng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b="1" dirty="0"/>
          </a:p>
          <a:p>
            <a:r>
              <a:rPr lang="en-IN" b="1" dirty="0"/>
              <a:t>byte b = 5; 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b=-b;</a:t>
            </a:r>
          </a:p>
          <a:p>
            <a:r>
              <a:rPr lang="en-IN" b="1" dirty="0" err="1"/>
              <a:t>System.out.println</a:t>
            </a:r>
            <a:r>
              <a:rPr lang="en-IN" b="1" dirty="0"/>
              <a:t>(b);</a:t>
            </a:r>
          </a:p>
          <a:p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27584" y="2787774"/>
            <a:ext cx="8290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rgbClr val="0070C0"/>
                </a:solidFill>
              </a:rPr>
              <a:t>Output:</a:t>
            </a: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Error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  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 </a:t>
            </a:r>
          </a:p>
          <a:p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923928" y="1131590"/>
            <a:ext cx="22621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>
                <a:solidFill>
                  <a:schemeClr val="accent6">
                    <a:lumMod val="50000"/>
                  </a:schemeClr>
                </a:solidFill>
              </a:rPr>
              <a:t>Guess The Output:</a:t>
            </a:r>
            <a:endParaRPr lang="en-IN" sz="1800" b="1" u="sng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b="1" dirty="0"/>
          </a:p>
          <a:p>
            <a:r>
              <a:rPr lang="en-IN" b="1" dirty="0"/>
              <a:t>byte b = 5; </a:t>
            </a:r>
          </a:p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b+=10;</a:t>
            </a:r>
          </a:p>
          <a:p>
            <a:r>
              <a:rPr lang="en-IN" b="1" dirty="0" err="1"/>
              <a:t>System.out.println</a:t>
            </a:r>
            <a:r>
              <a:rPr lang="en-IN" b="1" dirty="0"/>
              <a:t>(b);</a:t>
            </a:r>
          </a:p>
          <a:p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3923928" y="271576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rgbClr val="0070C0"/>
                </a:solidFill>
              </a:rPr>
              <a:t>Output:</a:t>
            </a: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15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835696" y="3219822"/>
            <a:ext cx="203292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chemeClr val="accent6">
                    <a:lumMod val="50000"/>
                  </a:schemeClr>
                </a:solidFill>
              </a:rPr>
              <a:t>Guess The Output:</a:t>
            </a:r>
            <a:endParaRPr lang="en-IN" sz="1600" b="1" u="sng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b="1" dirty="0" err="1"/>
              <a:t>int</a:t>
            </a:r>
            <a:r>
              <a:rPr lang="en-IN" b="1" dirty="0"/>
              <a:t> a=0; </a:t>
            </a:r>
          </a:p>
          <a:p>
            <a:r>
              <a:rPr lang="en-IN" b="1" dirty="0"/>
              <a:t>for(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i</a:t>
            </a:r>
            <a:r>
              <a:rPr lang="en-IN" b="1" dirty="0"/>
              <a:t>=0;i&lt;100;i++) </a:t>
            </a:r>
          </a:p>
          <a:p>
            <a:r>
              <a:rPr lang="en-IN" b="1" dirty="0"/>
              <a:t>{ </a:t>
            </a:r>
          </a:p>
          <a:p>
            <a:r>
              <a:rPr lang="en-IN" b="1" dirty="0"/>
              <a:t>	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a=a++; </a:t>
            </a:r>
          </a:p>
          <a:p>
            <a:r>
              <a:rPr lang="en-IN" b="1" dirty="0"/>
              <a:t>} </a:t>
            </a:r>
          </a:p>
          <a:p>
            <a:r>
              <a:rPr lang="en-IN" b="1" dirty="0" err="1"/>
              <a:t>System.out.println</a:t>
            </a:r>
            <a:r>
              <a:rPr lang="en-IN" b="1" dirty="0"/>
              <a:t>(a);</a:t>
            </a:r>
          </a:p>
          <a:p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211960" y="4155926"/>
            <a:ext cx="12073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solidFill>
                  <a:srgbClr val="0070C0"/>
                </a:solidFill>
              </a:rPr>
              <a:t>Output:</a:t>
            </a:r>
          </a:p>
          <a:p>
            <a:r>
              <a:rPr lang="en-IN" b="1" dirty="0">
                <a:solidFill>
                  <a:srgbClr val="7030A0"/>
                </a:solidFill>
              </a:rPr>
              <a:t>0 </a:t>
            </a:r>
            <a:r>
              <a:rPr lang="pt-BR" altLang="en-US" b="1" dirty="0"/>
              <a:t>	</a:t>
            </a:r>
            <a:r>
              <a:rPr lang="en-IN" b="1" dirty="0"/>
              <a:t> 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phesus template">
  <a:themeElements>
    <a:clrScheme name="Custom 347">
      <a:dk1>
        <a:srgbClr val="26303D"/>
      </a:dk1>
      <a:lt1>
        <a:srgbClr val="FFFFFF"/>
      </a:lt1>
      <a:dk2>
        <a:srgbClr val="848E91"/>
      </a:dk2>
      <a:lt2>
        <a:srgbClr val="E3EAEB"/>
      </a:lt2>
      <a:accent1>
        <a:srgbClr val="1594B5"/>
      </a:accent1>
      <a:accent2>
        <a:srgbClr val="8ACBD1"/>
      </a:accent2>
      <a:accent3>
        <a:srgbClr val="AFD3AB"/>
      </a:accent3>
      <a:accent4>
        <a:srgbClr val="EBDE4F"/>
      </a:accent4>
      <a:accent5>
        <a:srgbClr val="A9AD9A"/>
      </a:accent5>
      <a:accent6>
        <a:srgbClr val="5D767C"/>
      </a:accent6>
      <a:hlink>
        <a:srgbClr val="26303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1090</Words>
  <Application>Microsoft Office PowerPoint</Application>
  <PresentationFormat>On-screen Show (16:9)</PresentationFormat>
  <Paragraphs>295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Encode Sans Semi Condensed</vt:lpstr>
      <vt:lpstr>Arial Narrow</vt:lpstr>
      <vt:lpstr>Edwardian Script ITC</vt:lpstr>
      <vt:lpstr>Consolas</vt:lpstr>
      <vt:lpstr>Californian FB</vt:lpstr>
      <vt:lpstr>Calibri</vt:lpstr>
      <vt:lpstr>Arial</vt:lpstr>
      <vt:lpstr>Amatic SC</vt:lpstr>
      <vt:lpstr>Century751 No2 BT</vt:lpstr>
      <vt:lpstr>Footlight MT Light</vt:lpstr>
      <vt:lpstr>Encode Sans Semi Condensed Light</vt:lpstr>
      <vt:lpstr>Wingdings</vt:lpstr>
      <vt:lpstr>Ephesus template</vt:lpstr>
      <vt:lpstr>FREE  JAVA INTERVIEW MODULE </vt:lpstr>
      <vt:lpstr>Today’s Agenda</vt:lpstr>
      <vt:lpstr>Objectives</vt:lpstr>
      <vt:lpstr>Objectives</vt:lpstr>
      <vt:lpstr>Prerequisites</vt:lpstr>
      <vt:lpstr>PowerPoint Presentation</vt:lpstr>
      <vt:lpstr>          Topic Walkthrough</vt:lpstr>
      <vt:lpstr>       Module 1 Java Basics</vt:lpstr>
      <vt:lpstr>Quiz</vt:lpstr>
      <vt:lpstr>Guess The Output:  Integer b2=127;  Integer b3=127;  System.out.println(b2==b3);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 you Solve This 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INTERVIEW MODULE </dc:title>
  <cp:lastModifiedBy>sachin kapoor</cp:lastModifiedBy>
  <cp:revision>34</cp:revision>
  <dcterms:modified xsi:type="dcterms:W3CDTF">2021-09-12T07:44:40Z</dcterms:modified>
</cp:coreProperties>
</file>