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1095" r:id="rId2"/>
    <p:sldId id="1096" r:id="rId3"/>
    <p:sldId id="911" r:id="rId4"/>
    <p:sldId id="1106" r:id="rId5"/>
    <p:sldId id="912" r:id="rId6"/>
    <p:sldId id="913" r:id="rId7"/>
    <p:sldId id="914" r:id="rId8"/>
    <p:sldId id="915" r:id="rId9"/>
    <p:sldId id="916" r:id="rId10"/>
    <p:sldId id="917" r:id="rId11"/>
    <p:sldId id="918" r:id="rId12"/>
    <p:sldId id="919" r:id="rId13"/>
    <p:sldId id="920" r:id="rId14"/>
    <p:sldId id="921" r:id="rId15"/>
    <p:sldId id="1091" r:id="rId16"/>
    <p:sldId id="1098" r:id="rId17"/>
    <p:sldId id="1097" r:id="rId18"/>
    <p:sldId id="1101" r:id="rId19"/>
    <p:sldId id="1102" r:id="rId20"/>
    <p:sldId id="1103" r:id="rId21"/>
    <p:sldId id="1100" r:id="rId22"/>
    <p:sldId id="1099" r:id="rId23"/>
    <p:sldId id="922" r:id="rId24"/>
    <p:sldId id="923" r:id="rId25"/>
    <p:sldId id="924" r:id="rId26"/>
    <p:sldId id="925" r:id="rId27"/>
    <p:sldId id="926" r:id="rId28"/>
    <p:sldId id="927" r:id="rId29"/>
    <p:sldId id="928" r:id="rId30"/>
    <p:sldId id="929" r:id="rId31"/>
    <p:sldId id="930" r:id="rId32"/>
    <p:sldId id="931" r:id="rId33"/>
    <p:sldId id="932" r:id="rId34"/>
    <p:sldId id="933" r:id="rId35"/>
    <p:sldId id="934" r:id="rId36"/>
    <p:sldId id="935" r:id="rId37"/>
    <p:sldId id="936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80B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ADA3BB-BE83-4724-9AB6-AEA7B094340B}" v="18" dt="2021-10-29T20:50:41.5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9" autoAdjust="0"/>
    <p:restoredTop sz="94638" autoAdjust="0"/>
  </p:normalViewPr>
  <p:slideViewPr>
    <p:cSldViewPr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7CADA3BB-BE83-4724-9AB6-AEA7B094340B}"/>
    <pc:docChg chg="undo custSel addSld delSld modSld sldOrd">
      <pc:chgData name="Sharma Computer Academy" userId="08476b32c11f4418" providerId="LiveId" clId="{7CADA3BB-BE83-4724-9AB6-AEA7B094340B}" dt="2021-10-29T20:51:52.120" v="2562" actId="113"/>
      <pc:docMkLst>
        <pc:docMk/>
      </pc:docMkLst>
      <pc:sldChg chg="modSp mod">
        <pc:chgData name="Sharma Computer Academy" userId="08476b32c11f4418" providerId="LiveId" clId="{7CADA3BB-BE83-4724-9AB6-AEA7B094340B}" dt="2021-10-23T19:48:02.332" v="29" actId="20577"/>
        <pc:sldMkLst>
          <pc:docMk/>
          <pc:sldMk cId="3369225394" sldId="911"/>
        </pc:sldMkLst>
        <pc:spChg chg="mod">
          <ac:chgData name="Sharma Computer Academy" userId="08476b32c11f4418" providerId="LiveId" clId="{7CADA3BB-BE83-4724-9AB6-AEA7B094340B}" dt="2021-10-23T19:48:02.332" v="29" actId="20577"/>
          <ac:spMkLst>
            <pc:docMk/>
            <pc:sldMk cId="3369225394" sldId="911"/>
            <ac:spMk id="12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19:50:46.523" v="61"/>
        <pc:sldMkLst>
          <pc:docMk/>
          <pc:sldMk cId="3369225394" sldId="912"/>
        </pc:sldMkLst>
        <pc:spChg chg="mod">
          <ac:chgData name="Sharma Computer Academy" userId="08476b32c11f4418" providerId="LiveId" clId="{7CADA3BB-BE83-4724-9AB6-AEA7B094340B}" dt="2021-10-23T19:50:17.945" v="54" actId="207"/>
          <ac:spMkLst>
            <pc:docMk/>
            <pc:sldMk cId="3369225394" sldId="912"/>
            <ac:spMk id="12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19:53:28.657" v="81"/>
        <pc:sldMkLst>
          <pc:docMk/>
          <pc:sldMk cId="0" sldId="913"/>
        </pc:sldMkLst>
        <pc:spChg chg="mod">
          <ac:chgData name="Sharma Computer Academy" userId="08476b32c11f4418" providerId="LiveId" clId="{7CADA3BB-BE83-4724-9AB6-AEA7B094340B}" dt="2021-10-23T19:53:16.356" v="79" actId="113"/>
          <ac:spMkLst>
            <pc:docMk/>
            <pc:sldMk cId="0" sldId="91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19:56:09.679" v="111"/>
        <pc:sldMkLst>
          <pc:docMk/>
          <pc:sldMk cId="0" sldId="915"/>
        </pc:sldMkLst>
        <pc:spChg chg="mod">
          <ac:chgData name="Sharma Computer Academy" userId="08476b32c11f4418" providerId="LiveId" clId="{7CADA3BB-BE83-4724-9AB6-AEA7B094340B}" dt="2021-10-23T19:55:56.524" v="108" actId="113"/>
          <ac:spMkLst>
            <pc:docMk/>
            <pc:sldMk cId="0" sldId="91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19:56:28.488" v="113" actId="207"/>
        <pc:sldMkLst>
          <pc:docMk/>
          <pc:sldMk cId="0" sldId="916"/>
        </pc:sldMkLst>
        <pc:spChg chg="mod">
          <ac:chgData name="Sharma Computer Academy" userId="08476b32c11f4418" providerId="LiveId" clId="{7CADA3BB-BE83-4724-9AB6-AEA7B094340B}" dt="2021-10-23T19:56:22.015" v="112" actId="207"/>
          <ac:spMkLst>
            <pc:docMk/>
            <pc:sldMk cId="0" sldId="916"/>
            <ac:spMk id="15" creationId="{00000000-0000-0000-0000-000000000000}"/>
          </ac:spMkLst>
        </pc:spChg>
        <pc:spChg chg="mod">
          <ac:chgData name="Sharma Computer Academy" userId="08476b32c11f4418" providerId="LiveId" clId="{7CADA3BB-BE83-4724-9AB6-AEA7B094340B}" dt="2021-10-23T19:56:28.488" v="113" actId="207"/>
          <ac:spMkLst>
            <pc:docMk/>
            <pc:sldMk cId="0" sldId="916"/>
            <ac:spMk id="19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19:57:52.977" v="117" actId="207"/>
        <pc:sldMkLst>
          <pc:docMk/>
          <pc:sldMk cId="0" sldId="918"/>
        </pc:sldMkLst>
        <pc:spChg chg="mod">
          <ac:chgData name="Sharma Computer Academy" userId="08476b32c11f4418" providerId="LiveId" clId="{7CADA3BB-BE83-4724-9AB6-AEA7B094340B}" dt="2021-10-23T19:57:52.977" v="117" actId="207"/>
          <ac:spMkLst>
            <pc:docMk/>
            <pc:sldMk cId="0" sldId="91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19:58:05.896" v="120" actId="255"/>
        <pc:sldMkLst>
          <pc:docMk/>
          <pc:sldMk cId="0" sldId="919"/>
        </pc:sldMkLst>
        <pc:spChg chg="mod">
          <ac:chgData name="Sharma Computer Academy" userId="08476b32c11f4418" providerId="LiveId" clId="{7CADA3BB-BE83-4724-9AB6-AEA7B094340B}" dt="2021-10-23T19:58:05.896" v="120" actId="255"/>
          <ac:spMkLst>
            <pc:docMk/>
            <pc:sldMk cId="0" sldId="91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00:09.168" v="140" actId="207"/>
        <pc:sldMkLst>
          <pc:docMk/>
          <pc:sldMk cId="0" sldId="920"/>
        </pc:sldMkLst>
        <pc:spChg chg="mod">
          <ac:chgData name="Sharma Computer Academy" userId="08476b32c11f4418" providerId="LiveId" clId="{7CADA3BB-BE83-4724-9AB6-AEA7B094340B}" dt="2021-10-23T20:00:09.168" v="140" actId="207"/>
          <ac:spMkLst>
            <pc:docMk/>
            <pc:sldMk cId="0" sldId="92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0:00:58.007" v="150" actId="6549"/>
        <pc:sldMkLst>
          <pc:docMk/>
          <pc:sldMk cId="0" sldId="921"/>
        </pc:sldMkLst>
        <pc:spChg chg="mod">
          <ac:chgData name="Sharma Computer Academy" userId="08476b32c11f4418" providerId="LiveId" clId="{7CADA3BB-BE83-4724-9AB6-AEA7B094340B}" dt="2021-10-23T20:00:58.007" v="150" actId="6549"/>
          <ac:spMkLst>
            <pc:docMk/>
            <pc:sldMk cId="0" sldId="92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20:13.354" v="407" actId="207"/>
        <pc:sldMkLst>
          <pc:docMk/>
          <pc:sldMk cId="0" sldId="922"/>
        </pc:sldMkLst>
        <pc:spChg chg="mod">
          <ac:chgData name="Sharma Computer Academy" userId="08476b32c11f4418" providerId="LiveId" clId="{7CADA3BB-BE83-4724-9AB6-AEA7B094340B}" dt="2021-10-23T20:20:13.354" v="407" actId="207"/>
          <ac:spMkLst>
            <pc:docMk/>
            <pc:sldMk cId="0" sldId="92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22:44.425" v="431" actId="113"/>
        <pc:sldMkLst>
          <pc:docMk/>
          <pc:sldMk cId="0" sldId="923"/>
        </pc:sldMkLst>
        <pc:spChg chg="mod">
          <ac:chgData name="Sharma Computer Academy" userId="08476b32c11f4418" providerId="LiveId" clId="{7CADA3BB-BE83-4724-9AB6-AEA7B094340B}" dt="2021-10-23T20:22:44.425" v="431" actId="113"/>
          <ac:spMkLst>
            <pc:docMk/>
            <pc:sldMk cId="0" sldId="92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23:18.200" v="435" actId="207"/>
        <pc:sldMkLst>
          <pc:docMk/>
          <pc:sldMk cId="0" sldId="924"/>
        </pc:sldMkLst>
        <pc:spChg chg="mod">
          <ac:chgData name="Sharma Computer Academy" userId="08476b32c11f4418" providerId="LiveId" clId="{7CADA3BB-BE83-4724-9AB6-AEA7B094340B}" dt="2021-10-23T20:23:15.179" v="434" actId="207"/>
          <ac:spMkLst>
            <pc:docMk/>
            <pc:sldMk cId="0" sldId="924"/>
            <ac:spMk id="23" creationId="{00000000-0000-0000-0000-000000000000}"/>
          </ac:spMkLst>
        </pc:spChg>
        <pc:spChg chg="mod">
          <ac:chgData name="Sharma Computer Academy" userId="08476b32c11f4418" providerId="LiveId" clId="{7CADA3BB-BE83-4724-9AB6-AEA7B094340B}" dt="2021-10-23T20:23:18.200" v="435" actId="207"/>
          <ac:spMkLst>
            <pc:docMk/>
            <pc:sldMk cId="0" sldId="924"/>
            <ac:spMk id="2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0:24:16.082" v="453" actId="255"/>
        <pc:sldMkLst>
          <pc:docMk/>
          <pc:sldMk cId="0" sldId="925"/>
        </pc:sldMkLst>
        <pc:spChg chg="mod">
          <ac:chgData name="Sharma Computer Academy" userId="08476b32c11f4418" providerId="LiveId" clId="{7CADA3BB-BE83-4724-9AB6-AEA7B094340B}" dt="2021-10-23T20:23:37.822" v="436" actId="6549"/>
          <ac:spMkLst>
            <pc:docMk/>
            <pc:sldMk cId="0" sldId="925"/>
            <ac:spMk id="2" creationId="{00000000-0000-0000-0000-000000000000}"/>
          </ac:spMkLst>
        </pc:spChg>
        <pc:spChg chg="mod">
          <ac:chgData name="Sharma Computer Academy" userId="08476b32c11f4418" providerId="LiveId" clId="{7CADA3BB-BE83-4724-9AB6-AEA7B094340B}" dt="2021-10-23T20:24:16.082" v="453" actId="255"/>
          <ac:spMkLst>
            <pc:docMk/>
            <pc:sldMk cId="0" sldId="92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24:33.551" v="456" actId="255"/>
        <pc:sldMkLst>
          <pc:docMk/>
          <pc:sldMk cId="0" sldId="926"/>
        </pc:sldMkLst>
        <pc:spChg chg="mod">
          <ac:chgData name="Sharma Computer Academy" userId="08476b32c11f4418" providerId="LiveId" clId="{7CADA3BB-BE83-4724-9AB6-AEA7B094340B}" dt="2021-10-23T20:24:33.551" v="456" actId="255"/>
          <ac:spMkLst>
            <pc:docMk/>
            <pc:sldMk cId="0" sldId="92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0:24:49.238" v="460" actId="207"/>
        <pc:sldMkLst>
          <pc:docMk/>
          <pc:sldMk cId="0" sldId="927"/>
        </pc:sldMkLst>
        <pc:spChg chg="mod">
          <ac:chgData name="Sharma Computer Academy" userId="08476b32c11f4418" providerId="LiveId" clId="{7CADA3BB-BE83-4724-9AB6-AEA7B094340B}" dt="2021-10-23T20:24:49.238" v="460" actId="207"/>
          <ac:spMkLst>
            <pc:docMk/>
            <pc:sldMk cId="0" sldId="92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0:25:01.802" v="463" actId="255"/>
        <pc:sldMkLst>
          <pc:docMk/>
          <pc:sldMk cId="0" sldId="928"/>
        </pc:sldMkLst>
        <pc:spChg chg="mod">
          <ac:chgData name="Sharma Computer Academy" userId="08476b32c11f4418" providerId="LiveId" clId="{7CADA3BB-BE83-4724-9AB6-AEA7B094340B}" dt="2021-10-23T20:25:01.802" v="463" actId="255"/>
          <ac:spMkLst>
            <pc:docMk/>
            <pc:sldMk cId="0" sldId="92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0:25:21.310" v="469" actId="27636"/>
        <pc:sldMkLst>
          <pc:docMk/>
          <pc:sldMk cId="0" sldId="929"/>
        </pc:sldMkLst>
        <pc:spChg chg="mod">
          <ac:chgData name="Sharma Computer Academy" userId="08476b32c11f4418" providerId="LiveId" clId="{7CADA3BB-BE83-4724-9AB6-AEA7B094340B}" dt="2021-10-23T20:25:21.310" v="469" actId="27636"/>
          <ac:spMkLst>
            <pc:docMk/>
            <pc:sldMk cId="0" sldId="92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26:26.610" v="484" actId="207"/>
        <pc:sldMkLst>
          <pc:docMk/>
          <pc:sldMk cId="0" sldId="930"/>
        </pc:sldMkLst>
        <pc:spChg chg="mod">
          <ac:chgData name="Sharma Computer Academy" userId="08476b32c11f4418" providerId="LiveId" clId="{7CADA3BB-BE83-4724-9AB6-AEA7B094340B}" dt="2021-10-23T20:26:26.610" v="484" actId="207"/>
          <ac:spMkLst>
            <pc:docMk/>
            <pc:sldMk cId="0" sldId="93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20:30:22.261" v="538"/>
        <pc:sldMkLst>
          <pc:docMk/>
          <pc:sldMk cId="1003012626" sldId="932"/>
        </pc:sldMkLst>
        <pc:spChg chg="mod">
          <ac:chgData name="Sharma Computer Academy" userId="08476b32c11f4418" providerId="LiveId" clId="{7CADA3BB-BE83-4724-9AB6-AEA7B094340B}" dt="2021-10-23T20:29:59.167" v="532" actId="20577"/>
          <ac:spMkLst>
            <pc:docMk/>
            <pc:sldMk cId="1003012626" sldId="932"/>
            <ac:spMk id="3" creationId="{00000000-0000-0000-0000-000000000000}"/>
          </ac:spMkLst>
        </pc:spChg>
        <pc:picChg chg="mod">
          <ac:chgData name="Sharma Computer Academy" userId="08476b32c11f4418" providerId="LiveId" clId="{7CADA3BB-BE83-4724-9AB6-AEA7B094340B}" dt="2021-10-23T20:30:04.095" v="533" actId="1076"/>
          <ac:picMkLst>
            <pc:docMk/>
            <pc:sldMk cId="1003012626" sldId="932"/>
            <ac:picMk id="4" creationId="{00000000-0000-0000-0000-000000000000}"/>
          </ac:picMkLst>
        </pc:picChg>
      </pc:sldChg>
      <pc:sldChg chg="modSp">
        <pc:chgData name="Sharma Computer Academy" userId="08476b32c11f4418" providerId="LiveId" clId="{7CADA3BB-BE83-4724-9AB6-AEA7B094340B}" dt="2021-10-23T20:31:55.073" v="559" actId="207"/>
        <pc:sldMkLst>
          <pc:docMk/>
          <pc:sldMk cId="0" sldId="933"/>
        </pc:sldMkLst>
        <pc:spChg chg="mod">
          <ac:chgData name="Sharma Computer Academy" userId="08476b32c11f4418" providerId="LiveId" clId="{7CADA3BB-BE83-4724-9AB6-AEA7B094340B}" dt="2021-10-23T20:31:55.073" v="559" actId="207"/>
          <ac:spMkLst>
            <pc:docMk/>
            <pc:sldMk cId="0" sldId="93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0:32:14.522" v="561" actId="207"/>
        <pc:sldMkLst>
          <pc:docMk/>
          <pc:sldMk cId="0" sldId="934"/>
        </pc:sldMkLst>
        <pc:spChg chg="mod">
          <ac:chgData name="Sharma Computer Academy" userId="08476b32c11f4418" providerId="LiveId" clId="{7CADA3BB-BE83-4724-9AB6-AEA7B094340B}" dt="2021-10-23T20:32:14.522" v="561" actId="207"/>
          <ac:spMkLst>
            <pc:docMk/>
            <pc:sldMk cId="0" sldId="934"/>
            <ac:spMk id="4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0:32:24.675" v="565" actId="2711"/>
        <pc:sldMkLst>
          <pc:docMk/>
          <pc:sldMk cId="0" sldId="935"/>
        </pc:sldMkLst>
        <pc:spChg chg="mod">
          <ac:chgData name="Sharma Computer Academy" userId="08476b32c11f4418" providerId="LiveId" clId="{7CADA3BB-BE83-4724-9AB6-AEA7B094340B}" dt="2021-10-23T20:32:24.675" v="565" actId="2711"/>
          <ac:spMkLst>
            <pc:docMk/>
            <pc:sldMk cId="0" sldId="93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32:46.927" v="571" actId="113"/>
        <pc:sldMkLst>
          <pc:docMk/>
          <pc:sldMk cId="837637878" sldId="936"/>
        </pc:sldMkLst>
        <pc:spChg chg="mod">
          <ac:chgData name="Sharma Computer Academy" userId="08476b32c11f4418" providerId="LiveId" clId="{7CADA3BB-BE83-4724-9AB6-AEA7B094340B}" dt="2021-10-23T20:32:46.927" v="571" actId="113"/>
          <ac:spMkLst>
            <pc:docMk/>
            <pc:sldMk cId="837637878" sldId="93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33:37.364" v="581" actId="207"/>
        <pc:sldMkLst>
          <pc:docMk/>
          <pc:sldMk cId="837637878" sldId="937"/>
        </pc:sldMkLst>
        <pc:spChg chg="mod">
          <ac:chgData name="Sharma Computer Academy" userId="08476b32c11f4418" providerId="LiveId" clId="{7CADA3BB-BE83-4724-9AB6-AEA7B094340B}" dt="2021-10-23T20:33:37.364" v="581" actId="207"/>
          <ac:spMkLst>
            <pc:docMk/>
            <pc:sldMk cId="837637878" sldId="93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20:36:25.399" v="621" actId="20577"/>
        <pc:sldMkLst>
          <pc:docMk/>
          <pc:sldMk cId="0" sldId="938"/>
        </pc:sldMkLst>
        <pc:spChg chg="mod">
          <ac:chgData name="Sharma Computer Academy" userId="08476b32c11f4418" providerId="LiveId" clId="{7CADA3BB-BE83-4724-9AB6-AEA7B094340B}" dt="2021-10-23T20:36:25.399" v="621" actId="20577"/>
          <ac:spMkLst>
            <pc:docMk/>
            <pc:sldMk cId="0" sldId="93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0:38:28.217" v="651" actId="20577"/>
        <pc:sldMkLst>
          <pc:docMk/>
          <pc:sldMk cId="0" sldId="939"/>
        </pc:sldMkLst>
        <pc:spChg chg="mod">
          <ac:chgData name="Sharma Computer Academy" userId="08476b32c11f4418" providerId="LiveId" clId="{7CADA3BB-BE83-4724-9AB6-AEA7B094340B}" dt="2021-10-23T20:37:59.974" v="649" actId="207"/>
          <ac:spMkLst>
            <pc:docMk/>
            <pc:sldMk cId="0" sldId="939"/>
            <ac:spMk id="3" creationId="{00000000-0000-0000-0000-000000000000}"/>
          </ac:spMkLst>
        </pc:spChg>
        <pc:spChg chg="mod">
          <ac:chgData name="Sharma Computer Academy" userId="08476b32c11f4418" providerId="LiveId" clId="{7CADA3BB-BE83-4724-9AB6-AEA7B094340B}" dt="2021-10-23T20:38:28.217" v="651" actId="20577"/>
          <ac:spMkLst>
            <pc:docMk/>
            <pc:sldMk cId="0" sldId="939"/>
            <ac:spMk id="12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38:48.995" v="655" actId="113"/>
        <pc:sldMkLst>
          <pc:docMk/>
          <pc:sldMk cId="0" sldId="940"/>
        </pc:sldMkLst>
        <pc:spChg chg="mod">
          <ac:chgData name="Sharma Computer Academy" userId="08476b32c11f4418" providerId="LiveId" clId="{7CADA3BB-BE83-4724-9AB6-AEA7B094340B}" dt="2021-10-23T20:38:48.995" v="655" actId="113"/>
          <ac:spMkLst>
            <pc:docMk/>
            <pc:sldMk cId="0" sldId="94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0:40:00.501" v="665" actId="1076"/>
        <pc:sldMkLst>
          <pc:docMk/>
          <pc:sldMk cId="0" sldId="941"/>
        </pc:sldMkLst>
        <pc:spChg chg="mod">
          <ac:chgData name="Sharma Computer Academy" userId="08476b32c11f4418" providerId="LiveId" clId="{7CADA3BB-BE83-4724-9AB6-AEA7B094340B}" dt="2021-10-23T20:39:54.250" v="663" actId="207"/>
          <ac:spMkLst>
            <pc:docMk/>
            <pc:sldMk cId="0" sldId="941"/>
            <ac:spMk id="3" creationId="{00000000-0000-0000-0000-000000000000}"/>
          </ac:spMkLst>
        </pc:spChg>
        <pc:spChg chg="mod">
          <ac:chgData name="Sharma Computer Academy" userId="08476b32c11f4418" providerId="LiveId" clId="{7CADA3BB-BE83-4724-9AB6-AEA7B094340B}" dt="2021-10-23T20:40:00.501" v="665" actId="1076"/>
          <ac:spMkLst>
            <pc:docMk/>
            <pc:sldMk cId="0" sldId="941"/>
            <ac:spMk id="10" creationId="{00000000-0000-0000-0000-000000000000}"/>
          </ac:spMkLst>
        </pc:spChg>
        <pc:cxnChg chg="mod">
          <ac:chgData name="Sharma Computer Academy" userId="08476b32c11f4418" providerId="LiveId" clId="{7CADA3BB-BE83-4724-9AB6-AEA7B094340B}" dt="2021-10-23T20:39:57.239" v="664" actId="1076"/>
          <ac:cxnSpMkLst>
            <pc:docMk/>
            <pc:sldMk cId="0" sldId="941"/>
            <ac:cxnSpMk id="8" creationId="{00000000-0000-0000-0000-000000000000}"/>
          </ac:cxnSpMkLst>
        </pc:cxnChg>
      </pc:sldChg>
      <pc:sldChg chg="modSp">
        <pc:chgData name="Sharma Computer Academy" userId="08476b32c11f4418" providerId="LiveId" clId="{7CADA3BB-BE83-4724-9AB6-AEA7B094340B}" dt="2021-10-23T20:41:39.936" v="685" actId="207"/>
        <pc:sldMkLst>
          <pc:docMk/>
          <pc:sldMk cId="0" sldId="942"/>
        </pc:sldMkLst>
        <pc:spChg chg="mod">
          <ac:chgData name="Sharma Computer Academy" userId="08476b32c11f4418" providerId="LiveId" clId="{7CADA3BB-BE83-4724-9AB6-AEA7B094340B}" dt="2021-10-23T20:41:39.936" v="685" actId="207"/>
          <ac:spMkLst>
            <pc:docMk/>
            <pc:sldMk cId="0" sldId="94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41:58.444" v="689" actId="207"/>
        <pc:sldMkLst>
          <pc:docMk/>
          <pc:sldMk cId="0" sldId="943"/>
        </pc:sldMkLst>
        <pc:spChg chg="mod">
          <ac:chgData name="Sharma Computer Academy" userId="08476b32c11f4418" providerId="LiveId" clId="{7CADA3BB-BE83-4724-9AB6-AEA7B094340B}" dt="2021-10-23T20:41:58.444" v="689" actId="207"/>
          <ac:spMkLst>
            <pc:docMk/>
            <pc:sldMk cId="0" sldId="94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20:48:22.033" v="2540" actId="20577"/>
        <pc:sldMkLst>
          <pc:docMk/>
          <pc:sldMk cId="0" sldId="944"/>
        </pc:sldMkLst>
        <pc:spChg chg="mod">
          <ac:chgData name="Sharma Computer Academy" userId="08476b32c11f4418" providerId="LiveId" clId="{7CADA3BB-BE83-4724-9AB6-AEA7B094340B}" dt="2021-10-29T20:48:22.033" v="2540" actId="20577"/>
          <ac:spMkLst>
            <pc:docMk/>
            <pc:sldMk cId="0" sldId="94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0:50:35.092" v="750" actId="113"/>
        <pc:sldMkLst>
          <pc:docMk/>
          <pc:sldMk cId="0" sldId="945"/>
        </pc:sldMkLst>
        <pc:spChg chg="mod">
          <ac:chgData name="Sharma Computer Academy" userId="08476b32c11f4418" providerId="LiveId" clId="{7CADA3BB-BE83-4724-9AB6-AEA7B094340B}" dt="2021-10-23T20:50:35.092" v="750" actId="113"/>
          <ac:spMkLst>
            <pc:docMk/>
            <pc:sldMk cId="0" sldId="94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1:01:39.020" v="781" actId="20577"/>
        <pc:sldMkLst>
          <pc:docMk/>
          <pc:sldMk cId="0" sldId="946"/>
        </pc:sldMkLst>
        <pc:spChg chg="mod">
          <ac:chgData name="Sharma Computer Academy" userId="08476b32c11f4418" providerId="LiveId" clId="{7CADA3BB-BE83-4724-9AB6-AEA7B094340B}" dt="2021-10-23T21:01:39.020" v="781" actId="20577"/>
          <ac:spMkLst>
            <pc:docMk/>
            <pc:sldMk cId="0" sldId="946"/>
            <ac:spMk id="3" creationId="{00000000-0000-0000-0000-000000000000}"/>
          </ac:spMkLst>
        </pc:spChg>
        <pc:picChg chg="mod">
          <ac:chgData name="Sharma Computer Academy" userId="08476b32c11f4418" providerId="LiveId" clId="{7CADA3BB-BE83-4724-9AB6-AEA7B094340B}" dt="2021-10-23T21:01:17.756" v="779" actId="14100"/>
          <ac:picMkLst>
            <pc:docMk/>
            <pc:sldMk cId="0" sldId="946"/>
            <ac:picMk id="6" creationId="{00000000-0000-0000-0000-000000000000}"/>
          </ac:picMkLst>
        </pc:picChg>
      </pc:sldChg>
      <pc:sldChg chg="modSp">
        <pc:chgData name="Sharma Computer Academy" userId="08476b32c11f4418" providerId="LiveId" clId="{7CADA3BB-BE83-4724-9AB6-AEA7B094340B}" dt="2021-10-23T21:02:46.886" v="800" actId="207"/>
        <pc:sldMkLst>
          <pc:docMk/>
          <pc:sldMk cId="0" sldId="947"/>
        </pc:sldMkLst>
        <pc:spChg chg="mod">
          <ac:chgData name="Sharma Computer Academy" userId="08476b32c11f4418" providerId="LiveId" clId="{7CADA3BB-BE83-4724-9AB6-AEA7B094340B}" dt="2021-10-23T21:02:46.886" v="800" actId="207"/>
          <ac:spMkLst>
            <pc:docMk/>
            <pc:sldMk cId="0" sldId="94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04:47.168" v="828" actId="113"/>
        <pc:sldMkLst>
          <pc:docMk/>
          <pc:sldMk cId="0" sldId="950"/>
        </pc:sldMkLst>
        <pc:spChg chg="mod">
          <ac:chgData name="Sharma Computer Academy" userId="08476b32c11f4418" providerId="LiveId" clId="{7CADA3BB-BE83-4724-9AB6-AEA7B094340B}" dt="2021-10-23T21:04:47.168" v="828" actId="113"/>
          <ac:spMkLst>
            <pc:docMk/>
            <pc:sldMk cId="0" sldId="950"/>
            <ac:spMk id="4100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04:13.585" v="820" actId="113"/>
        <pc:sldMkLst>
          <pc:docMk/>
          <pc:sldMk cId="0" sldId="951"/>
        </pc:sldMkLst>
        <pc:spChg chg="mod">
          <ac:chgData name="Sharma Computer Academy" userId="08476b32c11f4418" providerId="LiveId" clId="{7CADA3BB-BE83-4724-9AB6-AEA7B094340B}" dt="2021-10-23T21:03:21.258" v="806" actId="2711"/>
          <ac:spMkLst>
            <pc:docMk/>
            <pc:sldMk cId="0" sldId="951"/>
            <ac:spMk id="5127" creationId="{00000000-0000-0000-0000-000000000000}"/>
          </ac:spMkLst>
        </pc:spChg>
        <pc:spChg chg="mod">
          <ac:chgData name="Sharma Computer Academy" userId="08476b32c11f4418" providerId="LiveId" clId="{7CADA3BB-BE83-4724-9AB6-AEA7B094340B}" dt="2021-10-23T21:04:13.585" v="820" actId="113"/>
          <ac:spMkLst>
            <pc:docMk/>
            <pc:sldMk cId="0" sldId="951"/>
            <ac:spMk id="5128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21:06:53.083" v="846"/>
        <pc:sldMkLst>
          <pc:docMk/>
          <pc:sldMk cId="0" sldId="952"/>
        </pc:sldMkLst>
        <pc:spChg chg="mod">
          <ac:chgData name="Sharma Computer Academy" userId="08476b32c11f4418" providerId="LiveId" clId="{7CADA3BB-BE83-4724-9AB6-AEA7B094340B}" dt="2021-10-23T21:06:41.052" v="844" actId="113"/>
          <ac:spMkLst>
            <pc:docMk/>
            <pc:sldMk cId="0" sldId="952"/>
            <ac:spMk id="366595" creationId="{00000000-0000-0000-0000-000000000000}"/>
          </ac:spMkLst>
        </pc:spChg>
      </pc:sldChg>
      <pc:sldChg chg="modSp modAnim">
        <pc:chgData name="Sharma Computer Academy" userId="08476b32c11f4418" providerId="LiveId" clId="{7CADA3BB-BE83-4724-9AB6-AEA7B094340B}" dt="2021-10-23T21:08:10.217" v="864" actId="207"/>
        <pc:sldMkLst>
          <pc:docMk/>
          <pc:sldMk cId="0" sldId="954"/>
        </pc:sldMkLst>
        <pc:spChg chg="mod">
          <ac:chgData name="Sharma Computer Academy" userId="08476b32c11f4418" providerId="LiveId" clId="{7CADA3BB-BE83-4724-9AB6-AEA7B094340B}" dt="2021-10-23T21:08:10.217" v="864" actId="207"/>
          <ac:spMkLst>
            <pc:docMk/>
            <pc:sldMk cId="0" sldId="954"/>
            <ac:spMk id="512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1:08:23.781" v="868" actId="207"/>
        <pc:sldMkLst>
          <pc:docMk/>
          <pc:sldMk cId="0" sldId="955"/>
        </pc:sldMkLst>
        <pc:spChg chg="mod">
          <ac:chgData name="Sharma Computer Academy" userId="08476b32c11f4418" providerId="LiveId" clId="{7CADA3BB-BE83-4724-9AB6-AEA7B094340B}" dt="2021-10-23T21:08:23.781" v="868" actId="207"/>
          <ac:spMkLst>
            <pc:docMk/>
            <pc:sldMk cId="0" sldId="95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1:08:34.140" v="872" actId="27636"/>
        <pc:sldMkLst>
          <pc:docMk/>
          <pc:sldMk cId="0" sldId="956"/>
        </pc:sldMkLst>
        <pc:spChg chg="mod">
          <ac:chgData name="Sharma Computer Academy" userId="08476b32c11f4418" providerId="LiveId" clId="{7CADA3BB-BE83-4724-9AB6-AEA7B094340B}" dt="2021-10-23T21:08:34.140" v="872" actId="27636"/>
          <ac:spMkLst>
            <pc:docMk/>
            <pc:sldMk cId="0" sldId="95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08:46.598" v="875" actId="255"/>
        <pc:sldMkLst>
          <pc:docMk/>
          <pc:sldMk cId="0" sldId="957"/>
        </pc:sldMkLst>
        <pc:spChg chg="mod">
          <ac:chgData name="Sharma Computer Academy" userId="08476b32c11f4418" providerId="LiveId" clId="{7CADA3BB-BE83-4724-9AB6-AEA7B094340B}" dt="2021-10-23T21:08:46.598" v="875" actId="255"/>
          <ac:spMkLst>
            <pc:docMk/>
            <pc:sldMk cId="0" sldId="95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08:54.713" v="878" actId="2711"/>
        <pc:sldMkLst>
          <pc:docMk/>
          <pc:sldMk cId="0" sldId="958"/>
        </pc:sldMkLst>
        <pc:spChg chg="mod">
          <ac:chgData name="Sharma Computer Academy" userId="08476b32c11f4418" providerId="LiveId" clId="{7CADA3BB-BE83-4724-9AB6-AEA7B094340B}" dt="2021-10-23T21:08:54.713" v="878" actId="2711"/>
          <ac:spMkLst>
            <pc:docMk/>
            <pc:sldMk cId="0" sldId="95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09:04.471" v="881" actId="255"/>
        <pc:sldMkLst>
          <pc:docMk/>
          <pc:sldMk cId="0" sldId="959"/>
        </pc:sldMkLst>
        <pc:spChg chg="mod">
          <ac:chgData name="Sharma Computer Academy" userId="08476b32c11f4418" providerId="LiveId" clId="{7CADA3BB-BE83-4724-9AB6-AEA7B094340B}" dt="2021-10-23T21:09:04.471" v="881" actId="255"/>
          <ac:spMkLst>
            <pc:docMk/>
            <pc:sldMk cId="0" sldId="959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21:12:11.851" v="939"/>
        <pc:sldMkLst>
          <pc:docMk/>
          <pc:sldMk cId="0" sldId="960"/>
        </pc:sldMkLst>
        <pc:spChg chg="mod">
          <ac:chgData name="Sharma Computer Academy" userId="08476b32c11f4418" providerId="LiveId" clId="{7CADA3BB-BE83-4724-9AB6-AEA7B094340B}" dt="2021-10-23T21:11:44.951" v="935" actId="113"/>
          <ac:spMkLst>
            <pc:docMk/>
            <pc:sldMk cId="0" sldId="96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12:25.086" v="942" actId="255"/>
        <pc:sldMkLst>
          <pc:docMk/>
          <pc:sldMk cId="0" sldId="961"/>
        </pc:sldMkLst>
        <pc:spChg chg="mod">
          <ac:chgData name="Sharma Computer Academy" userId="08476b32c11f4418" providerId="LiveId" clId="{7CADA3BB-BE83-4724-9AB6-AEA7B094340B}" dt="2021-10-23T21:12:25.086" v="942" actId="255"/>
          <ac:spMkLst>
            <pc:docMk/>
            <pc:sldMk cId="0" sldId="96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12:33.596" v="945" actId="255"/>
        <pc:sldMkLst>
          <pc:docMk/>
          <pc:sldMk cId="0" sldId="962"/>
        </pc:sldMkLst>
        <pc:spChg chg="mod">
          <ac:chgData name="Sharma Computer Academy" userId="08476b32c11f4418" providerId="LiveId" clId="{7CADA3BB-BE83-4724-9AB6-AEA7B094340B}" dt="2021-10-23T21:12:33.596" v="945" actId="255"/>
          <ac:spMkLst>
            <pc:docMk/>
            <pc:sldMk cId="0" sldId="96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12:53.418" v="950" actId="255"/>
        <pc:sldMkLst>
          <pc:docMk/>
          <pc:sldMk cId="0" sldId="963"/>
        </pc:sldMkLst>
        <pc:spChg chg="mod">
          <ac:chgData name="Sharma Computer Academy" userId="08476b32c11f4418" providerId="LiveId" clId="{7CADA3BB-BE83-4724-9AB6-AEA7B094340B}" dt="2021-10-23T21:12:53.418" v="950" actId="255"/>
          <ac:spMkLst>
            <pc:docMk/>
            <pc:sldMk cId="0" sldId="96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13:04.133" v="953" actId="255"/>
        <pc:sldMkLst>
          <pc:docMk/>
          <pc:sldMk cId="0" sldId="964"/>
        </pc:sldMkLst>
        <pc:spChg chg="mod">
          <ac:chgData name="Sharma Computer Academy" userId="08476b32c11f4418" providerId="LiveId" clId="{7CADA3BB-BE83-4724-9AB6-AEA7B094340B}" dt="2021-10-23T21:13:04.133" v="953" actId="255"/>
          <ac:spMkLst>
            <pc:docMk/>
            <pc:sldMk cId="0" sldId="96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1:13:20.713" v="958" actId="27636"/>
        <pc:sldMkLst>
          <pc:docMk/>
          <pc:sldMk cId="0" sldId="965"/>
        </pc:sldMkLst>
        <pc:spChg chg="mod">
          <ac:chgData name="Sharma Computer Academy" userId="08476b32c11f4418" providerId="LiveId" clId="{7CADA3BB-BE83-4724-9AB6-AEA7B094340B}" dt="2021-10-23T21:13:20.713" v="958" actId="27636"/>
          <ac:spMkLst>
            <pc:docMk/>
            <pc:sldMk cId="0" sldId="96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14:40.168" v="980" actId="113"/>
        <pc:sldMkLst>
          <pc:docMk/>
          <pc:sldMk cId="0" sldId="966"/>
        </pc:sldMkLst>
        <pc:spChg chg="mod">
          <ac:chgData name="Sharma Computer Academy" userId="08476b32c11f4418" providerId="LiveId" clId="{7CADA3BB-BE83-4724-9AB6-AEA7B094340B}" dt="2021-10-23T21:14:40.168" v="980" actId="113"/>
          <ac:spMkLst>
            <pc:docMk/>
            <pc:sldMk cId="0" sldId="96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16:55.029" v="1017" actId="113"/>
        <pc:sldMkLst>
          <pc:docMk/>
          <pc:sldMk cId="0" sldId="967"/>
        </pc:sldMkLst>
        <pc:spChg chg="mod">
          <ac:chgData name="Sharma Computer Academy" userId="08476b32c11f4418" providerId="LiveId" clId="{7CADA3BB-BE83-4724-9AB6-AEA7B094340B}" dt="2021-10-23T21:16:55.029" v="1017" actId="113"/>
          <ac:spMkLst>
            <pc:docMk/>
            <pc:sldMk cId="0" sldId="96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17:19.582" v="1021" actId="207"/>
        <pc:sldMkLst>
          <pc:docMk/>
          <pc:sldMk cId="0" sldId="968"/>
        </pc:sldMkLst>
        <pc:spChg chg="mod">
          <ac:chgData name="Sharma Computer Academy" userId="08476b32c11f4418" providerId="LiveId" clId="{7CADA3BB-BE83-4724-9AB6-AEA7B094340B}" dt="2021-10-23T21:17:19.582" v="1021" actId="207"/>
          <ac:spMkLst>
            <pc:docMk/>
            <pc:sldMk cId="0" sldId="96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20:49:50.104" v="2553" actId="113"/>
        <pc:sldMkLst>
          <pc:docMk/>
          <pc:sldMk cId="0" sldId="970"/>
        </pc:sldMkLst>
        <pc:spChg chg="mod">
          <ac:chgData name="Sharma Computer Academy" userId="08476b32c11f4418" providerId="LiveId" clId="{7CADA3BB-BE83-4724-9AB6-AEA7B094340B}" dt="2021-10-29T20:49:50.104" v="2553" actId="113"/>
          <ac:spMkLst>
            <pc:docMk/>
            <pc:sldMk cId="0" sldId="97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1:17:38.164" v="1028" actId="2711"/>
        <pc:sldMkLst>
          <pc:docMk/>
          <pc:sldMk cId="0" sldId="971"/>
        </pc:sldMkLst>
        <pc:spChg chg="mod">
          <ac:chgData name="Sharma Computer Academy" userId="08476b32c11f4418" providerId="LiveId" clId="{7CADA3BB-BE83-4724-9AB6-AEA7B094340B}" dt="2021-10-23T21:17:38.164" v="1028" actId="2711"/>
          <ac:spMkLst>
            <pc:docMk/>
            <pc:sldMk cId="0" sldId="97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1:17:46.710" v="1030" actId="2711"/>
        <pc:sldMkLst>
          <pc:docMk/>
          <pc:sldMk cId="0" sldId="972"/>
        </pc:sldMkLst>
        <pc:spChg chg="mod">
          <ac:chgData name="Sharma Computer Academy" userId="08476b32c11f4418" providerId="LiveId" clId="{7CADA3BB-BE83-4724-9AB6-AEA7B094340B}" dt="2021-10-23T21:17:46.710" v="1030" actId="2711"/>
          <ac:spMkLst>
            <pc:docMk/>
            <pc:sldMk cId="0" sldId="97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18:04.540" v="1033" actId="2711"/>
        <pc:sldMkLst>
          <pc:docMk/>
          <pc:sldMk cId="0" sldId="973"/>
        </pc:sldMkLst>
        <pc:spChg chg="mod">
          <ac:chgData name="Sharma Computer Academy" userId="08476b32c11f4418" providerId="LiveId" clId="{7CADA3BB-BE83-4724-9AB6-AEA7B094340B}" dt="2021-10-23T21:18:04.540" v="1033" actId="2711"/>
          <ac:spMkLst>
            <pc:docMk/>
            <pc:sldMk cId="0" sldId="97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20:25.447" v="1063" actId="113"/>
        <pc:sldMkLst>
          <pc:docMk/>
          <pc:sldMk cId="0" sldId="974"/>
        </pc:sldMkLst>
        <pc:spChg chg="mod">
          <ac:chgData name="Sharma Computer Academy" userId="08476b32c11f4418" providerId="LiveId" clId="{7CADA3BB-BE83-4724-9AB6-AEA7B094340B}" dt="2021-10-23T21:20:25.447" v="1063" actId="113"/>
          <ac:spMkLst>
            <pc:docMk/>
            <pc:sldMk cId="0" sldId="97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1:21:39.081" v="1081" actId="207"/>
        <pc:sldMkLst>
          <pc:docMk/>
          <pc:sldMk cId="0" sldId="975"/>
        </pc:sldMkLst>
        <pc:spChg chg="mod">
          <ac:chgData name="Sharma Computer Academy" userId="08476b32c11f4418" providerId="LiveId" clId="{7CADA3BB-BE83-4724-9AB6-AEA7B094340B}" dt="2021-10-23T21:21:39.081" v="1081" actId="207"/>
          <ac:spMkLst>
            <pc:docMk/>
            <pc:sldMk cId="0" sldId="975"/>
            <ac:spMk id="3" creationId="{00000000-0000-0000-0000-000000000000}"/>
          </ac:spMkLst>
        </pc:spChg>
        <pc:spChg chg="mod">
          <ac:chgData name="Sharma Computer Academy" userId="08476b32c11f4418" providerId="LiveId" clId="{7CADA3BB-BE83-4724-9AB6-AEA7B094340B}" dt="2021-10-23T21:21:16.491" v="1078" actId="1076"/>
          <ac:spMkLst>
            <pc:docMk/>
            <pc:sldMk cId="0" sldId="975"/>
            <ac:spMk id="6" creationId="{00000000-0000-0000-0000-000000000000}"/>
          </ac:spMkLst>
        </pc:spChg>
        <pc:spChg chg="mod">
          <ac:chgData name="Sharma Computer Academy" userId="08476b32c11f4418" providerId="LiveId" clId="{7CADA3BB-BE83-4724-9AB6-AEA7B094340B}" dt="2021-10-23T21:21:20.234" v="1079" actId="1076"/>
          <ac:spMkLst>
            <pc:docMk/>
            <pc:sldMk cId="0" sldId="975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27:32.328" v="1123" actId="113"/>
        <pc:sldMkLst>
          <pc:docMk/>
          <pc:sldMk cId="3539045414" sldId="976"/>
        </pc:sldMkLst>
        <pc:spChg chg="mod">
          <ac:chgData name="Sharma Computer Academy" userId="08476b32c11f4418" providerId="LiveId" clId="{7CADA3BB-BE83-4724-9AB6-AEA7B094340B}" dt="2021-10-23T21:27:32.328" v="1123" actId="113"/>
          <ac:spMkLst>
            <pc:docMk/>
            <pc:sldMk cId="3539045414" sldId="97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27:54.390" v="1129" actId="207"/>
        <pc:sldMkLst>
          <pc:docMk/>
          <pc:sldMk cId="3539045414" sldId="977"/>
        </pc:sldMkLst>
        <pc:spChg chg="mod">
          <ac:chgData name="Sharma Computer Academy" userId="08476b32c11f4418" providerId="LiveId" clId="{7CADA3BB-BE83-4724-9AB6-AEA7B094340B}" dt="2021-10-23T21:27:54.390" v="1129" actId="207"/>
          <ac:spMkLst>
            <pc:docMk/>
            <pc:sldMk cId="3539045414" sldId="97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28:41.127" v="1141" actId="113"/>
        <pc:sldMkLst>
          <pc:docMk/>
          <pc:sldMk cId="3539045414" sldId="978"/>
        </pc:sldMkLst>
        <pc:spChg chg="mod">
          <ac:chgData name="Sharma Computer Academy" userId="08476b32c11f4418" providerId="LiveId" clId="{7CADA3BB-BE83-4724-9AB6-AEA7B094340B}" dt="2021-10-23T21:28:41.127" v="1141" actId="113"/>
          <ac:spMkLst>
            <pc:docMk/>
            <pc:sldMk cId="3539045414" sldId="97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11:35:35.108" v="2084" actId="113"/>
        <pc:sldMkLst>
          <pc:docMk/>
          <pc:sldMk cId="3539045414" sldId="979"/>
        </pc:sldMkLst>
        <pc:spChg chg="mod">
          <ac:chgData name="Sharma Computer Academy" userId="08476b32c11f4418" providerId="LiveId" clId="{7CADA3BB-BE83-4724-9AB6-AEA7B094340B}" dt="2021-10-29T11:35:35.108" v="2084" actId="113"/>
          <ac:spMkLst>
            <pc:docMk/>
            <pc:sldMk cId="3539045414" sldId="979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7CADA3BB-BE83-4724-9AB6-AEA7B094340B}" dt="2021-10-23T21:30:25.302" v="1159" actId="20577"/>
        <pc:sldMkLst>
          <pc:docMk/>
          <pc:sldMk cId="3539045414" sldId="980"/>
        </pc:sldMkLst>
        <pc:spChg chg="mod">
          <ac:chgData name="Sharma Computer Academy" userId="08476b32c11f4418" providerId="LiveId" clId="{7CADA3BB-BE83-4724-9AB6-AEA7B094340B}" dt="2021-10-23T21:30:25.302" v="1159" actId="20577"/>
          <ac:spMkLst>
            <pc:docMk/>
            <pc:sldMk cId="3539045414" sldId="98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1:31:33.178" v="1175" actId="113"/>
        <pc:sldMkLst>
          <pc:docMk/>
          <pc:sldMk cId="3539045414" sldId="981"/>
        </pc:sldMkLst>
        <pc:spChg chg="mod">
          <ac:chgData name="Sharma Computer Academy" userId="08476b32c11f4418" providerId="LiveId" clId="{7CADA3BB-BE83-4724-9AB6-AEA7B094340B}" dt="2021-10-23T21:31:33.178" v="1175" actId="113"/>
          <ac:spMkLst>
            <pc:docMk/>
            <pc:sldMk cId="3539045414" sldId="98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20:50:41.515" v="2561" actId="114"/>
        <pc:sldMkLst>
          <pc:docMk/>
          <pc:sldMk cId="0" sldId="983"/>
        </pc:sldMkLst>
        <pc:spChg chg="mod">
          <ac:chgData name="Sharma Computer Academy" userId="08476b32c11f4418" providerId="LiveId" clId="{7CADA3BB-BE83-4724-9AB6-AEA7B094340B}" dt="2021-10-29T20:50:41.515" v="2561" actId="114"/>
          <ac:spMkLst>
            <pc:docMk/>
            <pc:sldMk cId="0" sldId="98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08:07:36.091" v="1232" actId="113"/>
        <pc:sldMkLst>
          <pc:docMk/>
          <pc:sldMk cId="0" sldId="984"/>
        </pc:sldMkLst>
        <pc:spChg chg="mod">
          <ac:chgData name="Sharma Computer Academy" userId="08476b32c11f4418" providerId="LiveId" clId="{7CADA3BB-BE83-4724-9AB6-AEA7B094340B}" dt="2021-10-29T08:07:36.091" v="1232" actId="113"/>
          <ac:spMkLst>
            <pc:docMk/>
            <pc:sldMk cId="0" sldId="98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08:23.349" v="1245" actId="20577"/>
        <pc:sldMkLst>
          <pc:docMk/>
          <pc:sldMk cId="0" sldId="985"/>
        </pc:sldMkLst>
        <pc:spChg chg="mod">
          <ac:chgData name="Sharma Computer Academy" userId="08476b32c11f4418" providerId="LiveId" clId="{7CADA3BB-BE83-4724-9AB6-AEA7B094340B}" dt="2021-10-29T08:08:23.349" v="1245" actId="20577"/>
          <ac:spMkLst>
            <pc:docMk/>
            <pc:sldMk cId="0" sldId="985"/>
            <ac:spMk id="6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20:51:52.120" v="2562" actId="113"/>
        <pc:sldMkLst>
          <pc:docMk/>
          <pc:sldMk cId="0" sldId="986"/>
        </pc:sldMkLst>
        <pc:spChg chg="mod">
          <ac:chgData name="Sharma Computer Academy" userId="08476b32c11f4418" providerId="LiveId" clId="{7CADA3BB-BE83-4724-9AB6-AEA7B094340B}" dt="2021-10-29T20:51:52.120" v="2562" actId="113"/>
          <ac:spMkLst>
            <pc:docMk/>
            <pc:sldMk cId="0" sldId="986"/>
            <ac:spMk id="2" creationId="{00000000-0000-0000-0000-000000000000}"/>
          </ac:spMkLst>
        </pc:spChg>
        <pc:spChg chg="mod">
          <ac:chgData name="Sharma Computer Academy" userId="08476b32c11f4418" providerId="LiveId" clId="{7CADA3BB-BE83-4724-9AB6-AEA7B094340B}" dt="2021-10-29T08:09:53.731" v="1269" actId="113"/>
          <ac:spMkLst>
            <pc:docMk/>
            <pc:sldMk cId="0" sldId="98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10:09.589" v="1275" actId="27636"/>
        <pc:sldMkLst>
          <pc:docMk/>
          <pc:sldMk cId="837637878" sldId="987"/>
        </pc:sldMkLst>
        <pc:spChg chg="mod">
          <ac:chgData name="Sharma Computer Academy" userId="08476b32c11f4418" providerId="LiveId" clId="{7CADA3BB-BE83-4724-9AB6-AEA7B094340B}" dt="2021-10-29T08:10:09.589" v="1275" actId="27636"/>
          <ac:spMkLst>
            <pc:docMk/>
            <pc:sldMk cId="837637878" sldId="98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10:22.861" v="1280" actId="113"/>
        <pc:sldMkLst>
          <pc:docMk/>
          <pc:sldMk cId="837637878" sldId="988"/>
        </pc:sldMkLst>
        <pc:spChg chg="mod">
          <ac:chgData name="Sharma Computer Academy" userId="08476b32c11f4418" providerId="LiveId" clId="{7CADA3BB-BE83-4724-9AB6-AEA7B094340B}" dt="2021-10-29T08:10:22.861" v="1280" actId="113"/>
          <ac:spMkLst>
            <pc:docMk/>
            <pc:sldMk cId="837637878" sldId="98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08:11:45.489" v="1299" actId="115"/>
        <pc:sldMkLst>
          <pc:docMk/>
          <pc:sldMk cId="0" sldId="989"/>
        </pc:sldMkLst>
        <pc:spChg chg="mod">
          <ac:chgData name="Sharma Computer Academy" userId="08476b32c11f4418" providerId="LiveId" clId="{7CADA3BB-BE83-4724-9AB6-AEA7B094340B}" dt="2021-10-29T08:11:45.489" v="1299" actId="115"/>
          <ac:spMkLst>
            <pc:docMk/>
            <pc:sldMk cId="0" sldId="98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12:05.337" v="1307" actId="207"/>
        <pc:sldMkLst>
          <pc:docMk/>
          <pc:sldMk cId="837637878" sldId="990"/>
        </pc:sldMkLst>
        <pc:spChg chg="mod">
          <ac:chgData name="Sharma Computer Academy" userId="08476b32c11f4418" providerId="LiveId" clId="{7CADA3BB-BE83-4724-9AB6-AEA7B094340B}" dt="2021-10-29T08:12:05.337" v="1307" actId="207"/>
          <ac:spMkLst>
            <pc:docMk/>
            <pc:sldMk cId="837637878" sldId="99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13:39.561" v="1312" actId="113"/>
        <pc:sldMkLst>
          <pc:docMk/>
          <pc:sldMk cId="837637878" sldId="991"/>
        </pc:sldMkLst>
        <pc:spChg chg="mod">
          <ac:chgData name="Sharma Computer Academy" userId="08476b32c11f4418" providerId="LiveId" clId="{7CADA3BB-BE83-4724-9AB6-AEA7B094340B}" dt="2021-10-29T08:13:39.561" v="1312" actId="113"/>
          <ac:spMkLst>
            <pc:docMk/>
            <pc:sldMk cId="837637878" sldId="99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08:15:39.961" v="1340" actId="207"/>
        <pc:sldMkLst>
          <pc:docMk/>
          <pc:sldMk cId="0" sldId="992"/>
        </pc:sldMkLst>
        <pc:spChg chg="mod">
          <ac:chgData name="Sharma Computer Academy" userId="08476b32c11f4418" providerId="LiveId" clId="{7CADA3BB-BE83-4724-9AB6-AEA7B094340B}" dt="2021-10-29T08:15:39.961" v="1340" actId="207"/>
          <ac:spMkLst>
            <pc:docMk/>
            <pc:sldMk cId="0" sldId="992"/>
            <ac:spMk id="704515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08:16:13.715" v="1350" actId="113"/>
        <pc:sldMkLst>
          <pc:docMk/>
          <pc:sldMk cId="0" sldId="993"/>
        </pc:sldMkLst>
        <pc:spChg chg="mod">
          <ac:chgData name="Sharma Computer Academy" userId="08476b32c11f4418" providerId="LiveId" clId="{7CADA3BB-BE83-4724-9AB6-AEA7B094340B}" dt="2021-10-29T08:16:13.715" v="1350" actId="113"/>
          <ac:spMkLst>
            <pc:docMk/>
            <pc:sldMk cId="0" sldId="993"/>
            <ac:spMk id="704515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08:17:24.354" v="1366" actId="113"/>
        <pc:sldMkLst>
          <pc:docMk/>
          <pc:sldMk cId="0" sldId="994"/>
        </pc:sldMkLst>
        <pc:spChg chg="mod">
          <ac:chgData name="Sharma Computer Academy" userId="08476b32c11f4418" providerId="LiveId" clId="{7CADA3BB-BE83-4724-9AB6-AEA7B094340B}" dt="2021-10-29T08:17:24.354" v="1366" actId="113"/>
          <ac:spMkLst>
            <pc:docMk/>
            <pc:sldMk cId="0" sldId="994"/>
            <ac:spMk id="704515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08:19:39.789" v="1387" actId="207"/>
        <pc:sldMkLst>
          <pc:docMk/>
          <pc:sldMk cId="0" sldId="995"/>
        </pc:sldMkLst>
        <pc:spChg chg="mod">
          <ac:chgData name="Sharma Computer Academy" userId="08476b32c11f4418" providerId="LiveId" clId="{7CADA3BB-BE83-4724-9AB6-AEA7B094340B}" dt="2021-10-29T08:19:39.789" v="1387" actId="207"/>
          <ac:spMkLst>
            <pc:docMk/>
            <pc:sldMk cId="0" sldId="995"/>
            <ac:spMk id="70451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20:08.307" v="1392" actId="207"/>
        <pc:sldMkLst>
          <pc:docMk/>
          <pc:sldMk cId="837637878" sldId="996"/>
        </pc:sldMkLst>
        <pc:spChg chg="mod">
          <ac:chgData name="Sharma Computer Academy" userId="08476b32c11f4418" providerId="LiveId" clId="{7CADA3BB-BE83-4724-9AB6-AEA7B094340B}" dt="2021-10-29T08:20:08.307" v="1392" actId="207"/>
          <ac:spMkLst>
            <pc:docMk/>
            <pc:sldMk cId="837637878" sldId="996"/>
            <ac:spMk id="6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21:29.401" v="1431" actId="207"/>
        <pc:sldMkLst>
          <pc:docMk/>
          <pc:sldMk cId="0" sldId="997"/>
        </pc:sldMkLst>
        <pc:spChg chg="mod">
          <ac:chgData name="Sharma Computer Academy" userId="08476b32c11f4418" providerId="LiveId" clId="{7CADA3BB-BE83-4724-9AB6-AEA7B094340B}" dt="2021-10-29T08:21:29.401" v="1431" actId="207"/>
          <ac:spMkLst>
            <pc:docMk/>
            <pc:sldMk cId="0" sldId="997"/>
            <ac:spMk id="70451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23:04.814" v="1474" actId="113"/>
        <pc:sldMkLst>
          <pc:docMk/>
          <pc:sldMk cId="0" sldId="998"/>
        </pc:sldMkLst>
        <pc:spChg chg="mod">
          <ac:chgData name="Sharma Computer Academy" userId="08476b32c11f4418" providerId="LiveId" clId="{7CADA3BB-BE83-4724-9AB6-AEA7B094340B}" dt="2021-10-29T08:23:04.814" v="1474" actId="113"/>
          <ac:spMkLst>
            <pc:docMk/>
            <pc:sldMk cId="0" sldId="998"/>
            <ac:spMk id="70451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23:47.843" v="1485" actId="113"/>
        <pc:sldMkLst>
          <pc:docMk/>
          <pc:sldMk cId="0" sldId="999"/>
        </pc:sldMkLst>
        <pc:spChg chg="mod">
          <ac:chgData name="Sharma Computer Academy" userId="08476b32c11f4418" providerId="LiveId" clId="{7CADA3BB-BE83-4724-9AB6-AEA7B094340B}" dt="2021-10-29T08:23:47.843" v="1485" actId="113"/>
          <ac:spMkLst>
            <pc:docMk/>
            <pc:sldMk cId="0" sldId="999"/>
            <ac:spMk id="70451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24:28.802" v="1493" actId="207"/>
        <pc:sldMkLst>
          <pc:docMk/>
          <pc:sldMk cId="0" sldId="1000"/>
        </pc:sldMkLst>
        <pc:spChg chg="mod">
          <ac:chgData name="Sharma Computer Academy" userId="08476b32c11f4418" providerId="LiveId" clId="{7CADA3BB-BE83-4724-9AB6-AEA7B094340B}" dt="2021-10-29T08:24:28.802" v="1493" actId="207"/>
          <ac:spMkLst>
            <pc:docMk/>
            <pc:sldMk cId="0" sldId="1000"/>
            <ac:spMk id="70451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24:23.651" v="1492" actId="255"/>
        <pc:sldMkLst>
          <pc:docMk/>
          <pc:sldMk cId="0" sldId="1001"/>
        </pc:sldMkLst>
        <pc:spChg chg="mod">
          <ac:chgData name="Sharma Computer Academy" userId="08476b32c11f4418" providerId="LiveId" clId="{7CADA3BB-BE83-4724-9AB6-AEA7B094340B}" dt="2021-10-29T08:24:23.651" v="1492" actId="255"/>
          <ac:spMkLst>
            <pc:docMk/>
            <pc:sldMk cId="0" sldId="1001"/>
            <ac:spMk id="70451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24:37.408" v="1495" actId="2711"/>
        <pc:sldMkLst>
          <pc:docMk/>
          <pc:sldMk cId="0" sldId="1002"/>
        </pc:sldMkLst>
        <pc:spChg chg="mod">
          <ac:chgData name="Sharma Computer Academy" userId="08476b32c11f4418" providerId="LiveId" clId="{7CADA3BB-BE83-4724-9AB6-AEA7B094340B}" dt="2021-10-29T08:24:37.408" v="1495" actId="2711"/>
          <ac:spMkLst>
            <pc:docMk/>
            <pc:sldMk cId="0" sldId="1002"/>
            <ac:spMk id="70451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24:45.506" v="1497" actId="207"/>
        <pc:sldMkLst>
          <pc:docMk/>
          <pc:sldMk cId="0" sldId="1003"/>
        </pc:sldMkLst>
        <pc:spChg chg="mod">
          <ac:chgData name="Sharma Computer Academy" userId="08476b32c11f4418" providerId="LiveId" clId="{7CADA3BB-BE83-4724-9AB6-AEA7B094340B}" dt="2021-10-29T08:24:45.506" v="1497" actId="207"/>
          <ac:spMkLst>
            <pc:docMk/>
            <pc:sldMk cId="0" sldId="1003"/>
            <ac:spMk id="70451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25:04.107" v="1500" actId="207"/>
        <pc:sldMkLst>
          <pc:docMk/>
          <pc:sldMk cId="0" sldId="1004"/>
        </pc:sldMkLst>
        <pc:spChg chg="mod">
          <ac:chgData name="Sharma Computer Academy" userId="08476b32c11f4418" providerId="LiveId" clId="{7CADA3BB-BE83-4724-9AB6-AEA7B094340B}" dt="2021-10-29T08:25:04.107" v="1500" actId="207"/>
          <ac:spMkLst>
            <pc:docMk/>
            <pc:sldMk cId="0" sldId="1004"/>
            <ac:spMk id="70451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26:39.093" v="1525" actId="14100"/>
        <pc:sldMkLst>
          <pc:docMk/>
          <pc:sldMk cId="0" sldId="1005"/>
        </pc:sldMkLst>
        <pc:spChg chg="mod">
          <ac:chgData name="Sharma Computer Academy" userId="08476b32c11f4418" providerId="LiveId" clId="{7CADA3BB-BE83-4724-9AB6-AEA7B094340B}" dt="2021-10-29T08:26:24.057" v="1522" actId="207"/>
          <ac:spMkLst>
            <pc:docMk/>
            <pc:sldMk cId="0" sldId="1005"/>
            <ac:spMk id="5" creationId="{00000000-0000-0000-0000-000000000000}"/>
          </ac:spMkLst>
        </pc:spChg>
        <pc:spChg chg="mod">
          <ac:chgData name="Sharma Computer Academy" userId="08476b32c11f4418" providerId="LiveId" clId="{7CADA3BB-BE83-4724-9AB6-AEA7B094340B}" dt="2021-10-29T08:26:39.093" v="1525" actId="14100"/>
          <ac:spMkLst>
            <pc:docMk/>
            <pc:sldMk cId="0" sldId="1005"/>
            <ac:spMk id="6" creationId="{00000000-0000-0000-0000-000000000000}"/>
          </ac:spMkLst>
        </pc:spChg>
        <pc:spChg chg="mod">
          <ac:chgData name="Sharma Computer Academy" userId="08476b32c11f4418" providerId="LiveId" clId="{7CADA3BB-BE83-4724-9AB6-AEA7B094340B}" dt="2021-10-29T08:26:05.354" v="1519" actId="113"/>
          <ac:spMkLst>
            <pc:docMk/>
            <pc:sldMk cId="0" sldId="1005"/>
            <ac:spMk id="5128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08:28:00.791" v="1551" actId="115"/>
        <pc:sldMkLst>
          <pc:docMk/>
          <pc:sldMk cId="0" sldId="1006"/>
        </pc:sldMkLst>
        <pc:spChg chg="mod">
          <ac:chgData name="Sharma Computer Academy" userId="08476b32c11f4418" providerId="LiveId" clId="{7CADA3BB-BE83-4724-9AB6-AEA7B094340B}" dt="2021-10-29T08:28:00.791" v="1551" actId="115"/>
          <ac:spMkLst>
            <pc:docMk/>
            <pc:sldMk cId="0" sldId="1006"/>
            <ac:spMk id="5128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08:29:54.131" v="1604" actId="113"/>
        <pc:sldMkLst>
          <pc:docMk/>
          <pc:sldMk cId="3539045414" sldId="1008"/>
        </pc:sldMkLst>
        <pc:spChg chg="mod">
          <ac:chgData name="Sharma Computer Academy" userId="08476b32c11f4418" providerId="LiveId" clId="{7CADA3BB-BE83-4724-9AB6-AEA7B094340B}" dt="2021-10-29T08:29:54.131" v="1604" actId="113"/>
          <ac:spMkLst>
            <pc:docMk/>
            <pc:sldMk cId="3539045414" sldId="100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19:57:09.071" v="2437" actId="113"/>
        <pc:sldMkLst>
          <pc:docMk/>
          <pc:sldMk cId="3539045414" sldId="1009"/>
        </pc:sldMkLst>
        <pc:spChg chg="mod">
          <ac:chgData name="Sharma Computer Academy" userId="08476b32c11f4418" providerId="LiveId" clId="{7CADA3BB-BE83-4724-9AB6-AEA7B094340B}" dt="2021-10-29T19:57:09.071" v="2437" actId="113"/>
          <ac:spMkLst>
            <pc:docMk/>
            <pc:sldMk cId="3539045414" sldId="100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19:57:46.884" v="2439" actId="207"/>
        <pc:sldMkLst>
          <pc:docMk/>
          <pc:sldMk cId="3539045414" sldId="1010"/>
        </pc:sldMkLst>
        <pc:spChg chg="mod">
          <ac:chgData name="Sharma Computer Academy" userId="08476b32c11f4418" providerId="LiveId" clId="{7CADA3BB-BE83-4724-9AB6-AEA7B094340B}" dt="2021-10-29T19:57:46.884" v="2439" actId="207"/>
          <ac:spMkLst>
            <pc:docMk/>
            <pc:sldMk cId="3539045414" sldId="101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08:37:54.800" v="1715" actId="113"/>
        <pc:sldMkLst>
          <pc:docMk/>
          <pc:sldMk cId="3539045414" sldId="1011"/>
        </pc:sldMkLst>
        <pc:spChg chg="mod">
          <ac:chgData name="Sharma Computer Academy" userId="08476b32c11f4418" providerId="LiveId" clId="{7CADA3BB-BE83-4724-9AB6-AEA7B094340B}" dt="2021-10-29T08:37:54.800" v="1715" actId="113"/>
          <ac:spMkLst>
            <pc:docMk/>
            <pc:sldMk cId="3539045414" sldId="101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9T08:39:56.371" v="1741" actId="113"/>
        <pc:sldMkLst>
          <pc:docMk/>
          <pc:sldMk cId="3539045414" sldId="1012"/>
        </pc:sldMkLst>
        <pc:spChg chg="mod">
          <ac:chgData name="Sharma Computer Academy" userId="08476b32c11f4418" providerId="LiveId" clId="{7CADA3BB-BE83-4724-9AB6-AEA7B094340B}" dt="2021-10-29T08:39:56.371" v="1741" actId="113"/>
          <ac:spMkLst>
            <pc:docMk/>
            <pc:sldMk cId="3539045414" sldId="101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08:41:04.456" v="1759" actId="113"/>
        <pc:sldMkLst>
          <pc:docMk/>
          <pc:sldMk cId="3539045414" sldId="1013"/>
        </pc:sldMkLst>
        <pc:spChg chg="mod">
          <ac:chgData name="Sharma Computer Academy" userId="08476b32c11f4418" providerId="LiveId" clId="{7CADA3BB-BE83-4724-9AB6-AEA7B094340B}" dt="2021-10-29T08:41:04.456" v="1759" actId="113"/>
          <ac:spMkLst>
            <pc:docMk/>
            <pc:sldMk cId="3539045414" sldId="101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08:42:00.127" v="1772" actId="113"/>
        <pc:sldMkLst>
          <pc:docMk/>
          <pc:sldMk cId="3539045414" sldId="1015"/>
        </pc:sldMkLst>
        <pc:spChg chg="mod">
          <ac:chgData name="Sharma Computer Academy" userId="08476b32c11f4418" providerId="LiveId" clId="{7CADA3BB-BE83-4724-9AB6-AEA7B094340B}" dt="2021-10-29T08:42:00.127" v="1772" actId="113"/>
          <ac:spMkLst>
            <pc:docMk/>
            <pc:sldMk cId="3539045414" sldId="101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11:36:05.519" v="2091" actId="207"/>
        <pc:sldMkLst>
          <pc:docMk/>
          <pc:sldMk cId="3539045414" sldId="1016"/>
        </pc:sldMkLst>
        <pc:spChg chg="mod">
          <ac:chgData name="Sharma Computer Academy" userId="08476b32c11f4418" providerId="LiveId" clId="{7CADA3BB-BE83-4724-9AB6-AEA7B094340B}" dt="2021-10-29T11:36:05.519" v="2091" actId="207"/>
          <ac:spMkLst>
            <pc:docMk/>
            <pc:sldMk cId="3539045414" sldId="101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42:22.908" v="1779" actId="2711"/>
        <pc:sldMkLst>
          <pc:docMk/>
          <pc:sldMk cId="3539045414" sldId="1017"/>
        </pc:sldMkLst>
        <pc:spChg chg="mod">
          <ac:chgData name="Sharma Computer Academy" userId="08476b32c11f4418" providerId="LiveId" clId="{7CADA3BB-BE83-4724-9AB6-AEA7B094340B}" dt="2021-10-29T08:42:22.908" v="1779" actId="2711"/>
          <ac:spMkLst>
            <pc:docMk/>
            <pc:sldMk cId="3539045414" sldId="101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46:14.191" v="1817" actId="113"/>
        <pc:sldMkLst>
          <pc:docMk/>
          <pc:sldMk cId="3539045414" sldId="1018"/>
        </pc:sldMkLst>
        <pc:spChg chg="mod">
          <ac:chgData name="Sharma Computer Academy" userId="08476b32c11f4418" providerId="LiveId" clId="{7CADA3BB-BE83-4724-9AB6-AEA7B094340B}" dt="2021-10-29T08:46:14.191" v="1817" actId="113"/>
          <ac:spMkLst>
            <pc:docMk/>
            <pc:sldMk cId="3539045414" sldId="101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47:36.964" v="1833" actId="113"/>
        <pc:sldMkLst>
          <pc:docMk/>
          <pc:sldMk cId="3539045414" sldId="1019"/>
        </pc:sldMkLst>
        <pc:spChg chg="mod">
          <ac:chgData name="Sharma Computer Academy" userId="08476b32c11f4418" providerId="LiveId" clId="{7CADA3BB-BE83-4724-9AB6-AEA7B094340B}" dt="2021-10-29T08:47:36.964" v="1833" actId="113"/>
          <ac:spMkLst>
            <pc:docMk/>
            <pc:sldMk cId="3539045414" sldId="101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52:00.679" v="1901" actId="20577"/>
        <pc:sldMkLst>
          <pc:docMk/>
          <pc:sldMk cId="3539045414" sldId="1021"/>
        </pc:sldMkLst>
        <pc:spChg chg="mod">
          <ac:chgData name="Sharma Computer Academy" userId="08476b32c11f4418" providerId="LiveId" clId="{7CADA3BB-BE83-4724-9AB6-AEA7B094340B}" dt="2021-10-29T08:52:00.679" v="1901" actId="20577"/>
          <ac:spMkLst>
            <pc:docMk/>
            <pc:sldMk cId="3539045414" sldId="102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52:12.783" v="1904" actId="113"/>
        <pc:sldMkLst>
          <pc:docMk/>
          <pc:sldMk cId="3539045414" sldId="1022"/>
        </pc:sldMkLst>
        <pc:spChg chg="mod">
          <ac:chgData name="Sharma Computer Academy" userId="08476b32c11f4418" providerId="LiveId" clId="{7CADA3BB-BE83-4724-9AB6-AEA7B094340B}" dt="2021-10-29T08:52:12.783" v="1904" actId="113"/>
          <ac:spMkLst>
            <pc:docMk/>
            <pc:sldMk cId="3539045414" sldId="102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20:06:30.927" v="2445" actId="14100"/>
        <pc:sldMkLst>
          <pc:docMk/>
          <pc:sldMk cId="3539045414" sldId="1023"/>
        </pc:sldMkLst>
        <pc:spChg chg="mod">
          <ac:chgData name="Sharma Computer Academy" userId="08476b32c11f4418" providerId="LiveId" clId="{7CADA3BB-BE83-4724-9AB6-AEA7B094340B}" dt="2021-10-29T20:06:30.927" v="2445" actId="14100"/>
          <ac:spMkLst>
            <pc:docMk/>
            <pc:sldMk cId="3539045414" sldId="102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20:08:07.416" v="2455" actId="14100"/>
        <pc:sldMkLst>
          <pc:docMk/>
          <pc:sldMk cId="3539045414" sldId="1024"/>
        </pc:sldMkLst>
        <pc:spChg chg="mod">
          <ac:chgData name="Sharma Computer Academy" userId="08476b32c11f4418" providerId="LiveId" clId="{7CADA3BB-BE83-4724-9AB6-AEA7B094340B}" dt="2021-10-29T20:08:07.416" v="2455" actId="14100"/>
          <ac:spMkLst>
            <pc:docMk/>
            <pc:sldMk cId="3539045414" sldId="102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57:52.423" v="1979" actId="113"/>
        <pc:sldMkLst>
          <pc:docMk/>
          <pc:sldMk cId="3539045414" sldId="1028"/>
        </pc:sldMkLst>
        <pc:spChg chg="mod">
          <ac:chgData name="Sharma Computer Academy" userId="08476b32c11f4418" providerId="LiveId" clId="{7CADA3BB-BE83-4724-9AB6-AEA7B094340B}" dt="2021-10-29T08:57:52.423" v="1979" actId="113"/>
          <ac:spMkLst>
            <pc:docMk/>
            <pc:sldMk cId="3539045414" sldId="1028"/>
            <ac:spMk id="6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59:24.267" v="2009" actId="113"/>
        <pc:sldMkLst>
          <pc:docMk/>
          <pc:sldMk cId="3539045414" sldId="1029"/>
        </pc:sldMkLst>
        <pc:spChg chg="mod">
          <ac:chgData name="Sharma Computer Academy" userId="08476b32c11f4418" providerId="LiveId" clId="{7CADA3BB-BE83-4724-9AB6-AEA7B094340B}" dt="2021-10-29T08:59:24.267" v="2009" actId="113"/>
          <ac:spMkLst>
            <pc:docMk/>
            <pc:sldMk cId="3539045414" sldId="1029"/>
            <ac:spMk id="6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11:38:14.155" v="2124" actId="20577"/>
        <pc:sldMkLst>
          <pc:docMk/>
          <pc:sldMk cId="3539045414" sldId="1031"/>
        </pc:sldMkLst>
        <pc:spChg chg="mod">
          <ac:chgData name="Sharma Computer Academy" userId="08476b32c11f4418" providerId="LiveId" clId="{7CADA3BB-BE83-4724-9AB6-AEA7B094340B}" dt="2021-10-29T11:38:14.155" v="2124" actId="20577"/>
          <ac:spMkLst>
            <pc:docMk/>
            <pc:sldMk cId="3539045414" sldId="1031"/>
            <ac:spMk id="6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11:41:12.193" v="2185" actId="113"/>
        <pc:sldMkLst>
          <pc:docMk/>
          <pc:sldMk cId="3539045414" sldId="1032"/>
        </pc:sldMkLst>
        <pc:spChg chg="mod">
          <ac:chgData name="Sharma Computer Academy" userId="08476b32c11f4418" providerId="LiveId" clId="{7CADA3BB-BE83-4724-9AB6-AEA7B094340B}" dt="2021-10-29T11:41:12.193" v="2185" actId="113"/>
          <ac:spMkLst>
            <pc:docMk/>
            <pc:sldMk cId="3539045414" sldId="1032"/>
            <ac:spMk id="6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11:42:53.199" v="2253" actId="113"/>
        <pc:sldMkLst>
          <pc:docMk/>
          <pc:sldMk cId="3539045414" sldId="1033"/>
        </pc:sldMkLst>
        <pc:spChg chg="mod">
          <ac:chgData name="Sharma Computer Academy" userId="08476b32c11f4418" providerId="LiveId" clId="{7CADA3BB-BE83-4724-9AB6-AEA7B094340B}" dt="2021-10-29T11:42:53.199" v="2253" actId="113"/>
          <ac:spMkLst>
            <pc:docMk/>
            <pc:sldMk cId="3539045414" sldId="1033"/>
            <ac:spMk id="6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11:44:34.765" v="2260" actId="207"/>
        <pc:sldMkLst>
          <pc:docMk/>
          <pc:sldMk cId="3539045414" sldId="1034"/>
        </pc:sldMkLst>
        <pc:spChg chg="mod">
          <ac:chgData name="Sharma Computer Academy" userId="08476b32c11f4418" providerId="LiveId" clId="{7CADA3BB-BE83-4724-9AB6-AEA7B094340B}" dt="2021-10-29T11:44:34.765" v="2260" actId="207"/>
          <ac:spMkLst>
            <pc:docMk/>
            <pc:sldMk cId="3539045414" sldId="1034"/>
            <ac:spMk id="5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9T11:48:29.957" v="2313" actId="115"/>
        <pc:sldMkLst>
          <pc:docMk/>
          <pc:sldMk cId="3539045414" sldId="1036"/>
        </pc:sldMkLst>
        <pc:spChg chg="mod">
          <ac:chgData name="Sharma Computer Academy" userId="08476b32c11f4418" providerId="LiveId" clId="{7CADA3BB-BE83-4724-9AB6-AEA7B094340B}" dt="2021-10-29T11:48:29.957" v="2313" actId="115"/>
          <ac:spMkLst>
            <pc:docMk/>
            <pc:sldMk cId="3539045414" sldId="1036"/>
            <ac:spMk id="6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11:49:13.012" v="2325" actId="113"/>
        <pc:sldMkLst>
          <pc:docMk/>
          <pc:sldMk cId="3539045414" sldId="1038"/>
        </pc:sldMkLst>
        <pc:spChg chg="mod">
          <ac:chgData name="Sharma Computer Academy" userId="08476b32c11f4418" providerId="LiveId" clId="{7CADA3BB-BE83-4724-9AB6-AEA7B094340B}" dt="2021-10-29T11:49:13.012" v="2325" actId="113"/>
          <ac:spMkLst>
            <pc:docMk/>
            <pc:sldMk cId="3539045414" sldId="1038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11:49:55.397" v="2340" actId="113"/>
        <pc:sldMkLst>
          <pc:docMk/>
          <pc:sldMk cId="3539045414" sldId="1039"/>
        </pc:sldMkLst>
        <pc:spChg chg="mod">
          <ac:chgData name="Sharma Computer Academy" userId="08476b32c11f4418" providerId="LiveId" clId="{7CADA3BB-BE83-4724-9AB6-AEA7B094340B}" dt="2021-10-29T11:49:55.397" v="2340" actId="113"/>
          <ac:spMkLst>
            <pc:docMk/>
            <pc:sldMk cId="3539045414" sldId="1039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11:50:29.258" v="2351" actId="113"/>
        <pc:sldMkLst>
          <pc:docMk/>
          <pc:sldMk cId="3539045414" sldId="1040"/>
        </pc:sldMkLst>
        <pc:spChg chg="mod">
          <ac:chgData name="Sharma Computer Academy" userId="08476b32c11f4418" providerId="LiveId" clId="{7CADA3BB-BE83-4724-9AB6-AEA7B094340B}" dt="2021-10-29T11:50:29.258" v="2351" actId="113"/>
          <ac:spMkLst>
            <pc:docMk/>
            <pc:sldMk cId="3539045414" sldId="1040"/>
            <ac:spMk id="5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11:51:20.086" v="2363" actId="207"/>
        <pc:sldMkLst>
          <pc:docMk/>
          <pc:sldMk cId="3539045414" sldId="1041"/>
        </pc:sldMkLst>
        <pc:spChg chg="mod">
          <ac:chgData name="Sharma Computer Academy" userId="08476b32c11f4418" providerId="LiveId" clId="{7CADA3BB-BE83-4724-9AB6-AEA7B094340B}" dt="2021-10-29T11:51:20.086" v="2363" actId="207"/>
          <ac:spMkLst>
            <pc:docMk/>
            <pc:sldMk cId="3539045414" sldId="1041"/>
            <ac:spMk id="6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11:52:23.808" v="2384" actId="115"/>
        <pc:sldMkLst>
          <pc:docMk/>
          <pc:sldMk cId="3539045414" sldId="1042"/>
        </pc:sldMkLst>
        <pc:spChg chg="mod">
          <ac:chgData name="Sharma Computer Academy" userId="08476b32c11f4418" providerId="LiveId" clId="{7CADA3BB-BE83-4724-9AB6-AEA7B094340B}" dt="2021-10-29T11:52:23.808" v="2384" actId="115"/>
          <ac:spMkLst>
            <pc:docMk/>
            <pc:sldMk cId="3539045414" sldId="1042"/>
            <ac:spMk id="6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11:53:32.895" v="2400" actId="113"/>
        <pc:sldMkLst>
          <pc:docMk/>
          <pc:sldMk cId="3539045414" sldId="1044"/>
        </pc:sldMkLst>
        <pc:spChg chg="mod">
          <ac:chgData name="Sharma Computer Academy" userId="08476b32c11f4418" providerId="LiveId" clId="{7CADA3BB-BE83-4724-9AB6-AEA7B094340B}" dt="2021-10-29T11:53:32.895" v="2400" actId="113"/>
          <ac:spMkLst>
            <pc:docMk/>
            <pc:sldMk cId="3539045414" sldId="1044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11:55:07.368" v="2428" actId="113"/>
        <pc:sldMkLst>
          <pc:docMk/>
          <pc:sldMk cId="3539045414" sldId="1045"/>
        </pc:sldMkLst>
        <pc:spChg chg="mod">
          <ac:chgData name="Sharma Computer Academy" userId="08476b32c11f4418" providerId="LiveId" clId="{7CADA3BB-BE83-4724-9AB6-AEA7B094340B}" dt="2021-10-29T11:55:07.368" v="2428" actId="113"/>
          <ac:spMkLst>
            <pc:docMk/>
            <pc:sldMk cId="3539045414" sldId="1045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11:55:24.604" v="2431" actId="1036"/>
        <pc:sldMkLst>
          <pc:docMk/>
          <pc:sldMk cId="3539045414" sldId="1047"/>
        </pc:sldMkLst>
        <pc:picChg chg="mod">
          <ac:chgData name="Sharma Computer Academy" userId="08476b32c11f4418" providerId="LiveId" clId="{7CADA3BB-BE83-4724-9AB6-AEA7B094340B}" dt="2021-10-29T11:55:24.604" v="2431" actId="1036"/>
          <ac:picMkLst>
            <pc:docMk/>
            <pc:sldMk cId="3539045414" sldId="1047"/>
            <ac:picMk id="4" creationId="{00000000-0000-0000-0000-000000000000}"/>
          </ac:picMkLst>
        </pc:picChg>
      </pc:sldChg>
      <pc:sldChg chg="modSp">
        <pc:chgData name="Sharma Computer Academy" userId="08476b32c11f4418" providerId="LiveId" clId="{7CADA3BB-BE83-4724-9AB6-AEA7B094340B}" dt="2021-10-23T20:02:37.908" v="171" actId="113"/>
        <pc:sldMkLst>
          <pc:docMk/>
          <pc:sldMk cId="0" sldId="1091"/>
        </pc:sldMkLst>
        <pc:spChg chg="mod">
          <ac:chgData name="Sharma Computer Academy" userId="08476b32c11f4418" providerId="LiveId" clId="{7CADA3BB-BE83-4724-9AB6-AEA7B094340B}" dt="2021-10-23T20:02:37.908" v="171" actId="113"/>
          <ac:spMkLst>
            <pc:docMk/>
            <pc:sldMk cId="0" sldId="109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50:06.117" v="1877" actId="113"/>
        <pc:sldMkLst>
          <pc:docMk/>
          <pc:sldMk cId="3539045414" sldId="1092"/>
        </pc:sldMkLst>
        <pc:spChg chg="mod">
          <ac:chgData name="Sharma Computer Academy" userId="08476b32c11f4418" providerId="LiveId" clId="{7CADA3BB-BE83-4724-9AB6-AEA7B094340B}" dt="2021-10-29T08:50:06.117" v="1877" actId="113"/>
          <ac:spMkLst>
            <pc:docMk/>
            <pc:sldMk cId="3539045414" sldId="1092"/>
            <ac:spMk id="4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9:05:09.903" v="2079" actId="113"/>
        <pc:sldMkLst>
          <pc:docMk/>
          <pc:sldMk cId="3539045414" sldId="1093"/>
        </pc:sldMkLst>
        <pc:spChg chg="mod">
          <ac:chgData name="Sharma Computer Academy" userId="08476b32c11f4418" providerId="LiveId" clId="{7CADA3BB-BE83-4724-9AB6-AEA7B094340B}" dt="2021-10-29T09:05:09.903" v="2079" actId="113"/>
          <ac:spMkLst>
            <pc:docMk/>
            <pc:sldMk cId="3539045414" sldId="1093"/>
            <ac:spMk id="5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09:02:10.478" v="2047" actId="113"/>
        <pc:sldMkLst>
          <pc:docMk/>
          <pc:sldMk cId="3539045414" sldId="1094"/>
        </pc:sldMkLst>
        <pc:spChg chg="mod">
          <ac:chgData name="Sharma Computer Academy" userId="08476b32c11f4418" providerId="LiveId" clId="{7CADA3BB-BE83-4724-9AB6-AEA7B094340B}" dt="2021-10-29T09:02:10.478" v="2047" actId="113"/>
          <ac:spMkLst>
            <pc:docMk/>
            <pc:sldMk cId="3539045414" sldId="1094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01T08:27:23.685" v="0" actId="20577"/>
        <pc:sldMkLst>
          <pc:docMk/>
          <pc:sldMk cId="0" sldId="1095"/>
        </pc:sldMkLst>
        <pc:spChg chg="mod">
          <ac:chgData name="Sharma Computer Academy" userId="08476b32c11f4418" providerId="LiveId" clId="{7CADA3BB-BE83-4724-9AB6-AEA7B094340B}" dt="2021-10-01T08:27:23.685" v="0" actId="20577"/>
          <ac:spMkLst>
            <pc:docMk/>
            <pc:sldMk cId="0" sldId="1095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19:46:27.492" v="8" actId="20577"/>
        <pc:sldMkLst>
          <pc:docMk/>
          <pc:sldMk cId="0" sldId="1096"/>
        </pc:sldMkLst>
        <pc:spChg chg="mod">
          <ac:chgData name="Sharma Computer Academy" userId="08476b32c11f4418" providerId="LiveId" clId="{7CADA3BB-BE83-4724-9AB6-AEA7B094340B}" dt="2021-10-23T19:46:27.492" v="8" actId="20577"/>
          <ac:spMkLst>
            <pc:docMk/>
            <pc:sldMk cId="0" sldId="109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21:55:37.858" v="1188" actId="20577"/>
        <pc:sldMkLst>
          <pc:docMk/>
          <pc:sldMk cId="0" sldId="1097"/>
        </pc:sldMkLst>
        <pc:spChg chg="mod">
          <ac:chgData name="Sharma Computer Academy" userId="08476b32c11f4418" providerId="LiveId" clId="{7CADA3BB-BE83-4724-9AB6-AEA7B094340B}" dt="2021-10-23T21:55:37.858" v="1188" actId="20577"/>
          <ac:spMkLst>
            <pc:docMk/>
            <pc:sldMk cId="0" sldId="109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04:20.861" v="203" actId="113"/>
        <pc:sldMkLst>
          <pc:docMk/>
          <pc:sldMk cId="0" sldId="1098"/>
        </pc:sldMkLst>
        <pc:spChg chg="mod">
          <ac:chgData name="Sharma Computer Academy" userId="08476b32c11f4418" providerId="LiveId" clId="{7CADA3BB-BE83-4724-9AB6-AEA7B094340B}" dt="2021-10-23T20:04:20.861" v="203" actId="113"/>
          <ac:spMkLst>
            <pc:docMk/>
            <pc:sldMk cId="0" sldId="109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19:27.540" v="397" actId="113"/>
        <pc:sldMkLst>
          <pc:docMk/>
          <pc:sldMk cId="0" sldId="1099"/>
        </pc:sldMkLst>
        <pc:spChg chg="mod">
          <ac:chgData name="Sharma Computer Academy" userId="08476b32c11f4418" providerId="LiveId" clId="{7CADA3BB-BE83-4724-9AB6-AEA7B094340B}" dt="2021-10-23T20:19:27.540" v="397" actId="113"/>
          <ac:spMkLst>
            <pc:docMk/>
            <pc:sldMk cId="0" sldId="1099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20:17:22.084" v="372" actId="20577"/>
        <pc:sldMkLst>
          <pc:docMk/>
          <pc:sldMk cId="0" sldId="1100"/>
        </pc:sldMkLst>
        <pc:spChg chg="mod">
          <ac:chgData name="Sharma Computer Academy" userId="08476b32c11f4418" providerId="LiveId" clId="{7CADA3BB-BE83-4724-9AB6-AEA7B094340B}" dt="2021-10-23T20:17:22.084" v="372" actId="20577"/>
          <ac:spMkLst>
            <pc:docMk/>
            <pc:sldMk cId="0" sldId="1100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7CADA3BB-BE83-4724-9AB6-AEA7B094340B}" dt="2021-10-23T20:08:43.961" v="250" actId="113"/>
        <pc:sldMkLst>
          <pc:docMk/>
          <pc:sldMk cId="0" sldId="1101"/>
        </pc:sldMkLst>
        <pc:spChg chg="mod">
          <ac:chgData name="Sharma Computer Academy" userId="08476b32c11f4418" providerId="LiveId" clId="{7CADA3BB-BE83-4724-9AB6-AEA7B094340B}" dt="2021-10-23T20:08:43.961" v="250" actId="113"/>
          <ac:spMkLst>
            <pc:docMk/>
            <pc:sldMk cId="0" sldId="110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21:55:32.145" v="1181" actId="20577"/>
        <pc:sldMkLst>
          <pc:docMk/>
          <pc:sldMk cId="0" sldId="1102"/>
        </pc:sldMkLst>
        <pc:spChg chg="mod">
          <ac:chgData name="Sharma Computer Academy" userId="08476b32c11f4418" providerId="LiveId" clId="{7CADA3BB-BE83-4724-9AB6-AEA7B094340B}" dt="2021-10-23T21:55:32.145" v="1181" actId="20577"/>
          <ac:spMkLst>
            <pc:docMk/>
            <pc:sldMk cId="0" sldId="110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20:15:22.689" v="338"/>
        <pc:sldMkLst>
          <pc:docMk/>
          <pc:sldMk cId="0" sldId="1103"/>
        </pc:sldMkLst>
        <pc:spChg chg="mod">
          <ac:chgData name="Sharma Computer Academy" userId="08476b32c11f4418" providerId="LiveId" clId="{7CADA3BB-BE83-4724-9AB6-AEA7B094340B}" dt="2021-10-23T20:15:08.005" v="335" actId="1076"/>
          <ac:spMkLst>
            <pc:docMk/>
            <pc:sldMk cId="0" sldId="110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11:36:21.590" v="2099" actId="207"/>
        <pc:sldMkLst>
          <pc:docMk/>
          <pc:sldMk cId="3539045414" sldId="1104"/>
        </pc:sldMkLst>
        <pc:spChg chg="mod">
          <ac:chgData name="Sharma Computer Academy" userId="08476b32c11f4418" providerId="LiveId" clId="{7CADA3BB-BE83-4724-9AB6-AEA7B094340B}" dt="2021-10-29T11:36:21.590" v="2099" actId="207"/>
          <ac:spMkLst>
            <pc:docMk/>
            <pc:sldMk cId="3539045414" sldId="110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46:46.643" v="1825" actId="2711"/>
        <pc:sldMkLst>
          <pc:docMk/>
          <pc:sldMk cId="3539045414" sldId="1105"/>
        </pc:sldMkLst>
        <pc:spChg chg="mod">
          <ac:chgData name="Sharma Computer Academy" userId="08476b32c11f4418" providerId="LiveId" clId="{7CADA3BB-BE83-4724-9AB6-AEA7B094340B}" dt="2021-10-29T08:46:46.643" v="1825" actId="2711"/>
          <ac:spMkLst>
            <pc:docMk/>
            <pc:sldMk cId="3539045414" sldId="110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7CADA3BB-BE83-4724-9AB6-AEA7B094340B}" dt="2021-10-23T19:53:35.528" v="82"/>
        <pc:sldMkLst>
          <pc:docMk/>
          <pc:sldMk cId="3643571618" sldId="1106"/>
        </pc:sldMkLst>
        <pc:spChg chg="mod">
          <ac:chgData name="Sharma Computer Academy" userId="08476b32c11f4418" providerId="LiveId" clId="{7CADA3BB-BE83-4724-9AB6-AEA7B094340B}" dt="2021-10-23T19:49:11.011" v="45" actId="113"/>
          <ac:spMkLst>
            <pc:docMk/>
            <pc:sldMk cId="3643571618" sldId="1106"/>
            <ac:spMk id="12" creationId="{00000000-0000-0000-0000-000000000000}"/>
          </ac:spMkLst>
        </pc:spChg>
      </pc:sldChg>
      <pc:sldChg chg="modSp add modAnim">
        <pc:chgData name="Sharma Computer Academy" userId="08476b32c11f4418" providerId="LiveId" clId="{7CADA3BB-BE83-4724-9AB6-AEA7B094340B}" dt="2021-10-23T20:37:23.810" v="641" actId="20577"/>
        <pc:sldMkLst>
          <pc:docMk/>
          <pc:sldMk cId="1445708933" sldId="1107"/>
        </pc:sldMkLst>
        <pc:spChg chg="mod">
          <ac:chgData name="Sharma Computer Academy" userId="08476b32c11f4418" providerId="LiveId" clId="{7CADA3BB-BE83-4724-9AB6-AEA7B094340B}" dt="2021-10-23T20:37:23.810" v="641" actId="20577"/>
          <ac:spMkLst>
            <pc:docMk/>
            <pc:sldMk cId="1445708933" sldId="1107"/>
            <ac:spMk id="3" creationId="{00000000-0000-0000-0000-000000000000}"/>
          </ac:spMkLst>
        </pc:spChg>
      </pc:sldChg>
      <pc:sldChg chg="add del">
        <pc:chgData name="Sharma Computer Academy" userId="08476b32c11f4418" providerId="LiveId" clId="{7CADA3BB-BE83-4724-9AB6-AEA7B094340B}" dt="2021-10-23T20:44:38.191" v="722" actId="47"/>
        <pc:sldMkLst>
          <pc:docMk/>
          <pc:sldMk cId="3055880869" sldId="1108"/>
        </pc:sldMkLst>
      </pc:sldChg>
      <pc:sldChg chg="modSp add mod">
        <pc:chgData name="Sharma Computer Academy" userId="08476b32c11f4418" providerId="LiveId" clId="{7CADA3BB-BE83-4724-9AB6-AEA7B094340B}" dt="2021-10-29T20:49:00.705" v="2551" actId="207"/>
        <pc:sldMkLst>
          <pc:docMk/>
          <pc:sldMk cId="51912468" sldId="1109"/>
        </pc:sldMkLst>
        <pc:spChg chg="mod">
          <ac:chgData name="Sharma Computer Academy" userId="08476b32c11f4418" providerId="LiveId" clId="{7CADA3BB-BE83-4724-9AB6-AEA7B094340B}" dt="2021-10-29T20:49:00.705" v="2551" actId="207"/>
          <ac:spMkLst>
            <pc:docMk/>
            <pc:sldMk cId="51912468" sldId="1109"/>
            <ac:spMk id="3" creationId="{00000000-0000-0000-0000-000000000000}"/>
          </ac:spMkLst>
        </pc:spChg>
      </pc:sldChg>
      <pc:sldChg chg="modSp add mod ord">
        <pc:chgData name="Sharma Computer Academy" userId="08476b32c11f4418" providerId="LiveId" clId="{7CADA3BB-BE83-4724-9AB6-AEA7B094340B}" dt="2021-10-29T11:39:39.445" v="2148" actId="255"/>
        <pc:sldMkLst>
          <pc:docMk/>
          <pc:sldMk cId="814303116" sldId="1110"/>
        </pc:sldMkLst>
        <pc:spChg chg="mod">
          <ac:chgData name="Sharma Computer Academy" userId="08476b32c11f4418" providerId="LiveId" clId="{7CADA3BB-BE83-4724-9AB6-AEA7B094340B}" dt="2021-10-29T11:39:39.445" v="2148" actId="255"/>
          <ac:spMkLst>
            <pc:docMk/>
            <pc:sldMk cId="814303116" sldId="1110"/>
            <ac:spMk id="6" creationId="{00000000-0000-0000-0000-000000000000}"/>
          </ac:spMkLst>
        </pc:spChg>
      </pc:sldChg>
      <pc:sldChg chg="modSp add mod ord modAnim">
        <pc:chgData name="Sharma Computer Academy" userId="08476b32c11f4418" providerId="LiveId" clId="{7CADA3BB-BE83-4724-9AB6-AEA7B094340B}" dt="2021-10-29T11:46:58.510" v="2292"/>
        <pc:sldMkLst>
          <pc:docMk/>
          <pc:sldMk cId="3242308169" sldId="1111"/>
        </pc:sldMkLst>
        <pc:spChg chg="mod">
          <ac:chgData name="Sharma Computer Academy" userId="08476b32c11f4418" providerId="LiveId" clId="{7CADA3BB-BE83-4724-9AB6-AEA7B094340B}" dt="2021-10-29T11:46:53.579" v="2290" actId="113"/>
          <ac:spMkLst>
            <pc:docMk/>
            <pc:sldMk cId="3242308169" sldId="1111"/>
            <ac:spMk id="6" creationId="{00000000-0000-0000-0000-000000000000}"/>
          </ac:spMkLst>
        </pc:spChg>
      </pc:sldChg>
      <pc:sldChg chg="modSp add mod">
        <pc:chgData name="Sharma Computer Academy" userId="08476b32c11f4418" providerId="LiveId" clId="{7CADA3BB-BE83-4724-9AB6-AEA7B094340B}" dt="2021-10-29T20:08:32.866" v="2459" actId="255"/>
        <pc:sldMkLst>
          <pc:docMk/>
          <pc:sldMk cId="3809294881" sldId="1112"/>
        </pc:sldMkLst>
        <pc:spChg chg="mod">
          <ac:chgData name="Sharma Computer Academy" userId="08476b32c11f4418" providerId="LiveId" clId="{7CADA3BB-BE83-4724-9AB6-AEA7B094340B}" dt="2021-10-29T20:08:32.866" v="2459" actId="255"/>
          <ac:spMkLst>
            <pc:docMk/>
            <pc:sldMk cId="3809294881" sldId="1112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F1507F53-AABD-4165-B052-25343A9E7F46}"/>
    <pc:docChg chg="delSld">
      <pc:chgData name="Sharma Computer Academy" userId="08476b32c11f4418" providerId="LiveId" clId="{F1507F53-AABD-4165-B052-25343A9E7F46}" dt="2021-10-30T07:01:56.238" v="0" actId="47"/>
      <pc:docMkLst>
        <pc:docMk/>
      </pc:docMkLst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837637878" sldId="937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938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939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940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941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942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943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944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945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946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947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948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949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950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951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952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953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954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955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956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957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958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959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960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961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962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963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964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965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966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967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968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969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970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971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972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973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974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975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3539045414" sldId="976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3539045414" sldId="977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3539045414" sldId="978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3539045414" sldId="979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3539045414" sldId="980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3539045414" sldId="981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3539045414" sldId="982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983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984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985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986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837637878" sldId="987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837637878" sldId="988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989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837637878" sldId="990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837637878" sldId="991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992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993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994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995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837637878" sldId="996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997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998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999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1000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1001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1002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1003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1004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1005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1006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0" sldId="1007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3539045414" sldId="1008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3539045414" sldId="1009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3539045414" sldId="1010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3539045414" sldId="1011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3539045414" sldId="1012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3539045414" sldId="1013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3539045414" sldId="1014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3539045414" sldId="1015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3539045414" sldId="1016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3539045414" sldId="1017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3539045414" sldId="1018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3539045414" sldId="1019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3539045414" sldId="1021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3539045414" sldId="1022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3539045414" sldId="1023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3539045414" sldId="1024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3539045414" sldId="1025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3539045414" sldId="1026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3539045414" sldId="1027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3539045414" sldId="1028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3539045414" sldId="1029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3539045414" sldId="1031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3539045414" sldId="1032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3539045414" sldId="1033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3539045414" sldId="1034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3539045414" sldId="1035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3539045414" sldId="1036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3539045414" sldId="1037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3539045414" sldId="1038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3539045414" sldId="1039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3539045414" sldId="1040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3539045414" sldId="1041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3539045414" sldId="1042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3539045414" sldId="1043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3539045414" sldId="1044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3539045414" sldId="1045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3539045414" sldId="1046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3539045414" sldId="1047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3539045414" sldId="1048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4274056649" sldId="1050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4274056649" sldId="1051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4274056649" sldId="1052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4274056649" sldId="1053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4274056649" sldId="1054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4274056649" sldId="1055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4274056649" sldId="1056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4274056649" sldId="1057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4274056649" sldId="1058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4274056649" sldId="1059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4274056649" sldId="1060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4274056649" sldId="1061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4274056649" sldId="1062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4274056649" sldId="1063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4274056649" sldId="1064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4274056649" sldId="1065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4274056649" sldId="1066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4274056649" sldId="1067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4274056649" sldId="1068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4274056649" sldId="1069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4274056649" sldId="1070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4274056649" sldId="1071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4274056649" sldId="1072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4274056649" sldId="1073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4274056649" sldId="1074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4274056649" sldId="1075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4274056649" sldId="1076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4274056649" sldId="1077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4274056649" sldId="1078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4274056649" sldId="1079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4274056649" sldId="1080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4274056649" sldId="1081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4274056649" sldId="1082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4274056649" sldId="1083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4274056649" sldId="1084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4274056649" sldId="1085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4274056649" sldId="1086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4274056649" sldId="1087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4274056649" sldId="1088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4274056649" sldId="1089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4274056649" sldId="1090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3539045414" sldId="1092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3539045414" sldId="1093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3539045414" sldId="1094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3539045414" sldId="1104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3539045414" sldId="1105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1445708933" sldId="1107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51912468" sldId="1109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814303116" sldId="1110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3242308169" sldId="1111"/>
        </pc:sldMkLst>
      </pc:sldChg>
      <pc:sldChg chg="del">
        <pc:chgData name="Sharma Computer Academy" userId="08476b32c11f4418" providerId="LiveId" clId="{F1507F53-AABD-4165-B052-25343A9E7F46}" dt="2021-10-30T07:01:56.238" v="0" actId="47"/>
        <pc:sldMkLst>
          <pc:docMk/>
          <pc:sldMk cId="3809294881" sldId="11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C96D-1DE7-4723-9CC5-EE566F2345A1}" type="datetimeFigureOut">
              <a:rPr lang="en-US" smtClean="0"/>
              <a:pPr/>
              <a:t>10/30/2021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068CF-7368-4EF2-A5DC-732E05B2ED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82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10/30/2021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10/30/2021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10/30/2021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10/30/2021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10/30/2021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10/30/2021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10/30/2021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10/30/2021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10/30/2021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10/30/2021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10/30/2021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9558-8E5F-4D3E-B595-2D1285B796C6}" type="datetimeFigureOut">
              <a:rPr lang="en-US" smtClean="0"/>
              <a:pPr/>
              <a:t>10/30/2021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3075" y="203517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INTERVIEW BOOTCAMP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ADVANCE CONCEPTS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endParaRPr lang="en-US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400" b="1">
                <a:solidFill>
                  <a:schemeClr val="bg1"/>
                </a:solidFill>
                <a:latin typeface="Corbel" pitchFamily="34" charset="0"/>
              </a:rPr>
              <a:t>Lecture 16</a:t>
            </a:r>
            <a:endParaRPr lang="en-US" sz="4400" b="1" dirty="0">
              <a:solidFill>
                <a:schemeClr val="bg1"/>
              </a:solidFill>
              <a:latin typeface="Corbel" pitchFamily="34" charset="0"/>
            </a:endParaRPr>
          </a:p>
          <a:p>
            <a:endParaRPr lang="en-US" sz="4400" b="1" dirty="0">
              <a:solidFill>
                <a:schemeClr val="bg1"/>
              </a:solidFill>
              <a:latin typeface="Corbel" pitchFamily="34" charset="0"/>
            </a:endParaRPr>
          </a:p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Advance Concepts In OOP</a:t>
            </a:r>
            <a:endParaRPr lang="en-IN" sz="4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97648" y="142852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133871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Syntax Of Creating A Class In Java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FFFF00"/>
                </a:solidFill>
              </a:rPr>
              <a:t>[access modifier] | [non-access modifiers] class &lt;</a:t>
            </a:r>
            <a:r>
              <a:rPr lang="en-US" b="1" dirty="0" err="1">
                <a:solidFill>
                  <a:srgbClr val="FFFF00"/>
                </a:solidFill>
              </a:rPr>
              <a:t>classname</a:t>
            </a:r>
            <a:r>
              <a:rPr lang="en-US" b="1" dirty="0">
                <a:solidFill>
                  <a:srgbClr val="FFFF00"/>
                </a:solidFill>
              </a:rPr>
              <a:t>&gt;</a:t>
            </a:r>
          </a:p>
          <a:p>
            <a:pPr>
              <a:buNone/>
            </a:pPr>
            <a:r>
              <a:rPr lang="en-US" b="1" dirty="0">
                <a:solidFill>
                  <a:srgbClr val="FFFF00"/>
                </a:solidFill>
              </a:rPr>
              <a:t>{</a:t>
            </a: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[access modifier] | [non-access modifiers] &lt;data type&gt; 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var_name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&gt;=[value];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[access modifier] | [non-access modifiers] &lt;return type&gt; &lt;method&gt;(&lt;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arg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&gt;)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</a:rPr>
              <a:t>// method body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pPr>
              <a:buNone/>
            </a:pPr>
            <a:endParaRPr lang="en-US" b="1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FFFF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Example Of Creating A Class In Java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class Student</a:t>
            </a:r>
          </a:p>
          <a:p>
            <a:pPr>
              <a:buNone/>
            </a:pP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private </a:t>
            </a:r>
            <a:r>
              <a:rPr lang="en-US" sz="31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 roll;</a:t>
            </a:r>
          </a:p>
          <a:p>
            <a:pPr>
              <a:buNone/>
            </a:pP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private String name;</a:t>
            </a:r>
          </a:p>
          <a:p>
            <a:pPr>
              <a:buNone/>
            </a:pP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private double per;</a:t>
            </a:r>
          </a:p>
          <a:p>
            <a:pPr>
              <a:buNone/>
            </a:pP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void </a:t>
            </a:r>
            <a:r>
              <a:rPr lang="en-US" sz="31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setData</a:t>
            </a: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31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  <a:r>
              <a:rPr lang="en-US" sz="31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r,String</a:t>
            </a: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  <a:r>
              <a:rPr lang="en-US" sz="31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s,double</a:t>
            </a: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  p)</a:t>
            </a:r>
          </a:p>
          <a:p>
            <a:pPr>
              <a:buNone/>
            </a:pP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roll=r;</a:t>
            </a:r>
          </a:p>
          <a:p>
            <a:pPr>
              <a:buNone/>
            </a:pP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name=s;</a:t>
            </a:r>
          </a:p>
          <a:p>
            <a:pPr>
              <a:buNone/>
            </a:pP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per=p;</a:t>
            </a:r>
          </a:p>
          <a:p>
            <a:pPr>
              <a:buNone/>
            </a:pP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Example Of Creating A Class In Java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void 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showData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(“Roll= “+roll);</a:t>
            </a:r>
          </a:p>
          <a:p>
            <a:pPr>
              <a:buNone/>
            </a:pP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(“Name=“+name);</a:t>
            </a:r>
          </a:p>
          <a:p>
            <a:pPr>
              <a:buNone/>
            </a:pP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(“Per=“+per);</a:t>
            </a:r>
          </a:p>
          <a:p>
            <a:pPr>
              <a:buNone/>
            </a:pP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Syntax Of Instantiating A Class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To </a:t>
            </a:r>
            <a:r>
              <a:rPr lang="en-US" b="1" dirty="0">
                <a:solidFill>
                  <a:srgbClr val="92D050"/>
                </a:solidFill>
              </a:rPr>
              <a:t>create objects </a:t>
            </a:r>
            <a:r>
              <a:rPr lang="en-US" dirty="0">
                <a:solidFill>
                  <a:schemeClr val="bg1"/>
                </a:solidFill>
              </a:rPr>
              <a:t>of a </a:t>
            </a:r>
            <a:r>
              <a:rPr lang="en-US" b="1" dirty="0">
                <a:solidFill>
                  <a:schemeClr val="accent6"/>
                </a:solidFill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 we follow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two step </a:t>
            </a:r>
          </a:p>
          <a:p>
            <a:pPr>
              <a:buNone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procedure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Java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Declaring object reference</a:t>
            </a:r>
          </a:p>
          <a:p>
            <a:pPr marL="457200" indent="-457200">
              <a:buNone/>
            </a:pPr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&lt;</a:t>
            </a:r>
            <a:r>
              <a:rPr lang="en-US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classname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&gt; &lt;</a:t>
            </a:r>
            <a:r>
              <a:rPr lang="en-US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object_ref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&gt;;</a:t>
            </a:r>
          </a:p>
          <a:p>
            <a:pPr marL="457200" indent="-457200">
              <a:buAutoNum type="arabicPeriod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AutoNum type="arabicPeriod" startAt="2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Creating object and assigning it to object reference</a:t>
            </a:r>
          </a:p>
          <a:p>
            <a:pPr marL="457200" indent="-457200">
              <a:buNone/>
            </a:pPr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&lt;</a:t>
            </a:r>
            <a:r>
              <a:rPr lang="en-US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object_ref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&gt;=new &lt;</a:t>
            </a:r>
            <a:r>
              <a:rPr lang="en-US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classname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&gt;( );</a:t>
            </a: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Example Of Instantiating A Class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Student s;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s=new Student();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OR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Student s=new Student();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Popular Interview Question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sz="2800" dirty="0">
                <a:solidFill>
                  <a:schemeClr val="bg1"/>
                </a:solidFill>
              </a:rPr>
              <a:t>Qn. In </a:t>
            </a:r>
            <a:r>
              <a:rPr lang="en-US" sz="2800" b="1" dirty="0">
                <a:solidFill>
                  <a:srgbClr val="92D050"/>
                </a:solidFill>
              </a:rPr>
              <a:t>how many ways </a:t>
            </a:r>
            <a:r>
              <a:rPr lang="en-US" sz="2800" dirty="0">
                <a:solidFill>
                  <a:schemeClr val="bg1"/>
                </a:solidFill>
              </a:rPr>
              <a:t>can you create </a:t>
            </a:r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object</a:t>
            </a:r>
            <a:r>
              <a:rPr lang="en-US" sz="2800" dirty="0">
                <a:solidFill>
                  <a:schemeClr val="bg1"/>
                </a:solidFill>
              </a:rPr>
              <a:t> of a </a:t>
            </a:r>
            <a:r>
              <a:rPr lang="en-US" sz="2800" b="1" dirty="0">
                <a:solidFill>
                  <a:schemeClr val="accent6"/>
                </a:solidFill>
              </a:rPr>
              <a:t>class</a:t>
            </a:r>
            <a:r>
              <a:rPr lang="en-US" sz="2800" dirty="0">
                <a:solidFill>
                  <a:schemeClr val="bg1"/>
                </a:solidFill>
              </a:rPr>
              <a:t> ?</a:t>
            </a:r>
          </a:p>
          <a:p>
            <a:pPr marL="457200" indent="-45720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None/>
            </a:pPr>
            <a:r>
              <a:rPr lang="en-US" sz="2800" dirty="0" err="1">
                <a:solidFill>
                  <a:schemeClr val="bg1"/>
                </a:solidFill>
              </a:rPr>
              <a:t>Ans</a:t>
            </a:r>
            <a:r>
              <a:rPr lang="en-US" sz="2800" dirty="0">
                <a:solidFill>
                  <a:schemeClr val="bg1"/>
                </a:solidFill>
              </a:rPr>
              <a:t>: In </a:t>
            </a:r>
            <a:r>
              <a:rPr lang="en-US" sz="2800" b="1" u="sng" dirty="0">
                <a:solidFill>
                  <a:schemeClr val="tx2">
                    <a:lumMod val="40000"/>
                    <a:lumOff val="60000"/>
                  </a:schemeClr>
                </a:solidFill>
              </a:rPr>
              <a:t>5 ways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Using </a:t>
            </a:r>
            <a:r>
              <a:rPr lang="en-US" sz="2800" b="1" dirty="0">
                <a:solidFill>
                  <a:srgbClr val="FFFF00"/>
                </a:solidFill>
              </a:rPr>
              <a:t>new</a:t>
            </a:r>
            <a:r>
              <a:rPr lang="en-US" sz="2800" dirty="0">
                <a:solidFill>
                  <a:schemeClr val="bg1"/>
                </a:solidFill>
              </a:rPr>
              <a:t> keyword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Using </a:t>
            </a: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newInstance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2800" dirty="0">
                <a:solidFill>
                  <a:schemeClr val="bg1"/>
                </a:solidFill>
              </a:rPr>
              <a:t>method of class </a:t>
            </a:r>
            <a:r>
              <a:rPr lang="en-US" sz="2800" b="1" dirty="0" err="1">
                <a:solidFill>
                  <a:schemeClr val="accent6"/>
                </a:solidFill>
              </a:rPr>
              <a:t>Class</a:t>
            </a:r>
            <a:endParaRPr lang="en-US" sz="2800" b="1" dirty="0">
              <a:solidFill>
                <a:schemeClr val="accent6"/>
              </a:solidFill>
            </a:endParaRP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Using </a:t>
            </a:r>
            <a:r>
              <a:rPr lang="en-US" sz="2800" b="1" dirty="0">
                <a:solidFill>
                  <a:srgbClr val="92D050"/>
                </a:solidFill>
              </a:rPr>
              <a:t>Constructor</a:t>
            </a:r>
            <a:r>
              <a:rPr lang="en-US" sz="2800" dirty="0">
                <a:solidFill>
                  <a:schemeClr val="bg1"/>
                </a:solidFill>
              </a:rPr>
              <a:t> class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Using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clone() </a:t>
            </a:r>
            <a:r>
              <a:rPr lang="en-US" sz="2800" dirty="0">
                <a:solidFill>
                  <a:schemeClr val="bg1"/>
                </a:solidFill>
              </a:rPr>
              <a:t>method of </a:t>
            </a:r>
            <a:r>
              <a:rPr lang="en-US" sz="2800" b="1" dirty="0">
                <a:solidFill>
                  <a:schemeClr val="accent6"/>
                </a:solidFill>
              </a:rPr>
              <a:t>Object</a:t>
            </a:r>
            <a:r>
              <a:rPr lang="en-US" sz="2800" dirty="0">
                <a:solidFill>
                  <a:schemeClr val="bg1"/>
                </a:solidFill>
              </a:rPr>
              <a:t> class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Using </a:t>
            </a:r>
            <a:r>
              <a:rPr lang="en-US" sz="2800" b="1" dirty="0" err="1">
                <a:solidFill>
                  <a:srgbClr val="FFC000"/>
                </a:solidFill>
              </a:rPr>
              <a:t>Deserialization</a:t>
            </a:r>
            <a:endParaRPr lang="en-US" sz="2800" b="1" dirty="0">
              <a:solidFill>
                <a:srgbClr val="FFC000"/>
              </a:solidFill>
            </a:endParaRP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Popular Interview Question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sz="2800" dirty="0">
                <a:solidFill>
                  <a:schemeClr val="bg1"/>
                </a:solidFill>
              </a:rPr>
              <a:t>Qn. </a:t>
            </a:r>
            <a:r>
              <a:rPr lang="en-US" sz="2800" b="1" dirty="0">
                <a:solidFill>
                  <a:srgbClr val="FFC000"/>
                </a:solidFill>
              </a:rPr>
              <a:t>What’s</a:t>
            </a:r>
            <a:r>
              <a:rPr lang="en-US" sz="2800" dirty="0">
                <a:solidFill>
                  <a:schemeClr val="bg1"/>
                </a:solidFill>
              </a:rPr>
              <a:t> the </a:t>
            </a:r>
            <a:r>
              <a:rPr lang="en-US" sz="2800" b="1" dirty="0">
                <a:solidFill>
                  <a:srgbClr val="00B0F0"/>
                </a:solidFill>
              </a:rPr>
              <a:t>difference</a:t>
            </a:r>
            <a:r>
              <a:rPr lang="en-US" sz="2800" dirty="0">
                <a:solidFill>
                  <a:schemeClr val="bg1"/>
                </a:solidFill>
              </a:rPr>
              <a:t> in these </a:t>
            </a:r>
            <a:r>
              <a:rPr lang="en-US" sz="2800" b="1" dirty="0">
                <a:solidFill>
                  <a:srgbClr val="92D050"/>
                </a:solidFill>
              </a:rPr>
              <a:t>ways</a:t>
            </a:r>
            <a:r>
              <a:rPr lang="en-US" sz="2800" dirty="0">
                <a:solidFill>
                  <a:schemeClr val="bg1"/>
                </a:solidFill>
              </a:rPr>
              <a:t> ?</a:t>
            </a:r>
          </a:p>
          <a:p>
            <a:pPr marL="457200" indent="-45720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None/>
            </a:pPr>
            <a:r>
              <a:rPr lang="en-US" sz="2800" dirty="0">
                <a:solidFill>
                  <a:schemeClr val="bg1"/>
                </a:solidFill>
              </a:rPr>
              <a:t>Ans: In </a:t>
            </a:r>
            <a:r>
              <a:rPr lang="en-US" sz="2800" b="1" dirty="0">
                <a:solidFill>
                  <a:srgbClr val="92D050"/>
                </a:solidFill>
              </a:rPr>
              <a:t>first 3 approaches </a:t>
            </a:r>
            <a:r>
              <a:rPr lang="en-US" sz="2800" dirty="0">
                <a:solidFill>
                  <a:schemeClr val="bg1"/>
                </a:solidFill>
              </a:rPr>
              <a:t>the </a:t>
            </a:r>
            <a:r>
              <a:rPr lang="en-US" sz="28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constructor</a:t>
            </a:r>
            <a:r>
              <a:rPr lang="en-US" sz="2800" dirty="0">
                <a:solidFill>
                  <a:schemeClr val="bg1"/>
                </a:solidFill>
              </a:rPr>
              <a:t> of the class getting instantiated </a:t>
            </a:r>
            <a:r>
              <a:rPr lang="en-US" sz="2800" b="1" dirty="0">
                <a:solidFill>
                  <a:srgbClr val="FFFF00"/>
                </a:solidFill>
              </a:rPr>
              <a:t>will be called </a:t>
            </a:r>
            <a:r>
              <a:rPr lang="en-US" sz="2800" dirty="0">
                <a:solidFill>
                  <a:schemeClr val="bg1"/>
                </a:solidFill>
              </a:rPr>
              <a:t>, while in the </a:t>
            </a:r>
            <a:r>
              <a:rPr lang="en-US" sz="2800" b="1" dirty="0">
                <a:solidFill>
                  <a:srgbClr val="92D050"/>
                </a:solidFill>
              </a:rPr>
              <a:t>last 2 ways </a:t>
            </a:r>
            <a:r>
              <a:rPr lang="en-US" sz="2800" b="1" u="sng" dirty="0">
                <a:solidFill>
                  <a:srgbClr val="FFFF00"/>
                </a:solidFill>
              </a:rPr>
              <a:t>no constructor calling </a:t>
            </a:r>
            <a:r>
              <a:rPr lang="en-US" sz="2800" dirty="0">
                <a:solidFill>
                  <a:schemeClr val="bg1"/>
                </a:solidFill>
              </a:rPr>
              <a:t>will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take place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Creating Object Using </a:t>
            </a:r>
            <a:r>
              <a:rPr lang="en-US" sz="3600" b="1" dirty="0" err="1">
                <a:solidFill>
                  <a:schemeClr val="bg1"/>
                </a:solidFill>
              </a:rPr>
              <a:t>newInstance</a:t>
            </a:r>
            <a:r>
              <a:rPr lang="en-US" sz="3600" b="1" dirty="0">
                <a:solidFill>
                  <a:schemeClr val="bg1"/>
                </a:solidFill>
              </a:rPr>
              <a:t>()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sz="2800" dirty="0">
                <a:solidFill>
                  <a:schemeClr val="bg1"/>
                </a:solidFill>
              </a:rPr>
              <a:t>The </a:t>
            </a: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newInstance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2800" dirty="0">
                <a:solidFill>
                  <a:schemeClr val="bg1"/>
                </a:solidFill>
              </a:rPr>
              <a:t>method belongs to the class </a:t>
            </a:r>
            <a:r>
              <a:rPr lang="en-US" sz="2800" b="1" dirty="0" err="1">
                <a:solidFill>
                  <a:schemeClr val="accent6"/>
                </a:solidFill>
              </a:rPr>
              <a:t>Class</a:t>
            </a:r>
            <a:r>
              <a:rPr lang="en-US" sz="2800" b="1" dirty="0">
                <a:solidFill>
                  <a:schemeClr val="accent6"/>
                </a:solidFill>
              </a:rPr>
              <a:t> </a:t>
            </a:r>
          </a:p>
          <a:p>
            <a:pPr>
              <a:buNone/>
            </a:pPr>
            <a:r>
              <a:rPr lang="en-US" sz="2800" dirty="0">
                <a:solidFill>
                  <a:schemeClr val="bg1"/>
                </a:solidFill>
              </a:rPr>
              <a:t>and has the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following prototype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</a:p>
          <a:p>
            <a:pPr>
              <a:buNone/>
            </a:pPr>
            <a:endParaRPr lang="en-IN" sz="2800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100" b="1">
                <a:solidFill>
                  <a:srgbClr val="FFFF00"/>
                </a:solidFill>
                <a:latin typeface="Consolas" panose="020B0609020204030204" pitchFamily="49" charset="0"/>
              </a:rPr>
              <a:t>public Object </a:t>
            </a:r>
            <a:r>
              <a:rPr lang="en-IN" sz="21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newInstance</a:t>
            </a:r>
            <a:r>
              <a:rPr lang="en-IN" sz="2100" b="1" dirty="0">
                <a:solidFill>
                  <a:srgbClr val="FFFF00"/>
                </a:solidFill>
                <a:latin typeface="Consolas" panose="020B0609020204030204" pitchFamily="49" charset="0"/>
              </a:rPr>
              <a:t>() throws </a:t>
            </a:r>
            <a:r>
              <a:rPr lang="en-IN" sz="21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InstantiationException</a:t>
            </a:r>
            <a:r>
              <a:rPr lang="en-IN" sz="2100" b="1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</a:p>
          <a:p>
            <a:pPr>
              <a:buNone/>
            </a:pPr>
            <a:r>
              <a:rPr lang="en-IN" sz="21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IllegalAccessException</a:t>
            </a:r>
            <a:endParaRPr lang="en-IN" sz="21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sz="2800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2800" b="1" u="sng" dirty="0">
                <a:solidFill>
                  <a:srgbClr val="00B0F0"/>
                </a:solidFill>
              </a:rPr>
              <a:t>Sample Code:</a:t>
            </a:r>
          </a:p>
          <a:p>
            <a:pPr>
              <a:buNone/>
            </a:pPr>
            <a:endParaRPr lang="en-US" sz="2400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Class c=</a:t>
            </a:r>
            <a:r>
              <a:rPr lang="en-US" sz="24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Class.forName</a:t>
            </a:r>
            <a:r>
              <a:rPr lang="en-US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("Person");</a:t>
            </a:r>
          </a:p>
          <a:p>
            <a:pPr>
              <a:buNone/>
            </a:pPr>
            <a:r>
              <a:rPr lang="en-US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Person p=(Person)</a:t>
            </a:r>
            <a:r>
              <a:rPr lang="en-US" sz="24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c.newInstance</a:t>
            </a:r>
            <a:r>
              <a:rPr lang="en-US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buNone/>
            </a:pPr>
            <a:endParaRPr lang="en-US" sz="2800" dirty="0">
              <a:solidFill>
                <a:srgbClr val="FFFF00"/>
              </a:solidFill>
            </a:endParaRP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Creating Object Using </a:t>
            </a:r>
            <a:r>
              <a:rPr lang="en-US" sz="3600" b="1" dirty="0" err="1">
                <a:solidFill>
                  <a:schemeClr val="bg1"/>
                </a:solidFill>
              </a:rPr>
              <a:t>newInstance</a:t>
            </a:r>
            <a:r>
              <a:rPr lang="en-US" sz="3600" b="1" dirty="0">
                <a:solidFill>
                  <a:schemeClr val="bg1"/>
                </a:solidFill>
              </a:rPr>
              <a:t>()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solidFill>
                  <a:schemeClr val="bg1"/>
                </a:solidFill>
              </a:rPr>
              <a:t>Another Way:</a:t>
            </a:r>
            <a:endParaRPr lang="en-IN" sz="2800" dirty="0">
              <a:solidFill>
                <a:srgbClr val="FFFF00"/>
              </a:solidFill>
            </a:endParaRPr>
          </a:p>
          <a:p>
            <a:pPr>
              <a:buNone/>
            </a:pPr>
            <a:endParaRPr lang="en-US" sz="2800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2800" b="1" u="sng" dirty="0">
                <a:solidFill>
                  <a:srgbClr val="00B0F0"/>
                </a:solidFill>
              </a:rPr>
              <a:t>Sample Code:</a:t>
            </a:r>
          </a:p>
          <a:p>
            <a:pPr>
              <a:buNone/>
            </a:pPr>
            <a:endParaRPr lang="en-US" sz="2400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Class c=</a:t>
            </a:r>
            <a:r>
              <a:rPr lang="en-US" sz="24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Person.class</a:t>
            </a:r>
            <a:r>
              <a:rPr lang="en-US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Person p=(Person)</a:t>
            </a:r>
            <a:r>
              <a:rPr lang="en-US" sz="24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c.newInstance</a:t>
            </a:r>
            <a:r>
              <a:rPr lang="en-US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buNone/>
            </a:pPr>
            <a:endParaRPr lang="en-US" sz="2800" dirty="0">
              <a:solidFill>
                <a:srgbClr val="FFFF00"/>
              </a:solidFill>
            </a:endParaRP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Creating Object Using Constructor class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00" b="1" dirty="0">
                <a:solidFill>
                  <a:srgbClr val="92D050"/>
                </a:solidFill>
              </a:rPr>
              <a:t>There is </a:t>
            </a:r>
            <a:r>
              <a:rPr lang="en-US" sz="2800" dirty="0">
                <a:solidFill>
                  <a:schemeClr val="bg1"/>
                </a:solidFill>
              </a:rPr>
              <a:t>another </a:t>
            </a:r>
            <a:r>
              <a:rPr lang="en-US" sz="28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newInstance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2800" dirty="0">
                <a:solidFill>
                  <a:schemeClr val="bg1"/>
                </a:solidFill>
              </a:rPr>
              <a:t>method which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belongs</a:t>
            </a:r>
            <a:r>
              <a:rPr lang="en-US" sz="2800" dirty="0">
                <a:solidFill>
                  <a:schemeClr val="bg1"/>
                </a:solidFill>
              </a:rPr>
              <a:t> to </a:t>
            </a:r>
          </a:p>
          <a:p>
            <a:pPr>
              <a:buNone/>
            </a:pPr>
            <a:r>
              <a:rPr lang="en-US" sz="2800" dirty="0">
                <a:solidFill>
                  <a:schemeClr val="bg1"/>
                </a:solidFill>
              </a:rPr>
              <a:t>the class </a:t>
            </a:r>
            <a:r>
              <a:rPr lang="en-US" sz="2800" b="1" dirty="0" err="1">
                <a:solidFill>
                  <a:schemeClr val="accent6"/>
                </a:solidFill>
              </a:rPr>
              <a:t>java.lang.reflect.Constructor</a:t>
            </a:r>
            <a:r>
              <a:rPr lang="en-US" sz="2800" b="1" dirty="0">
                <a:solidFill>
                  <a:schemeClr val="accent6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and has the </a:t>
            </a:r>
            <a:r>
              <a:rPr lang="en-US" sz="2800" b="1" dirty="0">
                <a:solidFill>
                  <a:srgbClr val="00B0F0"/>
                </a:solidFill>
              </a:rPr>
              <a:t>following 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</a:rPr>
              <a:t>prototype:</a:t>
            </a:r>
          </a:p>
          <a:p>
            <a:pPr>
              <a:buNone/>
            </a:pPr>
            <a:endParaRPr lang="en-IN" sz="2800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800" b="1" dirty="0">
                <a:solidFill>
                  <a:srgbClr val="FFFF00"/>
                </a:solidFill>
                <a:latin typeface="Consolas" panose="020B0609020204030204" pitchFamily="49" charset="0"/>
              </a:rPr>
              <a:t>public Object </a:t>
            </a:r>
            <a:r>
              <a:rPr lang="en-IN" sz="28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newInstance</a:t>
            </a:r>
            <a:r>
              <a:rPr lang="en-IN" sz="2800" b="1" dirty="0">
                <a:solidFill>
                  <a:srgbClr val="FFFF00"/>
                </a:solidFill>
                <a:latin typeface="Consolas" panose="020B0609020204030204" pitchFamily="49" charset="0"/>
              </a:rPr>
              <a:t>(Object … values) throws </a:t>
            </a:r>
            <a:r>
              <a:rPr lang="en-IN" sz="28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InstantiationException</a:t>
            </a:r>
            <a:r>
              <a:rPr lang="en-IN" sz="2800" b="1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</a:p>
          <a:p>
            <a:pPr>
              <a:buNone/>
            </a:pPr>
            <a:r>
              <a:rPr lang="en-IN" sz="28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IllegalAccessException,IllegalArgumentException</a:t>
            </a:r>
            <a:r>
              <a:rPr lang="en-IN" sz="2800" b="1" dirty="0">
                <a:solidFill>
                  <a:srgbClr val="FFFF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IN" sz="28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InvocationTargetException</a:t>
            </a:r>
            <a:endParaRPr lang="en-IN" sz="28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sz="2800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2800" b="1" u="sng" dirty="0">
                <a:solidFill>
                  <a:srgbClr val="00B0F0"/>
                </a:solidFill>
              </a:rPr>
              <a:t>Sample Code:</a:t>
            </a:r>
          </a:p>
          <a:p>
            <a:pPr>
              <a:buNone/>
            </a:pP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r>
              <a:rPr lang="en-US" sz="2800" b="1" dirty="0">
                <a:solidFill>
                  <a:srgbClr val="92D050"/>
                </a:solidFill>
                <a:latin typeface="Consolas" panose="020B0609020204030204" pitchFamily="49" charset="0"/>
              </a:rPr>
              <a:t>Constructor c=</a:t>
            </a:r>
            <a:r>
              <a:rPr lang="en-US" sz="2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Person.class.getConstructor</a:t>
            </a:r>
            <a:r>
              <a:rPr lang="en-US" sz="2800" b="1" dirty="0">
                <a:solidFill>
                  <a:srgbClr val="92D05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2800" b="1" dirty="0">
                <a:solidFill>
                  <a:srgbClr val="92D050"/>
                </a:solidFill>
                <a:latin typeface="Consolas" panose="020B0609020204030204" pitchFamily="49" charset="0"/>
              </a:rPr>
              <a:t>Person p=(Person)</a:t>
            </a:r>
            <a:r>
              <a:rPr lang="en-US" sz="2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c.newInstance</a:t>
            </a:r>
            <a:r>
              <a:rPr lang="en-US" sz="2800" b="1" dirty="0">
                <a:solidFill>
                  <a:srgbClr val="92D050"/>
                </a:solidFill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buNone/>
            </a:pPr>
            <a:endParaRPr lang="en-US" sz="2800" dirty="0">
              <a:solidFill>
                <a:srgbClr val="FFFF00"/>
              </a:solidFill>
            </a:endParaRP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CHAPTER 17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 			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bg1"/>
                </a:solidFill>
              </a:rPr>
              <a:t>		</a:t>
            </a:r>
            <a:r>
              <a:rPr lang="en-US" sz="3600" b="1" u="sng" dirty="0">
                <a:solidFill>
                  <a:schemeClr val="bg1"/>
                </a:solidFill>
              </a:rPr>
              <a:t>OOPs 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u="sng" dirty="0">
                <a:solidFill>
                  <a:schemeClr val="bg1"/>
                </a:solidFill>
              </a:rPr>
              <a:t>&amp; Advanced OOPs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>
                <a:solidFill>
                  <a:schemeClr val="bg1"/>
                </a:solidFill>
              </a:rPr>
              <a:t>		</a:t>
            </a:r>
            <a:endParaRPr lang="en-US" sz="3600" b="1" u="sng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b="1" u="sng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4000" b="1" u="sng" dirty="0">
                <a:solidFill>
                  <a:schemeClr val="bg1"/>
                </a:solidFill>
              </a:rPr>
              <a:t>Topics Covered</a:t>
            </a:r>
          </a:p>
          <a:p>
            <a:r>
              <a:rPr lang="en-US" sz="3600" b="1" dirty="0">
                <a:solidFill>
                  <a:srgbClr val="FFFF00"/>
                </a:solidFill>
              </a:rPr>
              <a:t>OOP Concepts</a:t>
            </a:r>
            <a:endParaRPr lang="en-IN" sz="3600" b="1" dirty="0">
              <a:solidFill>
                <a:srgbClr val="FFFF00"/>
              </a:solidFill>
            </a:endParaRPr>
          </a:p>
          <a:p>
            <a:r>
              <a:rPr lang="en-US" sz="3600" b="1" dirty="0">
                <a:solidFill>
                  <a:srgbClr val="FFFF00"/>
                </a:solidFill>
              </a:rPr>
              <a:t>Encapsulation</a:t>
            </a:r>
          </a:p>
          <a:p>
            <a:r>
              <a:rPr lang="en-US" sz="3600" b="1" dirty="0">
                <a:solidFill>
                  <a:srgbClr val="FFFF00"/>
                </a:solidFill>
              </a:rPr>
              <a:t>Inheritance &amp; Advance Concepts</a:t>
            </a:r>
          </a:p>
          <a:p>
            <a:r>
              <a:rPr lang="en-US" sz="3600" b="1" dirty="0">
                <a:solidFill>
                  <a:srgbClr val="FFFF00"/>
                </a:solidFill>
              </a:rPr>
              <a:t>Polymorphism &amp; Advance Concepts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97648" y="142852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133871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The Difference In Both </a:t>
            </a:r>
            <a:r>
              <a:rPr lang="en-US" sz="3600" b="1" dirty="0" err="1">
                <a:solidFill>
                  <a:schemeClr val="bg1"/>
                </a:solidFill>
              </a:rPr>
              <a:t>newInstance</a:t>
            </a:r>
            <a:r>
              <a:rPr lang="en-US" sz="3600" b="1" dirty="0">
                <a:solidFill>
                  <a:schemeClr val="bg1"/>
                </a:solidFill>
              </a:rPr>
              <a:t>()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2400" dirty="0">
                <a:solidFill>
                  <a:schemeClr val="bg1"/>
                </a:solidFill>
              </a:rPr>
              <a:t>The </a:t>
            </a:r>
            <a:r>
              <a:rPr lang="en-IN" sz="2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newInstance</a:t>
            </a:r>
            <a:r>
              <a:rPr lang="en-IN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 </a:t>
            </a:r>
            <a:r>
              <a:rPr lang="en-IN" sz="2400" dirty="0">
                <a:solidFill>
                  <a:schemeClr val="bg1"/>
                </a:solidFill>
              </a:rPr>
              <a:t>method of </a:t>
            </a:r>
            <a:r>
              <a:rPr lang="en-IN" sz="2400" b="1" dirty="0">
                <a:solidFill>
                  <a:schemeClr val="accent6"/>
                </a:solidFill>
              </a:rPr>
              <a:t>Class</a:t>
            </a:r>
            <a:r>
              <a:rPr lang="en-IN" sz="2400" dirty="0">
                <a:solidFill>
                  <a:schemeClr val="bg1"/>
                </a:solidFill>
              </a:rPr>
              <a:t> </a:t>
            </a:r>
            <a:r>
              <a:rPr lang="en-IN" sz="2400" dirty="0" err="1">
                <a:solidFill>
                  <a:schemeClr val="bg1"/>
                </a:solidFill>
              </a:rPr>
              <a:t>class</a:t>
            </a:r>
            <a:r>
              <a:rPr lang="en-IN" sz="2400" dirty="0">
                <a:solidFill>
                  <a:schemeClr val="bg1"/>
                </a:solidFill>
              </a:rPr>
              <a:t> can </a:t>
            </a:r>
            <a:r>
              <a:rPr lang="en-IN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invoke</a:t>
            </a:r>
            <a:r>
              <a:rPr lang="en-IN" sz="2400" dirty="0">
                <a:solidFill>
                  <a:schemeClr val="bg1"/>
                </a:solidFill>
              </a:rPr>
              <a:t> only </a:t>
            </a:r>
            <a:r>
              <a:rPr lang="en-IN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no-</a:t>
            </a:r>
            <a:r>
              <a:rPr lang="en-IN" sz="2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arg</a:t>
            </a:r>
            <a:r>
              <a:rPr lang="en-IN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constructor</a:t>
            </a:r>
            <a:r>
              <a:rPr lang="en-IN" sz="2400" b="1" dirty="0">
                <a:solidFill>
                  <a:schemeClr val="bg1"/>
                </a:solidFill>
              </a:rPr>
              <a:t> </a:t>
            </a:r>
            <a:r>
              <a:rPr lang="en-IN" sz="2400" dirty="0">
                <a:solidFill>
                  <a:schemeClr val="bg1"/>
                </a:solidFill>
              </a:rPr>
              <a:t>of the class .</a:t>
            </a:r>
          </a:p>
          <a:p>
            <a:pPr>
              <a:buNone/>
            </a:pPr>
            <a:endParaRPr lang="en-IN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sz="2400" b="1" dirty="0">
                <a:solidFill>
                  <a:srgbClr val="92D050"/>
                </a:solidFill>
              </a:rPr>
              <a:t>When a class </a:t>
            </a:r>
            <a:r>
              <a:rPr lang="en-IN" sz="2400" dirty="0">
                <a:solidFill>
                  <a:schemeClr val="bg1"/>
                </a:solidFill>
              </a:rPr>
              <a:t>has </a:t>
            </a:r>
            <a:r>
              <a:rPr lang="en-IN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parameterized constructors </a:t>
            </a:r>
            <a:r>
              <a:rPr lang="en-IN" sz="2400" dirty="0">
                <a:solidFill>
                  <a:schemeClr val="bg1"/>
                </a:solidFill>
              </a:rPr>
              <a:t>we cannot use 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newInstance</a:t>
            </a:r>
            <a:r>
              <a:rPr lang="en-IN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 </a:t>
            </a:r>
            <a:r>
              <a:rPr lang="en-IN" sz="2400" dirty="0">
                <a:solidFill>
                  <a:schemeClr val="bg1"/>
                </a:solidFill>
              </a:rPr>
              <a:t>method of </a:t>
            </a:r>
            <a:r>
              <a:rPr lang="en-IN" sz="2400" b="1" dirty="0">
                <a:solidFill>
                  <a:srgbClr val="FFFF00"/>
                </a:solidFill>
              </a:rPr>
              <a:t>Class</a:t>
            </a:r>
            <a:r>
              <a:rPr lang="en-IN" sz="2400" dirty="0">
                <a:solidFill>
                  <a:schemeClr val="bg1"/>
                </a:solidFill>
              </a:rPr>
              <a:t> </a:t>
            </a:r>
            <a:r>
              <a:rPr lang="en-IN" sz="2400" dirty="0" err="1">
                <a:solidFill>
                  <a:schemeClr val="bg1"/>
                </a:solidFill>
              </a:rPr>
              <a:t>class</a:t>
            </a:r>
            <a:r>
              <a:rPr lang="en-IN" sz="2400" dirty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endParaRPr lang="en-IN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sz="2400" b="1" dirty="0">
                <a:solidFill>
                  <a:srgbClr val="92D050"/>
                </a:solidFill>
              </a:rPr>
              <a:t>In it’s place </a:t>
            </a:r>
            <a:r>
              <a:rPr lang="en-IN" sz="2400" dirty="0">
                <a:solidFill>
                  <a:schemeClr val="bg1"/>
                </a:solidFill>
              </a:rPr>
              <a:t>we need to go for the </a:t>
            </a:r>
            <a:r>
              <a:rPr lang="en-IN" sz="2400" b="1" dirty="0" err="1">
                <a:solidFill>
                  <a:srgbClr val="FFFF00"/>
                </a:solidFill>
              </a:rPr>
              <a:t>newInstance</a:t>
            </a:r>
            <a:r>
              <a:rPr lang="en-IN" sz="2400" b="1" dirty="0">
                <a:solidFill>
                  <a:srgbClr val="FFFF00"/>
                </a:solidFill>
              </a:rPr>
              <a:t>() </a:t>
            </a:r>
            <a:r>
              <a:rPr lang="en-IN" sz="2400" dirty="0">
                <a:solidFill>
                  <a:schemeClr val="bg1"/>
                </a:solidFill>
              </a:rPr>
              <a:t>method </a:t>
            </a:r>
          </a:p>
          <a:p>
            <a:pPr>
              <a:buNone/>
            </a:pPr>
            <a:r>
              <a:rPr lang="en-IN" sz="2400" dirty="0">
                <a:solidFill>
                  <a:schemeClr val="bg1"/>
                </a:solidFill>
              </a:rPr>
              <a:t>of the </a:t>
            </a:r>
            <a:r>
              <a:rPr lang="en-IN" sz="2400" b="1" dirty="0">
                <a:solidFill>
                  <a:srgbClr val="FFFF00"/>
                </a:solidFill>
              </a:rPr>
              <a:t>Constructor</a:t>
            </a:r>
            <a:r>
              <a:rPr lang="en-IN" sz="2400" dirty="0">
                <a:solidFill>
                  <a:schemeClr val="bg1"/>
                </a:solidFill>
              </a:rPr>
              <a:t> class: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800" u="sng" dirty="0">
                <a:solidFill>
                  <a:srgbClr val="00B0F0"/>
                </a:solidFill>
              </a:rPr>
              <a:t>Sample Code:</a:t>
            </a:r>
          </a:p>
          <a:p>
            <a:pPr>
              <a:buNone/>
            </a:pPr>
            <a:r>
              <a:rPr lang="en-US" sz="2100" b="1" dirty="0">
                <a:solidFill>
                  <a:srgbClr val="92D050"/>
                </a:solidFill>
                <a:latin typeface="Consolas" panose="020B0609020204030204" pitchFamily="49" charset="0"/>
              </a:rPr>
              <a:t>Constructor c;</a:t>
            </a:r>
          </a:p>
          <a:p>
            <a:pPr>
              <a:buNone/>
            </a:pPr>
            <a:r>
              <a:rPr lang="en-US" sz="2100" b="1" dirty="0">
                <a:solidFill>
                  <a:srgbClr val="92D050"/>
                </a:solidFill>
                <a:latin typeface="Consolas" panose="020B0609020204030204" pitchFamily="49" charset="0"/>
              </a:rPr>
              <a:t>c=</a:t>
            </a:r>
            <a:r>
              <a:rPr lang="en-US" sz="21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Person.class.getConstructor</a:t>
            </a:r>
            <a:r>
              <a:rPr lang="en-US" sz="2100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21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int.class,String.class</a:t>
            </a:r>
            <a:r>
              <a:rPr lang="en-US" sz="2100" b="1" dirty="0">
                <a:solidFill>
                  <a:srgbClr val="92D05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2100" b="1" dirty="0">
                <a:solidFill>
                  <a:srgbClr val="92D050"/>
                </a:solidFill>
                <a:latin typeface="Consolas" panose="020B0609020204030204" pitchFamily="49" charset="0"/>
              </a:rPr>
              <a:t>Person p=(Person)</a:t>
            </a:r>
            <a:r>
              <a:rPr lang="en-US" sz="21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c.newInstance</a:t>
            </a:r>
            <a:r>
              <a:rPr lang="en-US" sz="2100" b="1" dirty="0">
                <a:solidFill>
                  <a:srgbClr val="92D050"/>
                </a:solidFill>
                <a:latin typeface="Consolas" panose="020B0609020204030204" pitchFamily="49" charset="0"/>
              </a:rPr>
              <a:t>(25,”Amit”);</a:t>
            </a:r>
          </a:p>
          <a:p>
            <a:pPr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What Benefit We Get With </a:t>
            </a:r>
            <a:r>
              <a:rPr lang="en-US" sz="3600" b="1" dirty="0" err="1">
                <a:solidFill>
                  <a:schemeClr val="bg1"/>
                </a:solidFill>
              </a:rPr>
              <a:t>newInstance</a:t>
            </a:r>
            <a:r>
              <a:rPr lang="en-US" sz="3600" b="1" dirty="0">
                <a:solidFill>
                  <a:schemeClr val="bg1"/>
                </a:solidFill>
              </a:rPr>
              <a:t>() Compared With new  ?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800" b="1" dirty="0">
                <a:solidFill>
                  <a:srgbClr val="92D050"/>
                </a:solidFill>
              </a:rPr>
              <a:t>Allows us </a:t>
            </a:r>
            <a:r>
              <a:rPr lang="en-US" sz="2800" dirty="0">
                <a:solidFill>
                  <a:schemeClr val="bg1"/>
                </a:solidFill>
              </a:rPr>
              <a:t>to </a:t>
            </a:r>
            <a:r>
              <a:rPr lang="en-US" sz="2800" b="1" dirty="0">
                <a:solidFill>
                  <a:srgbClr val="00B0F0"/>
                </a:solidFill>
              </a:rPr>
              <a:t>create objects </a:t>
            </a:r>
            <a:r>
              <a:rPr lang="en-US" sz="2800" dirty="0">
                <a:solidFill>
                  <a:schemeClr val="bg1"/>
                </a:solidFill>
              </a:rPr>
              <a:t>at </a:t>
            </a:r>
            <a:r>
              <a:rPr lang="en-US" sz="2800" b="1" dirty="0">
                <a:solidFill>
                  <a:schemeClr val="accent6"/>
                </a:solidFill>
              </a:rPr>
              <a:t>runtime </a:t>
            </a:r>
          </a:p>
          <a:p>
            <a:pPr marL="514350" indent="-514350">
              <a:buAutoNum type="arabicPeriod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It is the way </a:t>
            </a:r>
            <a:r>
              <a:rPr lang="en-US" sz="2800" dirty="0">
                <a:solidFill>
                  <a:schemeClr val="bg1"/>
                </a:solidFill>
              </a:rPr>
              <a:t>many </a:t>
            </a:r>
            <a:r>
              <a:rPr lang="en-US" sz="2800" b="1" dirty="0">
                <a:solidFill>
                  <a:schemeClr val="accent6"/>
                </a:solidFill>
              </a:rPr>
              <a:t>frameworks</a:t>
            </a:r>
            <a:r>
              <a:rPr lang="en-US" sz="2800" dirty="0">
                <a:solidFill>
                  <a:schemeClr val="bg1"/>
                </a:solidFill>
              </a:rPr>
              <a:t> like </a:t>
            </a:r>
            <a:r>
              <a:rPr lang="en-US" sz="2800" b="1" dirty="0">
                <a:solidFill>
                  <a:srgbClr val="92D050"/>
                </a:solidFill>
              </a:rPr>
              <a:t>Spring</a:t>
            </a:r>
            <a:r>
              <a:rPr lang="en-US" sz="2800" dirty="0">
                <a:solidFill>
                  <a:schemeClr val="bg1"/>
                </a:solidFill>
              </a:rPr>
              <a:t> and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Hibernate</a:t>
            </a:r>
            <a:r>
              <a:rPr lang="en-US" sz="2800" dirty="0">
                <a:solidFill>
                  <a:schemeClr val="bg1"/>
                </a:solidFill>
              </a:rPr>
              <a:t> create </a:t>
            </a:r>
            <a:r>
              <a:rPr lang="en-US" sz="2800" b="1" dirty="0">
                <a:solidFill>
                  <a:srgbClr val="FFFF00"/>
                </a:solidFill>
              </a:rPr>
              <a:t>objects</a:t>
            </a:r>
            <a:r>
              <a:rPr lang="en-US" sz="2800" dirty="0">
                <a:solidFill>
                  <a:schemeClr val="bg1"/>
                </a:solidFill>
              </a:rPr>
              <a:t> for us.</a:t>
            </a:r>
          </a:p>
          <a:p>
            <a:pPr marL="514350" indent="-514350">
              <a:buAutoNum type="arabicPeriod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accent3"/>
                </a:solidFill>
              </a:rPr>
              <a:t>Helps us </a:t>
            </a:r>
            <a:r>
              <a:rPr lang="en-US" sz="2800" dirty="0">
                <a:solidFill>
                  <a:schemeClr val="bg1"/>
                </a:solidFill>
              </a:rPr>
              <a:t>implement </a:t>
            </a:r>
            <a:r>
              <a:rPr lang="en-US" sz="28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Factory Design Pattern </a:t>
            </a:r>
            <a:r>
              <a:rPr lang="en-US" sz="2800" dirty="0">
                <a:solidFill>
                  <a:schemeClr val="bg1"/>
                </a:solidFill>
              </a:rPr>
              <a:t>in a more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clean</a:t>
            </a:r>
            <a:r>
              <a:rPr lang="en-US" sz="2800" dirty="0">
                <a:solidFill>
                  <a:schemeClr val="bg1"/>
                </a:solidFill>
              </a:rPr>
              <a:t> way</a:t>
            </a:r>
          </a:p>
          <a:p>
            <a:pPr marL="514350" indent="-514350">
              <a:buAutoNum type="arabicPeriod"/>
            </a:pPr>
            <a:endParaRPr lang="en-US" sz="2800" dirty="0">
              <a:solidFill>
                <a:srgbClr val="FFFF00"/>
              </a:solidFill>
            </a:endParaRP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What Happens In Memory When An Object Is Created ?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solidFill>
                  <a:schemeClr val="accent6"/>
                </a:solidFill>
              </a:rPr>
              <a:t>Whenever </a:t>
            </a:r>
            <a:r>
              <a:rPr lang="en-US" sz="2800" dirty="0">
                <a:solidFill>
                  <a:schemeClr val="bg1"/>
                </a:solidFill>
              </a:rPr>
              <a:t>we </a:t>
            </a:r>
            <a:r>
              <a:rPr lang="en-US" sz="2800" b="1" dirty="0">
                <a:solidFill>
                  <a:srgbClr val="92D050"/>
                </a:solidFill>
              </a:rPr>
              <a:t>create an object </a:t>
            </a:r>
            <a:r>
              <a:rPr lang="en-US" sz="2800" dirty="0">
                <a:solidFill>
                  <a:schemeClr val="bg1"/>
                </a:solidFill>
              </a:rPr>
              <a:t>in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Java</a:t>
            </a:r>
            <a:r>
              <a:rPr lang="en-US" sz="2800" dirty="0">
                <a:solidFill>
                  <a:schemeClr val="bg1"/>
                </a:solidFill>
              </a:rPr>
              <a:t> then </a:t>
            </a:r>
          </a:p>
          <a:p>
            <a:pPr>
              <a:buNone/>
            </a:pP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following actions </a:t>
            </a:r>
            <a:r>
              <a:rPr lang="en-US" sz="2800" dirty="0">
                <a:solidFill>
                  <a:schemeClr val="bg1"/>
                </a:solidFill>
              </a:rPr>
              <a:t>are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taken:</a:t>
            </a:r>
          </a:p>
          <a:p>
            <a:pPr>
              <a:buNone/>
            </a:pPr>
            <a:endParaRPr lang="en-US" sz="2800" b="1" dirty="0">
              <a:solidFill>
                <a:srgbClr val="0070C0"/>
              </a:solidFill>
            </a:endParaRPr>
          </a:p>
          <a:p>
            <a:pPr marL="457200" indent="-457200">
              <a:buNone/>
            </a:pPr>
            <a:r>
              <a:rPr lang="en-US" sz="2800" dirty="0">
                <a:solidFill>
                  <a:schemeClr val="bg1"/>
                </a:solidFill>
              </a:rPr>
              <a:t>1.	The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operator new </a:t>
            </a:r>
            <a:r>
              <a:rPr lang="en-US" sz="2800" dirty="0">
                <a:solidFill>
                  <a:schemeClr val="bg1"/>
                </a:solidFill>
              </a:rPr>
              <a:t>allocates </a:t>
            </a:r>
            <a:r>
              <a:rPr lang="en-US" sz="2800" b="1" dirty="0">
                <a:solidFill>
                  <a:srgbClr val="92D050"/>
                </a:solidFill>
              </a:rPr>
              <a:t>space</a:t>
            </a:r>
            <a:r>
              <a:rPr lang="en-US" sz="2800" dirty="0">
                <a:solidFill>
                  <a:schemeClr val="bg1"/>
                </a:solidFill>
              </a:rPr>
              <a:t> for the </a:t>
            </a:r>
            <a:r>
              <a:rPr lang="en-US" sz="2800" b="1" dirty="0">
                <a:solidFill>
                  <a:schemeClr val="accent6"/>
                </a:solidFill>
              </a:rPr>
              <a:t>object </a:t>
            </a:r>
            <a:r>
              <a:rPr lang="en-US" sz="2800" dirty="0">
                <a:solidFill>
                  <a:schemeClr val="bg1"/>
                </a:solidFill>
              </a:rPr>
              <a:t>with it’s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instance members </a:t>
            </a:r>
            <a:r>
              <a:rPr lang="en-US" sz="2800" dirty="0">
                <a:solidFill>
                  <a:schemeClr val="bg1"/>
                </a:solidFill>
              </a:rPr>
              <a:t>in a </a:t>
            </a:r>
            <a:r>
              <a:rPr lang="en-US" sz="2800" b="1" dirty="0">
                <a:solidFill>
                  <a:srgbClr val="00B0F0"/>
                </a:solidFill>
              </a:rPr>
              <a:t>memory area </a:t>
            </a:r>
            <a:r>
              <a:rPr lang="en-US" sz="2800" dirty="0">
                <a:solidFill>
                  <a:schemeClr val="bg1"/>
                </a:solidFill>
              </a:rPr>
              <a:t>called 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heap</a:t>
            </a:r>
            <a:r>
              <a:rPr lang="en-US" sz="2800" dirty="0">
                <a:solidFill>
                  <a:srgbClr val="FFFF00"/>
                </a:solidFill>
              </a:rPr>
              <a:t>.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What Happens In Memory When An Object Is Created ?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sz="2800" dirty="0">
                <a:solidFill>
                  <a:schemeClr val="bg1"/>
                </a:solidFill>
              </a:rPr>
              <a:t>2. Then these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instance members </a:t>
            </a:r>
            <a:r>
              <a:rPr lang="en-US" sz="2800" dirty="0">
                <a:solidFill>
                  <a:schemeClr val="bg1"/>
                </a:solidFill>
              </a:rPr>
              <a:t>are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initialized</a:t>
            </a:r>
            <a:r>
              <a:rPr lang="en-US" sz="2800" dirty="0">
                <a:solidFill>
                  <a:schemeClr val="bg1"/>
                </a:solidFill>
              </a:rPr>
              <a:t> with their </a:t>
            </a:r>
            <a:r>
              <a:rPr lang="en-US" sz="2800" b="1" dirty="0">
                <a:solidFill>
                  <a:srgbClr val="92D050"/>
                </a:solidFill>
              </a:rPr>
              <a:t>default values </a:t>
            </a:r>
            <a:r>
              <a:rPr lang="en-US" sz="2800" dirty="0">
                <a:solidFill>
                  <a:schemeClr val="bg1"/>
                </a:solidFill>
              </a:rPr>
              <a:t>which are as </a:t>
            </a:r>
            <a:r>
              <a:rPr lang="en-US" sz="2800" b="1" dirty="0">
                <a:solidFill>
                  <a:schemeClr val="accent6"/>
                </a:solidFill>
              </a:rPr>
              <a:t>below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2910" y="2857496"/>
          <a:ext cx="7786742" cy="1984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3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3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176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Default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808">
                <a:tc>
                  <a:txBody>
                    <a:bodyPr/>
                    <a:lstStyle/>
                    <a:p>
                      <a:r>
                        <a:rPr lang="en-IN" b="1" dirty="0" err="1"/>
                        <a:t>int,short,long,byte,float,double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0 and 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176">
                <a:tc>
                  <a:txBody>
                    <a:bodyPr/>
                    <a:lstStyle/>
                    <a:p>
                      <a:r>
                        <a:rPr lang="en-IN" b="1" dirty="0"/>
                        <a:t>char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‘\u0000’ or ‘\0’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176">
                <a:tc>
                  <a:txBody>
                    <a:bodyPr/>
                    <a:lstStyle/>
                    <a:p>
                      <a:r>
                        <a:rPr lang="en-IN" b="1" dirty="0" err="1"/>
                        <a:t>boolean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176">
                <a:tc>
                  <a:txBody>
                    <a:bodyPr/>
                    <a:lstStyle/>
                    <a:p>
                      <a:r>
                        <a:rPr lang="en-IN" b="1" dirty="0"/>
                        <a:t>object or array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What Happens In Memory When An Object Is Created ?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lain" startAt="3"/>
            </a:pP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After initializing object </a:t>
            </a:r>
            <a:r>
              <a:rPr lang="en-US" sz="2800" dirty="0">
                <a:solidFill>
                  <a:schemeClr val="bg1"/>
                </a:solidFill>
              </a:rPr>
              <a:t>with </a:t>
            </a:r>
            <a:r>
              <a:rPr lang="en-US" sz="2800" b="1" dirty="0">
                <a:solidFill>
                  <a:srgbClr val="92D050"/>
                </a:solidFill>
              </a:rPr>
              <a:t>default values 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b="1" dirty="0">
                <a:solidFill>
                  <a:srgbClr val="00B0F0"/>
                </a:solidFill>
              </a:rPr>
              <a:t>Java </a:t>
            </a:r>
            <a:r>
              <a:rPr lang="en-US" sz="2800" dirty="0">
                <a:solidFill>
                  <a:schemeClr val="bg1"/>
                </a:solidFill>
              </a:rPr>
              <a:t>calls </a:t>
            </a:r>
            <a:r>
              <a:rPr lang="en-US" sz="2800" b="1" dirty="0">
                <a:solidFill>
                  <a:srgbClr val="FFFF00"/>
                </a:solidFill>
              </a:rPr>
              <a:t>appropriate constructor </a:t>
            </a:r>
            <a:r>
              <a:rPr lang="en-US" sz="2800" dirty="0">
                <a:solidFill>
                  <a:schemeClr val="bg1"/>
                </a:solidFill>
              </a:rPr>
              <a:t>of the </a:t>
            </a:r>
            <a:r>
              <a:rPr lang="en-US" sz="2800" b="1" dirty="0">
                <a:solidFill>
                  <a:schemeClr val="accent6"/>
                </a:solidFill>
              </a:rPr>
              <a:t>class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pPr marL="457200" indent="-457200">
              <a:buAutoNum type="arabicPlain" startAt="3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AutoNum type="arabicPlain" startAt="3"/>
            </a:pPr>
            <a:r>
              <a:rPr lang="en-US" sz="2800" dirty="0">
                <a:solidFill>
                  <a:schemeClr val="bg1"/>
                </a:solidFill>
              </a:rPr>
              <a:t>The constructor </a:t>
            </a:r>
            <a:r>
              <a:rPr lang="en-US" sz="2800" b="1" dirty="0">
                <a:solidFill>
                  <a:schemeClr val="accent6"/>
                </a:solidFill>
              </a:rPr>
              <a:t>initializes</a:t>
            </a:r>
            <a:r>
              <a:rPr lang="en-US" sz="2800" dirty="0">
                <a:solidFill>
                  <a:schemeClr val="bg1"/>
                </a:solidFill>
              </a:rPr>
              <a:t> the </a:t>
            </a:r>
            <a:r>
              <a:rPr lang="en-US" sz="2800" b="1" dirty="0">
                <a:solidFill>
                  <a:srgbClr val="92D050"/>
                </a:solidFill>
              </a:rPr>
              <a:t>object</a:t>
            </a:r>
            <a:r>
              <a:rPr lang="en-US" sz="2800" dirty="0">
                <a:solidFill>
                  <a:schemeClr val="bg1"/>
                </a:solidFill>
              </a:rPr>
              <a:t> with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proper data</a:t>
            </a:r>
          </a:p>
          <a:p>
            <a:pPr marL="457200" indent="-457200">
              <a:buAutoNum type="arabicPlain" startAt="3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AutoNum type="arabicPlain" startAt="3"/>
            </a:pPr>
            <a:r>
              <a:rPr lang="en-US" sz="2800" dirty="0">
                <a:solidFill>
                  <a:schemeClr val="bg1"/>
                </a:solidFill>
              </a:rPr>
              <a:t>Then finally </a:t>
            </a:r>
            <a:r>
              <a:rPr lang="en-US" sz="2800" b="1" dirty="0">
                <a:solidFill>
                  <a:srgbClr val="FFFF00"/>
                </a:solidFill>
              </a:rPr>
              <a:t>new</a:t>
            </a:r>
            <a:r>
              <a:rPr lang="en-US" sz="2800" dirty="0">
                <a:solidFill>
                  <a:schemeClr val="bg1"/>
                </a:solidFill>
              </a:rPr>
              <a:t> returns the </a:t>
            </a:r>
            <a:r>
              <a:rPr lang="en-US" sz="2800" b="1" dirty="0">
                <a:solidFill>
                  <a:schemeClr val="accent6"/>
                </a:solidFill>
              </a:rPr>
              <a:t>address</a:t>
            </a:r>
            <a:r>
              <a:rPr lang="en-US" sz="2800" dirty="0">
                <a:solidFill>
                  <a:schemeClr val="bg1"/>
                </a:solidFill>
              </a:rPr>
              <a:t> of the </a:t>
            </a:r>
            <a:r>
              <a:rPr lang="en-US" sz="2800" b="1" dirty="0">
                <a:solidFill>
                  <a:srgbClr val="92D050"/>
                </a:solidFill>
              </a:rPr>
              <a:t>object</a:t>
            </a:r>
            <a:r>
              <a:rPr lang="en-US" sz="2800" dirty="0">
                <a:solidFill>
                  <a:schemeClr val="bg1"/>
                </a:solidFill>
              </a:rPr>
              <a:t> which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gets stored </a:t>
            </a:r>
            <a:r>
              <a:rPr lang="en-US" sz="2800" dirty="0">
                <a:solidFill>
                  <a:schemeClr val="bg1"/>
                </a:solidFill>
              </a:rPr>
              <a:t>in the </a:t>
            </a:r>
            <a:r>
              <a:rPr lang="en-US" sz="2800" b="1" dirty="0">
                <a:solidFill>
                  <a:srgbClr val="FFFF00"/>
                </a:solidFill>
              </a:rPr>
              <a:t>reference</a:t>
            </a:r>
          </a:p>
          <a:p>
            <a:pPr>
              <a:buNone/>
            </a:pPr>
            <a:endParaRPr lang="en-US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What Happens In Memory When An Object Is Created ?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86116" y="157161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1000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0496" y="2000240"/>
            <a:ext cx="8640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</a:t>
            </a:r>
            <a:r>
              <a:rPr lang="en-US" b="1" dirty="0">
                <a:solidFill>
                  <a:schemeClr val="bg1"/>
                </a:solidFill>
              </a:rPr>
              <a:t>roll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bg1"/>
                </a:solidFill>
              </a:rPr>
              <a:t>name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bg1"/>
                </a:solidFill>
              </a:rPr>
              <a:t> per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414" y="450057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1250133" y="2035959"/>
            <a:ext cx="2286016" cy="178595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42976" y="4143380"/>
            <a:ext cx="1008112" cy="3600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14" y="41433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1000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86116" y="2000240"/>
            <a:ext cx="6480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0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bg1"/>
                </a:solidFill>
              </a:rPr>
              <a:t> 0.0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86116" y="3000372"/>
            <a:ext cx="720080" cy="5040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86116" y="2504296"/>
            <a:ext cx="720080" cy="5040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86116" y="2000240"/>
            <a:ext cx="720080" cy="5040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786050" y="1571612"/>
            <a:ext cx="2000264" cy="250033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Callout 22"/>
          <p:cNvSpPr/>
          <p:nvPr/>
        </p:nvSpPr>
        <p:spPr>
          <a:xfrm>
            <a:off x="5929322" y="1428736"/>
            <a:ext cx="2428892" cy="612648"/>
          </a:xfrm>
          <a:prstGeom prst="wedgeEllipseCallout">
            <a:avLst>
              <a:gd name="adj1" fmla="val -101842"/>
              <a:gd name="adj2" fmla="val 577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heap</a:t>
            </a:r>
          </a:p>
        </p:txBody>
      </p:sp>
      <p:sp>
        <p:nvSpPr>
          <p:cNvPr id="24" name="Oval 23"/>
          <p:cNvSpPr/>
          <p:nvPr/>
        </p:nvSpPr>
        <p:spPr>
          <a:xfrm>
            <a:off x="714348" y="3929066"/>
            <a:ext cx="2000264" cy="11430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Callout 24"/>
          <p:cNvSpPr/>
          <p:nvPr/>
        </p:nvSpPr>
        <p:spPr>
          <a:xfrm>
            <a:off x="4000496" y="3857628"/>
            <a:ext cx="2428892" cy="612648"/>
          </a:xfrm>
          <a:prstGeom prst="wedgeEllipseCallout">
            <a:avLst>
              <a:gd name="adj1" fmla="val -101842"/>
              <a:gd name="adj2" fmla="val 577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Syntax Of Calling Methods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solidFill>
                  <a:schemeClr val="bg1"/>
                </a:solidFill>
              </a:rPr>
              <a:t>To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call</a:t>
            </a:r>
            <a:r>
              <a:rPr lang="en-US" sz="2800" dirty="0">
                <a:solidFill>
                  <a:schemeClr val="bg1"/>
                </a:solidFill>
              </a:rPr>
              <a:t> a </a:t>
            </a:r>
            <a:r>
              <a:rPr lang="en-US" sz="2800" b="1" dirty="0">
                <a:solidFill>
                  <a:srgbClr val="92D050"/>
                </a:solidFill>
              </a:rPr>
              <a:t>method</a:t>
            </a:r>
            <a:r>
              <a:rPr lang="en-US" sz="2800" dirty="0">
                <a:solidFill>
                  <a:schemeClr val="bg1"/>
                </a:solidFill>
              </a:rPr>
              <a:t> we use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 reference </a:t>
            </a:r>
          </a:p>
          <a:p>
            <a:pPr>
              <a:buNone/>
            </a:pPr>
            <a:r>
              <a:rPr lang="en-US" sz="2800" dirty="0">
                <a:solidFill>
                  <a:schemeClr val="bg1"/>
                </a:solidFill>
              </a:rPr>
              <a:t>followed by </a:t>
            </a:r>
            <a:r>
              <a:rPr lang="en-US" sz="2800" dirty="0">
                <a:solidFill>
                  <a:srgbClr val="FFFF00"/>
                </a:solidFill>
              </a:rPr>
              <a:t>.(dot) operator </a:t>
            </a:r>
            <a:r>
              <a:rPr lang="en-US" sz="2800" dirty="0">
                <a:solidFill>
                  <a:schemeClr val="bg1"/>
                </a:solidFill>
              </a:rPr>
              <a:t>and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method name</a:t>
            </a:r>
          </a:p>
          <a:p>
            <a:pPr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457200" indent="-457200">
              <a:buNone/>
            </a:pPr>
            <a:r>
              <a:rPr lang="en-US" sz="2800" b="1" dirty="0">
                <a:solidFill>
                  <a:schemeClr val="bg1"/>
                </a:solidFill>
              </a:rPr>
              <a:t>   </a:t>
            </a:r>
          </a:p>
          <a:p>
            <a:pPr marL="457200" indent="-457200">
              <a:buNone/>
            </a:pP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&lt;object reference&gt;. &lt;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method_name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&gt;( );</a:t>
            </a:r>
          </a:p>
          <a:p>
            <a:pPr>
              <a:buNone/>
            </a:pPr>
            <a:endParaRPr lang="en-US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Syntax Of Calling Class Methods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s.setData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(10,”Amit”,78.2);</a:t>
            </a:r>
          </a:p>
          <a:p>
            <a:pPr>
              <a:buNone/>
            </a:pPr>
            <a:endParaRPr lang="en-US" sz="28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sz="28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s.showData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( );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Complete Code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000" b="1" dirty="0">
                <a:solidFill>
                  <a:srgbClr val="00B0F0"/>
                </a:solidFill>
                <a:latin typeface="Consolas" panose="020B0609020204030204" pitchFamily="49" charset="0"/>
              </a:rPr>
              <a:t>class Student</a:t>
            </a:r>
          </a:p>
          <a:p>
            <a:pPr>
              <a:buNone/>
            </a:pPr>
            <a:r>
              <a:rPr lang="en-US" sz="30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3000" b="1" dirty="0">
                <a:solidFill>
                  <a:srgbClr val="00B0F0"/>
                </a:solidFill>
                <a:latin typeface="Consolas" panose="020B0609020204030204" pitchFamily="49" charset="0"/>
              </a:rPr>
              <a:t>private </a:t>
            </a:r>
            <a:r>
              <a:rPr lang="en-US" sz="3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3000" b="1" dirty="0">
                <a:solidFill>
                  <a:srgbClr val="00B0F0"/>
                </a:solidFill>
                <a:latin typeface="Consolas" panose="020B0609020204030204" pitchFamily="49" charset="0"/>
              </a:rPr>
              <a:t> roll;</a:t>
            </a:r>
          </a:p>
          <a:p>
            <a:pPr>
              <a:buNone/>
            </a:pPr>
            <a:r>
              <a:rPr lang="en-US" sz="3000" b="1" dirty="0">
                <a:solidFill>
                  <a:srgbClr val="00B0F0"/>
                </a:solidFill>
                <a:latin typeface="Consolas" panose="020B0609020204030204" pitchFamily="49" charset="0"/>
              </a:rPr>
              <a:t>private String name;</a:t>
            </a:r>
          </a:p>
          <a:p>
            <a:pPr>
              <a:buNone/>
            </a:pPr>
            <a:r>
              <a:rPr lang="en-US" sz="3000" b="1" dirty="0">
                <a:solidFill>
                  <a:srgbClr val="00B0F0"/>
                </a:solidFill>
                <a:latin typeface="Consolas" panose="020B0609020204030204" pitchFamily="49" charset="0"/>
              </a:rPr>
              <a:t>private double per;</a:t>
            </a:r>
          </a:p>
          <a:p>
            <a:pPr>
              <a:buNone/>
            </a:pPr>
            <a:r>
              <a:rPr lang="en-US" sz="30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void </a:t>
            </a:r>
            <a:r>
              <a:rPr lang="en-US" sz="3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setData</a:t>
            </a:r>
            <a:r>
              <a:rPr lang="en-US" sz="3000" b="1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3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30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r,String</a:t>
            </a:r>
            <a:r>
              <a:rPr lang="en-US" sz="30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s,double</a:t>
            </a:r>
            <a:r>
              <a:rPr lang="en-US" sz="3000" b="1" dirty="0">
                <a:solidFill>
                  <a:srgbClr val="00B0F0"/>
                </a:solidFill>
                <a:latin typeface="Consolas" panose="020B0609020204030204" pitchFamily="49" charset="0"/>
              </a:rPr>
              <a:t> p)</a:t>
            </a:r>
          </a:p>
          <a:p>
            <a:pPr>
              <a:buNone/>
            </a:pPr>
            <a:r>
              <a:rPr lang="en-US" sz="30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3000" b="1" dirty="0">
                <a:solidFill>
                  <a:srgbClr val="00B0F0"/>
                </a:solidFill>
                <a:latin typeface="Consolas" panose="020B0609020204030204" pitchFamily="49" charset="0"/>
              </a:rPr>
              <a:t>roll=r;</a:t>
            </a:r>
          </a:p>
          <a:p>
            <a:pPr>
              <a:buNone/>
            </a:pPr>
            <a:r>
              <a:rPr lang="en-US" sz="3000" b="1" dirty="0">
                <a:solidFill>
                  <a:srgbClr val="00B0F0"/>
                </a:solidFill>
                <a:latin typeface="Consolas" panose="020B0609020204030204" pitchFamily="49" charset="0"/>
              </a:rPr>
              <a:t>name=s;</a:t>
            </a:r>
          </a:p>
          <a:p>
            <a:pPr>
              <a:buNone/>
            </a:pPr>
            <a:r>
              <a:rPr lang="en-US" sz="3000" b="1" dirty="0">
                <a:solidFill>
                  <a:srgbClr val="00B0F0"/>
                </a:solidFill>
                <a:latin typeface="Consolas" panose="020B0609020204030204" pitchFamily="49" charset="0"/>
              </a:rPr>
              <a:t>per=p;</a:t>
            </a:r>
          </a:p>
          <a:p>
            <a:pPr>
              <a:buNone/>
            </a:pPr>
            <a:r>
              <a:rPr lang="en-US" sz="30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Complete Code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3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void </a:t>
            </a:r>
            <a:r>
              <a:rPr lang="en-US" sz="23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showData</a:t>
            </a:r>
            <a:r>
              <a:rPr lang="en-US" sz="2300" b="1" dirty="0">
                <a:solidFill>
                  <a:srgbClr val="00B0F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sz="23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23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300" b="1" dirty="0">
                <a:solidFill>
                  <a:srgbClr val="00B0F0"/>
                </a:solidFill>
                <a:latin typeface="Consolas" panose="020B0609020204030204" pitchFamily="49" charset="0"/>
              </a:rPr>
              <a:t>(“Roll= “+roll);</a:t>
            </a:r>
          </a:p>
          <a:p>
            <a:pPr>
              <a:buNone/>
            </a:pPr>
            <a:r>
              <a:rPr lang="en-US" sz="23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300" b="1" dirty="0">
                <a:solidFill>
                  <a:srgbClr val="00B0F0"/>
                </a:solidFill>
                <a:latin typeface="Consolas" panose="020B0609020204030204" pitchFamily="49" charset="0"/>
              </a:rPr>
              <a:t>(“Name=“+name);</a:t>
            </a:r>
          </a:p>
          <a:p>
            <a:pPr>
              <a:buNone/>
            </a:pPr>
            <a:r>
              <a:rPr lang="en-US" sz="23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300" b="1" dirty="0">
                <a:solidFill>
                  <a:srgbClr val="00B0F0"/>
                </a:solidFill>
                <a:latin typeface="Consolas" panose="020B0609020204030204" pitchFamily="49" charset="0"/>
              </a:rPr>
              <a:t>(“Per=“+per);</a:t>
            </a:r>
          </a:p>
          <a:p>
            <a:pPr>
              <a:buNone/>
            </a:pPr>
            <a:r>
              <a:rPr lang="en-US" sz="23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23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What is OOP?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7210396" cy="4521127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A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programming paradigm </a:t>
            </a:r>
            <a:r>
              <a:rPr lang="en-US" sz="2600" dirty="0">
                <a:solidFill>
                  <a:schemeClr val="bg1"/>
                </a:solidFill>
              </a:rPr>
              <a:t>which is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based</a:t>
            </a:r>
            <a:r>
              <a:rPr lang="en-US" sz="2600" dirty="0">
                <a:solidFill>
                  <a:schemeClr val="bg1"/>
                </a:solidFill>
              </a:rPr>
              <a:t> on </a:t>
            </a:r>
            <a:r>
              <a:rPr lang="en-US" sz="2600" b="1" dirty="0">
                <a:solidFill>
                  <a:srgbClr val="92D050"/>
                </a:solidFill>
              </a:rPr>
              <a:t>real world model</a:t>
            </a:r>
            <a:r>
              <a:rPr lang="en-US" sz="2600" dirty="0">
                <a:solidFill>
                  <a:schemeClr val="bg1"/>
                </a:solidFill>
              </a:rPr>
              <a:t> of </a:t>
            </a:r>
            <a:r>
              <a:rPr lang="en-US" sz="2600" b="1" dirty="0">
                <a:solidFill>
                  <a:srgbClr val="FFFF00"/>
                </a:solidFill>
              </a:rPr>
              <a:t>objects</a:t>
            </a:r>
            <a:r>
              <a:rPr lang="en-US" sz="2600" dirty="0">
                <a:solidFill>
                  <a:schemeClr val="bg1"/>
                </a:solidFill>
              </a:rPr>
              <a:t> or </a:t>
            </a:r>
            <a:r>
              <a:rPr lang="en-US" sz="2600" b="1" dirty="0">
                <a:solidFill>
                  <a:schemeClr val="accent3"/>
                </a:solidFill>
              </a:rPr>
              <a:t>entities</a:t>
            </a:r>
            <a:r>
              <a:rPr lang="en-US" sz="2600" dirty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endParaRPr lang="en-US" sz="2600" dirty="0">
              <a:solidFill>
                <a:schemeClr val="bg1"/>
              </a:solidFill>
            </a:endParaRPr>
          </a:p>
          <a:p>
            <a:endParaRPr lang="en-IN" sz="2600" dirty="0">
              <a:solidFill>
                <a:schemeClr val="bg1"/>
              </a:solidFill>
            </a:endParaRPr>
          </a:p>
          <a:p>
            <a:endParaRPr lang="en-IN" sz="2600" dirty="0">
              <a:solidFill>
                <a:schemeClr val="bg1"/>
              </a:solidFill>
            </a:endParaRPr>
          </a:p>
          <a:p>
            <a:r>
              <a:rPr lang="en-IN" sz="2600" dirty="0">
                <a:solidFill>
                  <a:schemeClr val="bg1"/>
                </a:solidFill>
              </a:rPr>
              <a:t>It is </a:t>
            </a:r>
            <a:r>
              <a:rPr lang="en-IN" sz="2600" b="1" dirty="0">
                <a:solidFill>
                  <a:schemeClr val="accent3"/>
                </a:solidFill>
              </a:rPr>
              <a:t>organized</a:t>
            </a:r>
            <a:r>
              <a:rPr lang="en-IN" sz="2600" dirty="0">
                <a:solidFill>
                  <a:schemeClr val="bg1"/>
                </a:solidFill>
              </a:rPr>
              <a:t> around </a:t>
            </a:r>
            <a:r>
              <a:rPr lang="en-IN" sz="2600" b="1" dirty="0">
                <a:solidFill>
                  <a:srgbClr val="FFFF00"/>
                </a:solidFill>
              </a:rPr>
              <a:t>objects</a:t>
            </a:r>
            <a:r>
              <a:rPr lang="en-IN" sz="2600" dirty="0">
                <a:solidFill>
                  <a:schemeClr val="bg1"/>
                </a:solidFill>
              </a:rPr>
              <a:t> rather than "</a:t>
            </a:r>
            <a:r>
              <a:rPr lang="en-IN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actions</a:t>
            </a:r>
            <a:r>
              <a:rPr lang="en-IN" sz="2600" dirty="0">
                <a:solidFill>
                  <a:schemeClr val="bg1"/>
                </a:solidFill>
              </a:rPr>
              <a:t>" and </a:t>
            </a:r>
            <a:r>
              <a:rPr lang="en-IN" sz="2600" b="1" dirty="0">
                <a:solidFill>
                  <a:srgbClr val="FFFF00"/>
                </a:solidFill>
              </a:rPr>
              <a:t>data</a:t>
            </a:r>
            <a:r>
              <a:rPr lang="en-IN" sz="2600" dirty="0">
                <a:solidFill>
                  <a:schemeClr val="bg1"/>
                </a:solidFill>
              </a:rPr>
              <a:t> rather than “</a:t>
            </a:r>
            <a:r>
              <a:rPr lang="en-IN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logic</a:t>
            </a:r>
            <a:r>
              <a:rPr lang="en-IN" sz="2600" dirty="0">
                <a:solidFill>
                  <a:schemeClr val="bg1"/>
                </a:solidFill>
              </a:rPr>
              <a:t>”.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Complete Code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500" b="1" dirty="0">
                <a:solidFill>
                  <a:srgbClr val="00B0F0"/>
                </a:solidFill>
                <a:latin typeface="Consolas" panose="020B0609020204030204" pitchFamily="49" charset="0"/>
              </a:rPr>
              <a:t>class </a:t>
            </a:r>
            <a:r>
              <a:rPr lang="en-US" sz="25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UseStudent</a:t>
            </a:r>
            <a:endParaRPr lang="en-US" sz="25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5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25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static void main(String [ ] </a:t>
            </a:r>
            <a:r>
              <a:rPr lang="en-US" sz="25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args</a:t>
            </a:r>
            <a:r>
              <a:rPr lang="en-US" sz="2500" b="1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25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2500" b="1" dirty="0">
                <a:solidFill>
                  <a:srgbClr val="00B0F0"/>
                </a:solidFill>
                <a:latin typeface="Consolas" panose="020B0609020204030204" pitchFamily="49" charset="0"/>
              </a:rPr>
              <a:t>Student s;</a:t>
            </a:r>
          </a:p>
          <a:p>
            <a:pPr>
              <a:buNone/>
            </a:pPr>
            <a:r>
              <a:rPr lang="en-US" sz="2500" b="1" dirty="0">
                <a:solidFill>
                  <a:srgbClr val="00B0F0"/>
                </a:solidFill>
                <a:latin typeface="Consolas" panose="020B0609020204030204" pitchFamily="49" charset="0"/>
              </a:rPr>
              <a:t>s=new Student( );</a:t>
            </a:r>
          </a:p>
          <a:p>
            <a:pPr>
              <a:buNone/>
            </a:pPr>
            <a:r>
              <a:rPr lang="en-US" sz="25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s.setData</a:t>
            </a:r>
            <a:r>
              <a:rPr lang="en-US" sz="2500" b="1" dirty="0">
                <a:solidFill>
                  <a:srgbClr val="00B0F0"/>
                </a:solidFill>
                <a:latin typeface="Consolas" panose="020B0609020204030204" pitchFamily="49" charset="0"/>
              </a:rPr>
              <a:t>(10,”Amit”,78.2);</a:t>
            </a:r>
          </a:p>
          <a:p>
            <a:pPr>
              <a:buNone/>
            </a:pPr>
            <a:r>
              <a:rPr lang="en-US" sz="25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s.showData</a:t>
            </a:r>
            <a:r>
              <a:rPr lang="en-US" sz="2500" b="1" dirty="0">
                <a:solidFill>
                  <a:srgbClr val="00B0F0"/>
                </a:solidFill>
                <a:latin typeface="Consolas" panose="020B0609020204030204" pitchFamily="49" charset="0"/>
              </a:rPr>
              <a:t>( );</a:t>
            </a:r>
          </a:p>
          <a:p>
            <a:pPr>
              <a:buNone/>
            </a:pPr>
            <a:r>
              <a:rPr lang="en-US" sz="25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25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533400"/>
            <a:ext cx="8643998" cy="9906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What Elements A Java Class Can Contain ?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dirty="0">
                <a:solidFill>
                  <a:srgbClr val="00B0F0"/>
                </a:solidFill>
              </a:rPr>
              <a:t>Java</a:t>
            </a:r>
            <a:r>
              <a:rPr lang="en-US" dirty="0">
                <a:solidFill>
                  <a:schemeClr val="bg1"/>
                </a:solidFill>
              </a:rPr>
              <a:t> class can have </a:t>
            </a:r>
            <a:r>
              <a:rPr lang="en-US" b="1" dirty="0">
                <a:solidFill>
                  <a:srgbClr val="92D050"/>
                </a:solidFill>
              </a:rPr>
              <a:t>following elements:</a:t>
            </a:r>
          </a:p>
          <a:p>
            <a:pPr marL="457200" indent="-457200">
              <a:buAutoNum type="arabicPeriod"/>
            </a:pPr>
            <a:endParaRPr lang="en-US" b="1" dirty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Instance Fields</a:t>
            </a:r>
            <a:r>
              <a:rPr lang="en-US" b="1" dirty="0">
                <a:solidFill>
                  <a:srgbClr val="FFFF00"/>
                </a:solidFill>
              </a:rPr>
              <a:t>(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variables declared at class level</a:t>
            </a:r>
            <a:r>
              <a:rPr lang="en-US" b="1" dirty="0">
                <a:solidFill>
                  <a:srgbClr val="FFFF00"/>
                </a:solidFill>
              </a:rPr>
              <a:t>)</a:t>
            </a:r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92D050"/>
                </a:solidFill>
              </a:rPr>
              <a:t>Static Fields</a:t>
            </a:r>
          </a:p>
          <a:p>
            <a:pPr marL="457200" indent="-457200">
              <a:buAutoNum type="arabicPeriod"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Instance Methods</a:t>
            </a:r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Static Methods</a:t>
            </a:r>
          </a:p>
          <a:p>
            <a:pPr marL="457200" indent="-457200"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Constructors</a:t>
            </a:r>
          </a:p>
          <a:p>
            <a:pPr marL="457200" indent="-457200">
              <a:buAutoNum type="arabicPeriod"/>
            </a:pPr>
            <a:r>
              <a:rPr lang="en-US" b="1" dirty="0" err="1">
                <a:solidFill>
                  <a:srgbClr val="92D050"/>
                </a:solidFill>
              </a:rPr>
              <a:t>Initializer</a:t>
            </a:r>
            <a:r>
              <a:rPr lang="en-US" b="1" dirty="0">
                <a:solidFill>
                  <a:srgbClr val="92D050"/>
                </a:solidFill>
              </a:rPr>
              <a:t> blocks</a:t>
            </a:r>
            <a:r>
              <a:rPr lang="en-US" b="1" dirty="0">
                <a:solidFill>
                  <a:srgbClr val="FFFF00"/>
                </a:solidFill>
              </a:rPr>
              <a:t>(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instance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initializer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and static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initializer</a:t>
            </a:r>
            <a:r>
              <a:rPr lang="en-US" b="1" dirty="0">
                <a:solidFill>
                  <a:srgbClr val="FFFF00"/>
                </a:solidFill>
              </a:rPr>
              <a:t>)</a:t>
            </a:r>
          </a:p>
          <a:p>
            <a:pPr marL="457200" indent="-457200">
              <a:buAutoNum type="arabicPeriod"/>
            </a:pPr>
            <a:r>
              <a:rPr lang="en-US" b="1" dirty="0">
                <a:solidFill>
                  <a:schemeClr val="accent5"/>
                </a:solidFill>
              </a:rPr>
              <a:t>Nested/Inner Classes</a:t>
            </a:r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FFC000"/>
                </a:solidFill>
              </a:rPr>
              <a:t>Nested Interface</a:t>
            </a:r>
          </a:p>
        </p:txBody>
      </p:sp>
      <p:sp>
        <p:nvSpPr>
          <p:cNvPr id="4" name="Right Brace 3"/>
          <p:cNvSpPr/>
          <p:nvPr/>
        </p:nvSpPr>
        <p:spPr>
          <a:xfrm>
            <a:off x="7786710" y="2500306"/>
            <a:ext cx="584076" cy="2286016"/>
          </a:xfrm>
          <a:prstGeom prst="righ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143504" y="2928934"/>
            <a:ext cx="1857388" cy="969838"/>
          </a:xfrm>
          <a:prstGeom prst="wedgeRoundRectCallout">
            <a:avLst>
              <a:gd name="adj1" fmla="val 99574"/>
              <a:gd name="adj2" fmla="val 102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Important For Interview</a:t>
            </a:r>
            <a:endParaRPr lang="en-IN" b="1" dirty="0"/>
          </a:p>
        </p:txBody>
      </p:sp>
      <p:sp>
        <p:nvSpPr>
          <p:cNvPr id="6" name="Right Brace 5"/>
          <p:cNvSpPr/>
          <p:nvPr/>
        </p:nvSpPr>
        <p:spPr>
          <a:xfrm>
            <a:off x="7858148" y="5214950"/>
            <a:ext cx="665038" cy="1071570"/>
          </a:xfrm>
          <a:prstGeom prst="righ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929190" y="5143512"/>
            <a:ext cx="1928826" cy="1041276"/>
          </a:xfrm>
          <a:prstGeom prst="wedgeRoundRectCallout">
            <a:avLst>
              <a:gd name="adj1" fmla="val 99574"/>
              <a:gd name="adj2" fmla="val 102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Important For learning Modern Java features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Pillars Of 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None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450101" y="3840479"/>
            <a:ext cx="1972994" cy="1463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lgerian" pitchFamily="82" charset="0"/>
              </a:rPr>
              <a:t>Object Oriented Programming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11082" y="2222696"/>
            <a:ext cx="3777176" cy="88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lgerian" pitchFamily="82" charset="0"/>
              </a:rPr>
              <a:t>Abstraction and Encapsulation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1945" y="5641145"/>
            <a:ext cx="2331720" cy="984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lgerian" pitchFamily="82" charset="0"/>
              </a:rPr>
              <a:t>Inheritance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119447" y="5711484"/>
            <a:ext cx="2606040" cy="956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lgerian" pitchFamily="82" charset="0"/>
              </a:rPr>
              <a:t>Polymorphism</a:t>
            </a:r>
            <a:endParaRPr lang="en-IN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2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Abstraction and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500174"/>
            <a:ext cx="8607900" cy="4521127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C000"/>
                </a:solidFill>
              </a:rPr>
              <a:t>Abstraction</a:t>
            </a:r>
            <a:r>
              <a:rPr lang="en-IN" sz="2800" dirty="0">
                <a:solidFill>
                  <a:srgbClr val="FFFF00"/>
                </a:solidFill>
              </a:rPr>
              <a:t> </a:t>
            </a:r>
            <a:r>
              <a:rPr lang="en-IN" sz="2800" dirty="0">
                <a:solidFill>
                  <a:schemeClr val="bg1"/>
                </a:solidFill>
              </a:rPr>
              <a:t>: Put </a:t>
            </a:r>
            <a:r>
              <a:rPr lang="en-IN" sz="2800" b="1" dirty="0">
                <a:solidFill>
                  <a:srgbClr val="92D050"/>
                </a:solidFill>
              </a:rPr>
              <a:t>focus</a:t>
            </a:r>
            <a:r>
              <a:rPr lang="en-IN" sz="2800" dirty="0">
                <a:solidFill>
                  <a:schemeClr val="bg1"/>
                </a:solidFill>
              </a:rPr>
              <a:t> on the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meaning</a:t>
            </a:r>
            <a:r>
              <a:rPr lang="en-IN" sz="2800" dirty="0">
                <a:solidFill>
                  <a:schemeClr val="bg1"/>
                </a:solidFill>
              </a:rPr>
              <a:t> i.e. Suppress </a:t>
            </a:r>
            <a:r>
              <a:rPr lang="en-IN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irrelevant</a:t>
            </a:r>
            <a:r>
              <a:rPr lang="en-IN" sz="2800" dirty="0">
                <a:solidFill>
                  <a:schemeClr val="bg1"/>
                </a:solidFill>
              </a:rPr>
              <a:t> “implementation” details.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Encapsulation</a:t>
            </a:r>
            <a:r>
              <a:rPr lang="en-IN" sz="2800" dirty="0">
                <a:solidFill>
                  <a:srgbClr val="FFFF00"/>
                </a:solidFill>
              </a:rPr>
              <a:t> </a:t>
            </a:r>
            <a:r>
              <a:rPr lang="en-IN" sz="2800" dirty="0">
                <a:solidFill>
                  <a:schemeClr val="bg1"/>
                </a:solidFill>
              </a:rPr>
              <a:t>is the </a:t>
            </a:r>
            <a:r>
              <a:rPr lang="en-IN" sz="2800" b="1" dirty="0">
                <a:solidFill>
                  <a:srgbClr val="92D050"/>
                </a:solidFill>
              </a:rPr>
              <a:t>process</a:t>
            </a:r>
            <a:r>
              <a:rPr lang="en-IN" sz="2800" dirty="0">
                <a:solidFill>
                  <a:schemeClr val="bg1"/>
                </a:solidFill>
              </a:rPr>
              <a:t> of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binding</a:t>
            </a:r>
            <a:r>
              <a:rPr lang="en-IN" sz="2800" dirty="0">
                <a:solidFill>
                  <a:schemeClr val="bg1"/>
                </a:solidFill>
              </a:rPr>
              <a:t> or </a:t>
            </a:r>
            <a:r>
              <a:rPr lang="en-IN" sz="2800" b="1" dirty="0">
                <a:solidFill>
                  <a:srgbClr val="92D050"/>
                </a:solidFill>
              </a:rPr>
              <a:t>wrapping </a:t>
            </a:r>
            <a:r>
              <a:rPr lang="en-IN" sz="2800" dirty="0">
                <a:solidFill>
                  <a:schemeClr val="bg1"/>
                </a:solidFill>
              </a:rPr>
              <a:t>the </a:t>
            </a:r>
            <a:r>
              <a:rPr lang="en-IN" sz="2800" b="1" dirty="0">
                <a:solidFill>
                  <a:schemeClr val="accent6"/>
                </a:solidFill>
              </a:rPr>
              <a:t>data</a:t>
            </a:r>
            <a:r>
              <a:rPr lang="en-IN" sz="2800" dirty="0">
                <a:solidFill>
                  <a:schemeClr val="bg1"/>
                </a:solidFill>
              </a:rPr>
              <a:t> and the </a:t>
            </a:r>
            <a:r>
              <a:rPr lang="en-IN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codes</a:t>
            </a:r>
            <a:r>
              <a:rPr lang="en-IN" sz="2800" dirty="0">
                <a:solidFill>
                  <a:schemeClr val="bg1"/>
                </a:solidFill>
              </a:rPr>
              <a:t> that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operates</a:t>
            </a:r>
            <a:r>
              <a:rPr lang="en-IN" sz="2800" dirty="0">
                <a:solidFill>
                  <a:schemeClr val="bg1"/>
                </a:solidFill>
              </a:rPr>
              <a:t> on the </a:t>
            </a:r>
            <a:r>
              <a:rPr lang="en-IN" sz="2800" b="1" dirty="0">
                <a:solidFill>
                  <a:schemeClr val="accent6"/>
                </a:solidFill>
              </a:rPr>
              <a:t>data</a:t>
            </a:r>
            <a:r>
              <a:rPr lang="en-IN" sz="2800" dirty="0">
                <a:solidFill>
                  <a:schemeClr val="bg1"/>
                </a:solidFill>
              </a:rPr>
              <a:t> into a </a:t>
            </a:r>
            <a:r>
              <a:rPr lang="en-IN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single entity</a:t>
            </a:r>
            <a:r>
              <a:rPr lang="en-IN" sz="2800" dirty="0">
                <a:solidFill>
                  <a:schemeClr val="bg1"/>
                </a:solidFill>
              </a:rPr>
              <a:t>. </a:t>
            </a:r>
          </a:p>
          <a:p>
            <a:endParaRPr lang="en-US" sz="2800" b="1" dirty="0">
              <a:solidFill>
                <a:srgbClr val="FFC000"/>
              </a:solidFill>
            </a:endParaRPr>
          </a:p>
          <a:p>
            <a:r>
              <a:rPr lang="en-US" sz="2800" b="1" dirty="0">
                <a:solidFill>
                  <a:srgbClr val="FFC000"/>
                </a:solidFill>
              </a:rPr>
              <a:t>Abstraction</a:t>
            </a:r>
            <a:r>
              <a:rPr lang="en-US" sz="2800" dirty="0">
                <a:solidFill>
                  <a:schemeClr val="bg1"/>
                </a:solidFill>
              </a:rPr>
              <a:t> and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Encapsulation</a:t>
            </a:r>
            <a:r>
              <a:rPr lang="en-US" sz="2800" dirty="0">
                <a:solidFill>
                  <a:schemeClr val="bg1"/>
                </a:solidFill>
              </a:rPr>
              <a:t> go </a:t>
            </a:r>
            <a:r>
              <a:rPr lang="en-US" sz="2800" b="1" dirty="0">
                <a:solidFill>
                  <a:srgbClr val="92D050"/>
                </a:solidFill>
              </a:rPr>
              <a:t>hand</a:t>
            </a:r>
            <a:r>
              <a:rPr lang="en-US" sz="2800" dirty="0">
                <a:solidFill>
                  <a:schemeClr val="bg1"/>
                </a:solidFill>
              </a:rPr>
              <a:t> in </a:t>
            </a:r>
            <a:r>
              <a:rPr lang="en-US" sz="2800" b="1" dirty="0">
                <a:solidFill>
                  <a:srgbClr val="92D050"/>
                </a:solidFill>
              </a:rPr>
              <a:t>hand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4" name="Picture 2" descr="F:\SCA\Java slide material\Enc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07389" y="5414078"/>
            <a:ext cx="4929222" cy="12144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How To Achieve Encapsulation ?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000" dirty="0">
                <a:solidFill>
                  <a:schemeClr val="bg1"/>
                </a:solidFill>
              </a:rPr>
              <a:t>To achieve “</a:t>
            </a:r>
            <a:r>
              <a:rPr lang="en-IN" sz="3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Encapsulation</a:t>
            </a:r>
            <a:r>
              <a:rPr lang="en-IN" sz="3000" dirty="0">
                <a:solidFill>
                  <a:schemeClr val="bg1"/>
                </a:solidFill>
              </a:rPr>
              <a:t>” , we take </a:t>
            </a:r>
            <a:r>
              <a:rPr lang="en-IN" sz="3000" b="1" dirty="0">
                <a:solidFill>
                  <a:srgbClr val="92D050"/>
                </a:solidFill>
              </a:rPr>
              <a:t>2 steps</a:t>
            </a:r>
            <a:r>
              <a:rPr lang="en-IN" sz="3000" dirty="0">
                <a:solidFill>
                  <a:schemeClr val="bg1"/>
                </a:solidFill>
              </a:rPr>
              <a:t>: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Keep</a:t>
            </a:r>
            <a:r>
              <a:rPr lang="en-IN" dirty="0">
                <a:solidFill>
                  <a:schemeClr val="bg1"/>
                </a:solidFill>
              </a:rPr>
              <a:t> the </a:t>
            </a: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instance variables </a:t>
            </a:r>
            <a:r>
              <a:rPr lang="en-IN" b="1" dirty="0">
                <a:solidFill>
                  <a:srgbClr val="FFFF00"/>
                </a:solidFill>
              </a:rPr>
              <a:t>private</a:t>
            </a:r>
            <a:r>
              <a:rPr lang="en-IN" dirty="0">
                <a:solidFill>
                  <a:schemeClr val="bg1"/>
                </a:solidFill>
              </a:rPr>
              <a:t> (or protected). 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Provide</a:t>
            </a:r>
            <a:r>
              <a:rPr lang="en-US" dirty="0">
                <a:solidFill>
                  <a:schemeClr val="bg1"/>
                </a:solidFill>
              </a:rPr>
              <a:t> proper </a:t>
            </a:r>
            <a:r>
              <a:rPr lang="en-US" b="1" dirty="0">
                <a:solidFill>
                  <a:srgbClr val="92D050"/>
                </a:solidFill>
              </a:rPr>
              <a:t>setter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b="1" dirty="0">
                <a:solidFill>
                  <a:srgbClr val="92D050"/>
                </a:solidFill>
              </a:rPr>
              <a:t>getter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methods in the class to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operate</a:t>
            </a:r>
            <a:r>
              <a:rPr lang="en-US" dirty="0">
                <a:solidFill>
                  <a:schemeClr val="bg1"/>
                </a:solidFill>
              </a:rPr>
              <a:t> on these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members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getter</a:t>
            </a:r>
            <a:r>
              <a:rPr lang="en-US" dirty="0">
                <a:solidFill>
                  <a:schemeClr val="bg1"/>
                </a:solidFill>
              </a:rPr>
              <a:t> , </a:t>
            </a:r>
            <a:r>
              <a:rPr lang="en-US" b="1" dirty="0">
                <a:solidFill>
                  <a:srgbClr val="FFFF00"/>
                </a:solidFill>
              </a:rPr>
              <a:t>setter </a:t>
            </a:r>
            <a:r>
              <a:rPr lang="en-US" dirty="0">
                <a:solidFill>
                  <a:schemeClr val="bg1"/>
                </a:solidFill>
              </a:rPr>
              <a:t>are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also called </a:t>
            </a:r>
            <a:r>
              <a:rPr lang="en-US" dirty="0">
                <a:solidFill>
                  <a:schemeClr val="bg1"/>
                </a:solidFill>
              </a:rPr>
              <a:t>as </a:t>
            </a:r>
            <a:r>
              <a:rPr lang="en-US" b="1" dirty="0">
                <a:solidFill>
                  <a:schemeClr val="bg1"/>
                </a:solidFill>
              </a:rPr>
              <a:t>“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accessor</a:t>
            </a:r>
            <a:r>
              <a:rPr lang="en-US" b="1" dirty="0">
                <a:solidFill>
                  <a:schemeClr val="bg1"/>
                </a:solidFill>
              </a:rPr>
              <a:t>”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b="1" dirty="0">
                <a:solidFill>
                  <a:schemeClr val="bg1"/>
                </a:solidFill>
              </a:rPr>
              <a:t>“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mutator</a:t>
            </a:r>
            <a:r>
              <a:rPr lang="en-US" b="1" dirty="0">
                <a:solidFill>
                  <a:schemeClr val="bg1"/>
                </a:solidFill>
              </a:rPr>
              <a:t>” </a:t>
            </a:r>
            <a:r>
              <a:rPr lang="en-US" dirty="0">
                <a:solidFill>
                  <a:schemeClr val="bg1"/>
                </a:solidFill>
              </a:rPr>
              <a:t>respectively.</a:t>
            </a:r>
            <a:endParaRPr lang="en-IN" dirty="0">
              <a:solidFill>
                <a:schemeClr val="bg1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EXAMPLE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4282" y="1582341"/>
            <a:ext cx="878687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class Person{</a:t>
            </a:r>
            <a:br>
              <a:rPr lang="en-IN" sz="24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private String name;</a:t>
            </a:r>
            <a:br>
              <a:rPr lang="en-IN" sz="24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private 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 age;</a:t>
            </a:r>
            <a:br>
              <a:rPr lang="en-IN" sz="24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br>
              <a:rPr lang="en-IN" sz="24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br>
              <a:rPr lang="en-IN" sz="24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void 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setName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(String name){</a:t>
            </a:r>
            <a:br>
              <a:rPr lang="en-IN" sz="24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this.name=name;</a:t>
            </a:r>
            <a:br>
              <a:rPr lang="en-IN" sz="24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br>
              <a:rPr lang="en-IN" sz="24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br>
              <a:rPr lang="en-IN" sz="24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String 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getName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(){</a:t>
            </a:r>
            <a:br>
              <a:rPr lang="en-IN" sz="24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return name;</a:t>
            </a:r>
            <a:br>
              <a:rPr lang="en-IN" sz="24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br>
              <a:rPr lang="en-IN" sz="24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endParaRPr lang="en-IN" sz="2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EXAMPLE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br>
              <a:rPr lang="en-IN" dirty="0"/>
            </a:br>
            <a:br>
              <a:rPr lang="en-IN" dirty="0"/>
            </a:b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void </a:t>
            </a:r>
            <a:r>
              <a:rPr lang="en-IN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setAge</a:t>
            </a: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IN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 age){</a:t>
            </a:r>
            <a:br>
              <a:rPr lang="en-IN" sz="28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this.age</a:t>
            </a: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=age;</a:t>
            </a:r>
            <a:br>
              <a:rPr lang="en-IN" sz="28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br>
              <a:rPr lang="en-IN" sz="28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br>
              <a:rPr lang="en-IN" sz="28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</a:t>
            </a:r>
            <a:r>
              <a:rPr lang="en-IN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IN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getAge</a:t>
            </a: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(){</a:t>
            </a:r>
            <a:br>
              <a:rPr lang="en-IN" sz="28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return age;</a:t>
            </a: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	}</a:t>
            </a:r>
            <a:br>
              <a:rPr lang="en-IN" sz="28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endParaRPr lang="en-IN" sz="28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br>
              <a:rPr lang="en-IN" sz="28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endParaRPr lang="en-IN" sz="28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Advantages Of  Encapsulation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en-US" b="1" dirty="0"/>
          </a:p>
          <a:p>
            <a:pPr marL="457200" indent="-457200">
              <a:buAutoNum type="arabicPeriod"/>
            </a:pPr>
            <a:r>
              <a:rPr lang="en-US" sz="2800" b="1" dirty="0">
                <a:solidFill>
                  <a:srgbClr val="00B0F0"/>
                </a:solidFill>
              </a:rPr>
              <a:t>Encapsulated code </a:t>
            </a:r>
            <a:r>
              <a:rPr lang="en-US" sz="2800" dirty="0">
                <a:solidFill>
                  <a:schemeClr val="bg1"/>
                </a:solidFill>
              </a:rPr>
              <a:t>is more </a:t>
            </a:r>
            <a:r>
              <a:rPr lang="en-US" sz="2800" b="1" dirty="0">
                <a:solidFill>
                  <a:srgbClr val="FFFF00"/>
                </a:solidFill>
              </a:rPr>
              <a:t>flexible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AutoNum type="arabicPeriod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800" b="1" dirty="0">
                <a:solidFill>
                  <a:srgbClr val="92D050"/>
                </a:solidFill>
              </a:rPr>
              <a:t>Encapsulation makes </a:t>
            </a:r>
            <a:r>
              <a:rPr lang="en-US" sz="2800" b="1" dirty="0">
                <a:solidFill>
                  <a:srgbClr val="FFFF00"/>
                </a:solidFill>
              </a:rPr>
              <a:t>unit testing </a:t>
            </a:r>
            <a:r>
              <a:rPr lang="en-US" sz="2800" dirty="0">
                <a:solidFill>
                  <a:schemeClr val="bg1"/>
                </a:solidFill>
              </a:rPr>
              <a:t>easy.</a:t>
            </a:r>
            <a:endParaRPr lang="en-IN" sz="28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IN" sz="28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IN" sz="2800" dirty="0">
                <a:solidFill>
                  <a:schemeClr val="bg1"/>
                </a:solidFill>
              </a:rPr>
              <a:t>The </a:t>
            </a:r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fields</a:t>
            </a:r>
            <a:r>
              <a:rPr lang="en-IN" sz="2800" dirty="0">
                <a:solidFill>
                  <a:schemeClr val="bg1"/>
                </a:solidFill>
              </a:rPr>
              <a:t> can be made </a:t>
            </a:r>
            <a:r>
              <a:rPr lang="en-IN" sz="2800" b="1" dirty="0">
                <a:solidFill>
                  <a:srgbClr val="FFFF00"/>
                </a:solidFill>
              </a:rPr>
              <a:t>read-only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3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What is OOP?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7210396" cy="4521127"/>
          </a:xfrm>
        </p:spPr>
        <p:txBody>
          <a:bodyPr>
            <a:normAutofit/>
          </a:bodyPr>
          <a:lstStyle/>
          <a:p>
            <a:r>
              <a:rPr lang="en-IN" sz="2600" b="1" dirty="0">
                <a:solidFill>
                  <a:schemeClr val="accent6"/>
                </a:solidFill>
              </a:rPr>
              <a:t>Object-oriented programming </a:t>
            </a:r>
            <a:r>
              <a:rPr lang="en-IN" sz="2600" dirty="0">
                <a:solidFill>
                  <a:schemeClr val="bg1"/>
                </a:solidFill>
              </a:rPr>
              <a:t>takes the </a:t>
            </a:r>
            <a:r>
              <a:rPr lang="en-IN" sz="2600" b="1" dirty="0">
                <a:solidFill>
                  <a:srgbClr val="00B0F0"/>
                </a:solidFill>
              </a:rPr>
              <a:t>view </a:t>
            </a:r>
            <a:r>
              <a:rPr lang="en-IN" sz="2600" dirty="0">
                <a:solidFill>
                  <a:schemeClr val="bg1"/>
                </a:solidFill>
              </a:rPr>
              <a:t>that what we </a:t>
            </a:r>
            <a:r>
              <a:rPr lang="en-IN" sz="2600" b="1" dirty="0">
                <a:solidFill>
                  <a:srgbClr val="92D050"/>
                </a:solidFill>
              </a:rPr>
              <a:t>really care about </a:t>
            </a:r>
            <a:r>
              <a:rPr lang="en-IN" sz="2600" dirty="0">
                <a:solidFill>
                  <a:schemeClr val="bg1"/>
                </a:solidFill>
              </a:rPr>
              <a:t>are the </a:t>
            </a:r>
            <a:r>
              <a:rPr lang="en-IN" sz="2600" b="1" dirty="0">
                <a:solidFill>
                  <a:srgbClr val="FFFF00"/>
                </a:solidFill>
              </a:rPr>
              <a:t>objects</a:t>
            </a:r>
            <a:r>
              <a:rPr lang="en-IN" sz="2600" dirty="0">
                <a:solidFill>
                  <a:schemeClr val="bg1"/>
                </a:solidFill>
              </a:rPr>
              <a:t> we want to </a:t>
            </a:r>
            <a:r>
              <a:rPr lang="en-IN" sz="2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manipulate</a:t>
            </a:r>
            <a:r>
              <a:rPr lang="en-IN" sz="2600" dirty="0">
                <a:solidFill>
                  <a:schemeClr val="bg1"/>
                </a:solidFill>
              </a:rPr>
              <a:t> rather than the </a:t>
            </a:r>
            <a:r>
              <a:rPr lang="en-IN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logic required </a:t>
            </a:r>
            <a:r>
              <a:rPr lang="en-IN" sz="2600" dirty="0">
                <a:solidFill>
                  <a:schemeClr val="bg1"/>
                </a:solidFill>
              </a:rPr>
              <a:t>to </a:t>
            </a:r>
            <a:r>
              <a:rPr lang="en-IN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manipulate</a:t>
            </a:r>
            <a:r>
              <a:rPr lang="en-IN" sz="2600" dirty="0">
                <a:solidFill>
                  <a:schemeClr val="bg1"/>
                </a:solidFill>
              </a:rPr>
              <a:t> them. </a:t>
            </a:r>
          </a:p>
        </p:txBody>
      </p:sp>
    </p:spTree>
    <p:extLst>
      <p:ext uri="{BB962C8B-B14F-4D97-AF65-F5344CB8AC3E}">
        <p14:creationId xmlns:p14="http://schemas.microsoft.com/office/powerpoint/2010/main" val="364357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Important  Terminologies Of  OOPs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643050"/>
            <a:ext cx="7210396" cy="4521127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b="1" dirty="0">
                <a:solidFill>
                  <a:srgbClr val="FFFF00"/>
                </a:solidFill>
              </a:rPr>
              <a:t>Object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Class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rgbClr val="92D050"/>
                </a:solidFill>
              </a:rPr>
              <a:t>Abstraction 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Encapsulation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C000"/>
                </a:solidFill>
              </a:rPr>
              <a:t>Polymorphism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Inheritance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Composition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Object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643050"/>
            <a:ext cx="7210396" cy="452112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Any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real world entity </a:t>
            </a:r>
            <a:r>
              <a:rPr lang="en-US" sz="2800" dirty="0">
                <a:solidFill>
                  <a:schemeClr val="bg1"/>
                </a:solidFill>
              </a:rPr>
              <a:t>which is </a:t>
            </a:r>
            <a:r>
              <a:rPr lang="en-US" sz="2800" b="1" dirty="0">
                <a:solidFill>
                  <a:srgbClr val="92D050"/>
                </a:solidFill>
              </a:rPr>
              <a:t>composed</a:t>
            </a:r>
            <a:r>
              <a:rPr lang="en-US" sz="2800" dirty="0">
                <a:solidFill>
                  <a:schemeClr val="bg1"/>
                </a:solidFill>
              </a:rPr>
              <a:t> of some </a:t>
            </a:r>
            <a:r>
              <a:rPr lang="en-US" sz="2800" b="1" dirty="0">
                <a:solidFill>
                  <a:schemeClr val="accent6"/>
                </a:solidFill>
              </a:rPr>
              <a:t>characteristics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and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behavior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  <a:p>
            <a:r>
              <a:rPr lang="en-US" sz="2800" dirty="0">
                <a:solidFill>
                  <a:schemeClr val="bg1"/>
                </a:solidFill>
              </a:rPr>
              <a:t>The </a:t>
            </a:r>
            <a:r>
              <a:rPr lang="en-US" sz="2800" b="1" dirty="0">
                <a:solidFill>
                  <a:schemeClr val="accent6"/>
                </a:solidFill>
              </a:rPr>
              <a:t>characteristics</a:t>
            </a:r>
            <a:r>
              <a:rPr lang="en-US" sz="2800" dirty="0">
                <a:solidFill>
                  <a:schemeClr val="bg1"/>
                </a:solidFill>
              </a:rPr>
              <a:t> are </a:t>
            </a:r>
            <a:r>
              <a:rPr lang="en-US" sz="2800" b="1" dirty="0">
                <a:solidFill>
                  <a:srgbClr val="00B0F0"/>
                </a:solidFill>
              </a:rPr>
              <a:t>related</a:t>
            </a:r>
            <a:r>
              <a:rPr lang="en-US" sz="2800" dirty="0">
                <a:solidFill>
                  <a:schemeClr val="bg1"/>
                </a:solidFill>
              </a:rPr>
              <a:t> to the </a:t>
            </a:r>
            <a:r>
              <a:rPr lang="en-US" sz="2800" dirty="0">
                <a:solidFill>
                  <a:srgbClr val="FFFF00"/>
                </a:solidFill>
              </a:rPr>
              <a:t>“</a:t>
            </a:r>
            <a:r>
              <a:rPr lang="en-US" sz="2800" b="1" dirty="0">
                <a:solidFill>
                  <a:srgbClr val="FFFF00"/>
                </a:solidFill>
              </a:rPr>
              <a:t>Data</a:t>
            </a:r>
            <a:r>
              <a:rPr lang="en-US" sz="2800" dirty="0">
                <a:solidFill>
                  <a:srgbClr val="FFFF00"/>
                </a:solidFill>
              </a:rPr>
              <a:t>” </a:t>
            </a:r>
            <a:r>
              <a:rPr lang="en-US" sz="2800" dirty="0">
                <a:solidFill>
                  <a:schemeClr val="bg1"/>
                </a:solidFill>
              </a:rPr>
              <a:t>and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behavior</a:t>
            </a:r>
            <a:r>
              <a:rPr lang="en-US" sz="2800" dirty="0">
                <a:solidFill>
                  <a:schemeClr val="bg1"/>
                </a:solidFill>
              </a:rPr>
              <a:t> to the </a:t>
            </a:r>
            <a:r>
              <a:rPr lang="en-US" sz="2800" dirty="0">
                <a:solidFill>
                  <a:srgbClr val="FFFF00"/>
                </a:solidFill>
              </a:rPr>
              <a:t>“</a:t>
            </a:r>
            <a:r>
              <a:rPr lang="en-US" sz="2800" b="1" dirty="0">
                <a:solidFill>
                  <a:srgbClr val="FFFF00"/>
                </a:solidFill>
              </a:rPr>
              <a:t>Operation</a:t>
            </a:r>
            <a:r>
              <a:rPr lang="en-US" sz="2800" dirty="0">
                <a:solidFill>
                  <a:srgbClr val="FFFF00"/>
                </a:solidFill>
              </a:rPr>
              <a:t>”.</a:t>
            </a:r>
            <a:endParaRPr lang="en-IN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Example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8589" y="2111790"/>
            <a:ext cx="7210396" cy="4521127"/>
          </a:xfrm>
        </p:spPr>
        <p:txBody>
          <a:bodyPr/>
          <a:lstStyle/>
          <a:p>
            <a:pPr>
              <a:buNone/>
            </a:pPr>
            <a:r>
              <a:rPr lang="en-US" dirty="0"/>
              <a:t>        </a:t>
            </a:r>
            <a:endParaRPr lang="en-IN" dirty="0"/>
          </a:p>
        </p:txBody>
      </p:sp>
      <p:pic>
        <p:nvPicPr>
          <p:cNvPr id="1027" name="Picture 3" descr="F:\SCA\Java slide material\Object ex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051" y="1785926"/>
            <a:ext cx="8735667" cy="46641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Class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571612"/>
            <a:ext cx="7751012" cy="4705642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In </a:t>
            </a:r>
            <a:r>
              <a:rPr lang="en-IN" sz="2800" b="1" dirty="0">
                <a:solidFill>
                  <a:schemeClr val="accent6"/>
                </a:solidFill>
              </a:rPr>
              <a:t>Object Oriented Programming</a:t>
            </a:r>
            <a:r>
              <a:rPr lang="en-IN" sz="2800" dirty="0">
                <a:solidFill>
                  <a:schemeClr val="bg1"/>
                </a:solidFill>
              </a:rPr>
              <a:t>, a </a:t>
            </a:r>
            <a:r>
              <a:rPr lang="en-IN" sz="2800" b="1" dirty="0">
                <a:solidFill>
                  <a:srgbClr val="00B0F0"/>
                </a:solidFill>
              </a:rPr>
              <a:t>Class</a:t>
            </a:r>
            <a:r>
              <a:rPr lang="en-IN" sz="2800" dirty="0">
                <a:solidFill>
                  <a:schemeClr val="bg1"/>
                </a:solidFill>
              </a:rPr>
              <a:t> is a </a:t>
            </a:r>
            <a:r>
              <a:rPr lang="en-IN" sz="2800" b="1" dirty="0">
                <a:solidFill>
                  <a:srgbClr val="92D050"/>
                </a:solidFill>
              </a:rPr>
              <a:t>blueprint</a:t>
            </a:r>
            <a:r>
              <a:rPr lang="en-IN" sz="2800" dirty="0">
                <a:solidFill>
                  <a:schemeClr val="bg1"/>
                </a:solidFill>
              </a:rPr>
              <a:t> for an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2800" dirty="0">
                <a:solidFill>
                  <a:schemeClr val="bg1"/>
                </a:solidFill>
              </a:rPr>
              <a:t>. </a:t>
            </a:r>
          </a:p>
          <a:p>
            <a:endParaRPr lang="en-IN" sz="2800" dirty="0"/>
          </a:p>
          <a:p>
            <a:r>
              <a:rPr lang="en-IN" sz="2800" dirty="0">
                <a:solidFill>
                  <a:schemeClr val="bg1"/>
                </a:solidFill>
              </a:rPr>
              <a:t>In fact, </a:t>
            </a:r>
            <a:r>
              <a:rPr lang="en-IN" sz="2800" b="1" dirty="0">
                <a:solidFill>
                  <a:srgbClr val="00B0F0"/>
                </a:solidFill>
              </a:rPr>
              <a:t>classes describe the type of objects</a:t>
            </a:r>
            <a:r>
              <a:rPr lang="en-IN" sz="2800" dirty="0">
                <a:solidFill>
                  <a:schemeClr val="bg1"/>
                </a:solidFill>
              </a:rPr>
              <a:t>, while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objects </a:t>
            </a:r>
            <a:r>
              <a:rPr lang="en-IN" sz="2800" dirty="0">
                <a:solidFill>
                  <a:schemeClr val="bg1"/>
                </a:solidFill>
              </a:rPr>
              <a:t>are </a:t>
            </a:r>
            <a:r>
              <a:rPr lang="en-IN" sz="2800" b="1" dirty="0">
                <a:solidFill>
                  <a:schemeClr val="accent3"/>
                </a:solidFill>
              </a:rPr>
              <a:t>usable instances </a:t>
            </a:r>
            <a:r>
              <a:rPr lang="en-IN" sz="2800" dirty="0">
                <a:solidFill>
                  <a:schemeClr val="bg1"/>
                </a:solidFill>
              </a:rPr>
              <a:t>of </a:t>
            </a:r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classes</a:t>
            </a:r>
            <a:r>
              <a:rPr lang="en-IN" sz="2800" dirty="0">
                <a:solidFill>
                  <a:schemeClr val="bg1"/>
                </a:solidFill>
              </a:rPr>
              <a:t>. 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b="1" dirty="0">
                <a:solidFill>
                  <a:schemeClr val="accent3">
                    <a:lumMod val="75000"/>
                  </a:schemeClr>
                </a:solidFill>
              </a:rPr>
              <a:t>Each Object </a:t>
            </a:r>
            <a:r>
              <a:rPr lang="en-IN" sz="2800" dirty="0">
                <a:solidFill>
                  <a:schemeClr val="bg1"/>
                </a:solidFill>
              </a:rPr>
              <a:t>is </a:t>
            </a:r>
            <a:r>
              <a:rPr lang="en-IN" sz="2800" b="1" dirty="0">
                <a:solidFill>
                  <a:srgbClr val="FFFF00"/>
                </a:solidFill>
              </a:rPr>
              <a:t>built</a:t>
            </a:r>
            <a:r>
              <a:rPr lang="en-IN" sz="2800" dirty="0">
                <a:solidFill>
                  <a:schemeClr val="bg1"/>
                </a:solidFill>
              </a:rPr>
              <a:t> from the </a:t>
            </a:r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same set </a:t>
            </a:r>
            <a:r>
              <a:rPr lang="en-IN" sz="2800" dirty="0">
                <a:solidFill>
                  <a:schemeClr val="bg1"/>
                </a:solidFill>
              </a:rPr>
              <a:t>of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blueprints</a:t>
            </a:r>
            <a:r>
              <a:rPr lang="en-IN" sz="2800" dirty="0">
                <a:solidFill>
                  <a:schemeClr val="bg1"/>
                </a:solidFill>
              </a:rPr>
              <a:t> and therefore </a:t>
            </a:r>
            <a:r>
              <a:rPr lang="en-IN" sz="2800" b="1" dirty="0">
                <a:solidFill>
                  <a:srgbClr val="00B0F0"/>
                </a:solidFill>
              </a:rPr>
              <a:t>contains</a:t>
            </a:r>
            <a:r>
              <a:rPr lang="en-IN" sz="2800" dirty="0">
                <a:solidFill>
                  <a:schemeClr val="bg1"/>
                </a:solidFill>
              </a:rPr>
              <a:t> the </a:t>
            </a:r>
            <a:r>
              <a:rPr lang="en-IN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same components</a:t>
            </a:r>
            <a:r>
              <a:rPr lang="en-IN" sz="2800" dirty="0">
                <a:solidFill>
                  <a:schemeClr val="bg1"/>
                </a:solidFill>
              </a:rPr>
              <a:t> (</a:t>
            </a:r>
            <a:r>
              <a:rPr lang="en-IN" sz="2800" b="1" dirty="0">
                <a:solidFill>
                  <a:srgbClr val="FFFF00"/>
                </a:solidFill>
              </a:rPr>
              <a:t>properties</a:t>
            </a:r>
            <a:r>
              <a:rPr lang="en-IN" sz="2800" dirty="0">
                <a:solidFill>
                  <a:schemeClr val="bg1"/>
                </a:solidFill>
              </a:rPr>
              <a:t> and </a:t>
            </a:r>
            <a:r>
              <a:rPr lang="en-IN" sz="2800" b="1" dirty="0">
                <a:solidFill>
                  <a:srgbClr val="FFFF00"/>
                </a:solidFill>
              </a:rPr>
              <a:t>methods</a:t>
            </a:r>
            <a:r>
              <a:rPr lang="en-IN" sz="2800" dirty="0">
                <a:solidFill>
                  <a:schemeClr val="bg1"/>
                </a:solidFill>
              </a:rPr>
              <a:t>).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Example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43240" y="1428736"/>
            <a:ext cx="2184010" cy="1055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Mobile Phones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233" y="3981157"/>
            <a:ext cx="1761979" cy="954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Samsung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64933" y="3978812"/>
            <a:ext cx="1761979" cy="954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iPhone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19976" y="3990534"/>
            <a:ext cx="1761979" cy="954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Nokia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>
            <a:stCxn id="8" idx="2"/>
            <a:endCxn id="11" idx="0"/>
          </p:cNvCxnSpPr>
          <p:nvPr/>
        </p:nvCxnSpPr>
        <p:spPr>
          <a:xfrm rot="5400000">
            <a:off x="3464746" y="3220034"/>
            <a:ext cx="1506721" cy="3427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350499" y="3418450"/>
            <a:ext cx="5613009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974060" y="3418448"/>
            <a:ext cx="3515" cy="56036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9" idx="0"/>
          </p:cNvCxnSpPr>
          <p:nvPr/>
        </p:nvCxnSpPr>
        <p:spPr>
          <a:xfrm flipH="1">
            <a:off x="1345223" y="3416105"/>
            <a:ext cx="3519" cy="56505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57071" y="5016962"/>
            <a:ext cx="1081565" cy="184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49461" y="5022166"/>
            <a:ext cx="781888" cy="1835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2032" y="4994032"/>
            <a:ext cx="686092" cy="1863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000760" y="1714488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Class</a:t>
            </a:r>
            <a:endParaRPr lang="en-IN" sz="2400" b="1" dirty="0">
              <a:solidFill>
                <a:schemeClr val="accent6"/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5500694" y="1357298"/>
            <a:ext cx="485336" cy="1214446"/>
          </a:xfrm>
          <a:prstGeom prst="rightBrac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Brace 16"/>
          <p:cNvSpPr/>
          <p:nvPr/>
        </p:nvSpPr>
        <p:spPr>
          <a:xfrm rot="16200000">
            <a:off x="3679025" y="1035827"/>
            <a:ext cx="1071570" cy="5715040"/>
          </a:xfrm>
          <a:prstGeom prst="rightBrace">
            <a:avLst>
              <a:gd name="adj1" fmla="val 8333"/>
              <a:gd name="adj2" fmla="val 505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43306" y="2857496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</a:rPr>
              <a:t>Objects</a:t>
            </a:r>
            <a:endParaRPr lang="en-IN" sz="2400" b="1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 animBg="1"/>
      <p:bldP spid="17" grpId="0" animBg="1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5869</TotalTime>
  <Words>1451</Words>
  <Application>Microsoft Office PowerPoint</Application>
  <PresentationFormat>On-screen Show (4:3)</PresentationFormat>
  <Paragraphs>315</Paragraphs>
  <Slides>37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Algerian</vt:lpstr>
      <vt:lpstr>Arial</vt:lpstr>
      <vt:lpstr>Calibri</vt:lpstr>
      <vt:lpstr>Consolas</vt:lpstr>
      <vt:lpstr>Corbel</vt:lpstr>
      <vt:lpstr>Times New Roman</vt:lpstr>
      <vt:lpstr>Office Theme</vt:lpstr>
      <vt:lpstr>JAVA INTERVIEW BOOTCAMP ADVANCE CONCEPTS </vt:lpstr>
      <vt:lpstr>CHAPTER 17</vt:lpstr>
      <vt:lpstr>What is OOP?</vt:lpstr>
      <vt:lpstr>What is OOP?</vt:lpstr>
      <vt:lpstr>Important  Terminologies Of  OOPs</vt:lpstr>
      <vt:lpstr>Object</vt:lpstr>
      <vt:lpstr>Example</vt:lpstr>
      <vt:lpstr>Class</vt:lpstr>
      <vt:lpstr>Example</vt:lpstr>
      <vt:lpstr>Syntax Of Creating A Class In Java</vt:lpstr>
      <vt:lpstr>Example Of Creating A Class In Java</vt:lpstr>
      <vt:lpstr>Example Of Creating A Class In Java</vt:lpstr>
      <vt:lpstr>Syntax Of Instantiating A Class</vt:lpstr>
      <vt:lpstr>Example Of Instantiating A Class</vt:lpstr>
      <vt:lpstr>Popular Interview Question</vt:lpstr>
      <vt:lpstr>Popular Interview Question</vt:lpstr>
      <vt:lpstr>Creating Object Using newInstance()</vt:lpstr>
      <vt:lpstr>Creating Object Using newInstance()</vt:lpstr>
      <vt:lpstr>Creating Object Using Constructor class</vt:lpstr>
      <vt:lpstr>The Difference In Both newInstance()</vt:lpstr>
      <vt:lpstr>What Benefit We Get With newInstance() Compared With new  ?</vt:lpstr>
      <vt:lpstr>What Happens In Memory When An Object Is Created ?</vt:lpstr>
      <vt:lpstr>What Happens In Memory When An Object Is Created ?</vt:lpstr>
      <vt:lpstr>What Happens In Memory When An Object Is Created ?</vt:lpstr>
      <vt:lpstr>What Happens In Memory When An Object Is Created ?</vt:lpstr>
      <vt:lpstr>Syntax Of Calling Methods</vt:lpstr>
      <vt:lpstr>Syntax Of Calling Class Methods</vt:lpstr>
      <vt:lpstr>Complete Code</vt:lpstr>
      <vt:lpstr>Complete Code</vt:lpstr>
      <vt:lpstr>Complete Code</vt:lpstr>
      <vt:lpstr>What Elements A Java Class Can Contain ?</vt:lpstr>
      <vt:lpstr>Pillars Of OOPs</vt:lpstr>
      <vt:lpstr>Abstraction and Encapsulation</vt:lpstr>
      <vt:lpstr>How To Achieve Encapsulation ?</vt:lpstr>
      <vt:lpstr>EXAMPLE</vt:lpstr>
      <vt:lpstr>EXAMPLE</vt:lpstr>
      <vt:lpstr>Advantages Of  Encapsulation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Comp08</dc:creator>
  <cp:lastModifiedBy>Sharma Computer Academy</cp:lastModifiedBy>
  <cp:revision>876</cp:revision>
  <dcterms:created xsi:type="dcterms:W3CDTF">2017-12-26T10:06:07Z</dcterms:created>
  <dcterms:modified xsi:type="dcterms:W3CDTF">2021-10-30T07:01:58Z</dcterms:modified>
</cp:coreProperties>
</file>