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1095" r:id="rId2"/>
    <p:sldId id="1096" r:id="rId3"/>
    <p:sldId id="911" r:id="rId4"/>
    <p:sldId id="1106" r:id="rId5"/>
    <p:sldId id="912" r:id="rId6"/>
    <p:sldId id="913" r:id="rId7"/>
    <p:sldId id="914" r:id="rId8"/>
    <p:sldId id="915" r:id="rId9"/>
    <p:sldId id="916" r:id="rId10"/>
    <p:sldId id="917" r:id="rId11"/>
    <p:sldId id="918" r:id="rId12"/>
    <p:sldId id="919" r:id="rId13"/>
    <p:sldId id="920" r:id="rId14"/>
    <p:sldId id="921" r:id="rId15"/>
    <p:sldId id="1091" r:id="rId16"/>
    <p:sldId id="1098" r:id="rId17"/>
    <p:sldId id="1097" r:id="rId18"/>
    <p:sldId id="1101" r:id="rId19"/>
    <p:sldId id="1102" r:id="rId20"/>
    <p:sldId id="1103" r:id="rId21"/>
    <p:sldId id="1100" r:id="rId22"/>
    <p:sldId id="1099" r:id="rId23"/>
    <p:sldId id="922" r:id="rId24"/>
    <p:sldId id="923" r:id="rId25"/>
    <p:sldId id="924" r:id="rId26"/>
    <p:sldId id="925" r:id="rId27"/>
    <p:sldId id="926" r:id="rId28"/>
    <p:sldId id="927" r:id="rId29"/>
    <p:sldId id="928" r:id="rId30"/>
    <p:sldId id="929" r:id="rId31"/>
    <p:sldId id="930" r:id="rId32"/>
    <p:sldId id="931" r:id="rId33"/>
    <p:sldId id="932" r:id="rId34"/>
    <p:sldId id="933" r:id="rId35"/>
    <p:sldId id="934" r:id="rId36"/>
    <p:sldId id="935" r:id="rId37"/>
    <p:sldId id="936" r:id="rId38"/>
    <p:sldId id="937" r:id="rId39"/>
    <p:sldId id="938" r:id="rId40"/>
    <p:sldId id="1107" r:id="rId41"/>
    <p:sldId id="939" r:id="rId42"/>
    <p:sldId id="940" r:id="rId43"/>
    <p:sldId id="941" r:id="rId44"/>
    <p:sldId id="942" r:id="rId45"/>
    <p:sldId id="943" r:id="rId46"/>
    <p:sldId id="944" r:id="rId47"/>
    <p:sldId id="1109" r:id="rId48"/>
    <p:sldId id="945" r:id="rId49"/>
    <p:sldId id="946" r:id="rId50"/>
    <p:sldId id="947" r:id="rId51"/>
    <p:sldId id="948" r:id="rId52"/>
    <p:sldId id="949" r:id="rId53"/>
    <p:sldId id="950" r:id="rId54"/>
    <p:sldId id="951" r:id="rId55"/>
    <p:sldId id="953" r:id="rId56"/>
    <p:sldId id="954" r:id="rId57"/>
    <p:sldId id="955" r:id="rId58"/>
    <p:sldId id="956" r:id="rId59"/>
    <p:sldId id="957" r:id="rId60"/>
    <p:sldId id="958" r:id="rId61"/>
    <p:sldId id="959" r:id="rId62"/>
    <p:sldId id="960" r:id="rId63"/>
    <p:sldId id="961" r:id="rId64"/>
    <p:sldId id="962" r:id="rId65"/>
    <p:sldId id="963" r:id="rId66"/>
    <p:sldId id="964" r:id="rId67"/>
    <p:sldId id="965" r:id="rId68"/>
    <p:sldId id="966" r:id="rId69"/>
    <p:sldId id="967" r:id="rId70"/>
    <p:sldId id="968" r:id="rId71"/>
    <p:sldId id="969" r:id="rId72"/>
    <p:sldId id="970" r:id="rId73"/>
    <p:sldId id="971" r:id="rId74"/>
    <p:sldId id="972" r:id="rId75"/>
    <p:sldId id="973" r:id="rId76"/>
    <p:sldId id="974" r:id="rId77"/>
    <p:sldId id="975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38" autoAdjust="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CADA3BB-BE83-4724-9AB6-AEA7B094340B}"/>
    <pc:docChg chg="undo custSel addSld delSld modSld sldOrd">
      <pc:chgData name="Sharma Computer Academy" userId="08476b32c11f4418" providerId="LiveId" clId="{7CADA3BB-BE83-4724-9AB6-AEA7B094340B}" dt="2021-10-29T20:51:52.120" v="2562" actId="113"/>
      <pc:docMkLst>
        <pc:docMk/>
      </pc:docMkLst>
      <pc:sldChg chg="modSp mod">
        <pc:chgData name="Sharma Computer Academy" userId="08476b32c11f4418" providerId="LiveId" clId="{7CADA3BB-BE83-4724-9AB6-AEA7B094340B}" dt="2021-10-23T19:48:02.332" v="29" actId="20577"/>
        <pc:sldMkLst>
          <pc:docMk/>
          <pc:sldMk cId="3369225394" sldId="911"/>
        </pc:sldMkLst>
        <pc:spChg chg="mod">
          <ac:chgData name="Sharma Computer Academy" userId="08476b32c11f4418" providerId="LiveId" clId="{7CADA3BB-BE83-4724-9AB6-AEA7B094340B}" dt="2021-10-23T19:48:02.332" v="29" actId="20577"/>
          <ac:spMkLst>
            <pc:docMk/>
            <pc:sldMk cId="3369225394" sldId="911"/>
            <ac:spMk id="12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19:50:46.523" v="61"/>
        <pc:sldMkLst>
          <pc:docMk/>
          <pc:sldMk cId="3369225394" sldId="912"/>
        </pc:sldMkLst>
        <pc:spChg chg="mod">
          <ac:chgData name="Sharma Computer Academy" userId="08476b32c11f4418" providerId="LiveId" clId="{7CADA3BB-BE83-4724-9AB6-AEA7B094340B}" dt="2021-10-23T19:50:17.945" v="54" actId="207"/>
          <ac:spMkLst>
            <pc:docMk/>
            <pc:sldMk cId="3369225394" sldId="912"/>
            <ac:spMk id="12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19:53:28.657" v="81"/>
        <pc:sldMkLst>
          <pc:docMk/>
          <pc:sldMk cId="0" sldId="913"/>
        </pc:sldMkLst>
        <pc:spChg chg="mod">
          <ac:chgData name="Sharma Computer Academy" userId="08476b32c11f4418" providerId="LiveId" clId="{7CADA3BB-BE83-4724-9AB6-AEA7B094340B}" dt="2021-10-23T19:53:16.356" v="79" actId="113"/>
          <ac:spMkLst>
            <pc:docMk/>
            <pc:sldMk cId="0" sldId="91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19:56:09.679" v="111"/>
        <pc:sldMkLst>
          <pc:docMk/>
          <pc:sldMk cId="0" sldId="915"/>
        </pc:sldMkLst>
        <pc:spChg chg="mod">
          <ac:chgData name="Sharma Computer Academy" userId="08476b32c11f4418" providerId="LiveId" clId="{7CADA3BB-BE83-4724-9AB6-AEA7B094340B}" dt="2021-10-23T19:55:56.524" v="108" actId="113"/>
          <ac:spMkLst>
            <pc:docMk/>
            <pc:sldMk cId="0" sldId="91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19:56:28.488" v="113" actId="207"/>
        <pc:sldMkLst>
          <pc:docMk/>
          <pc:sldMk cId="0" sldId="916"/>
        </pc:sldMkLst>
        <pc:spChg chg="mod">
          <ac:chgData name="Sharma Computer Academy" userId="08476b32c11f4418" providerId="LiveId" clId="{7CADA3BB-BE83-4724-9AB6-AEA7B094340B}" dt="2021-10-23T19:56:22.015" v="112" actId="207"/>
          <ac:spMkLst>
            <pc:docMk/>
            <pc:sldMk cId="0" sldId="916"/>
            <ac:spMk id="15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19:56:28.488" v="113" actId="207"/>
          <ac:spMkLst>
            <pc:docMk/>
            <pc:sldMk cId="0" sldId="916"/>
            <ac:spMk id="19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19:57:52.977" v="117" actId="207"/>
        <pc:sldMkLst>
          <pc:docMk/>
          <pc:sldMk cId="0" sldId="918"/>
        </pc:sldMkLst>
        <pc:spChg chg="mod">
          <ac:chgData name="Sharma Computer Academy" userId="08476b32c11f4418" providerId="LiveId" clId="{7CADA3BB-BE83-4724-9AB6-AEA7B094340B}" dt="2021-10-23T19:57:52.977" v="117" actId="207"/>
          <ac:spMkLst>
            <pc:docMk/>
            <pc:sldMk cId="0" sldId="91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19:58:05.896" v="120" actId="255"/>
        <pc:sldMkLst>
          <pc:docMk/>
          <pc:sldMk cId="0" sldId="919"/>
        </pc:sldMkLst>
        <pc:spChg chg="mod">
          <ac:chgData name="Sharma Computer Academy" userId="08476b32c11f4418" providerId="LiveId" clId="{7CADA3BB-BE83-4724-9AB6-AEA7B094340B}" dt="2021-10-23T19:58:05.896" v="120" actId="255"/>
          <ac:spMkLst>
            <pc:docMk/>
            <pc:sldMk cId="0" sldId="9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00:09.168" v="140" actId="207"/>
        <pc:sldMkLst>
          <pc:docMk/>
          <pc:sldMk cId="0" sldId="920"/>
        </pc:sldMkLst>
        <pc:spChg chg="mod">
          <ac:chgData name="Sharma Computer Academy" userId="08476b32c11f4418" providerId="LiveId" clId="{7CADA3BB-BE83-4724-9AB6-AEA7B094340B}" dt="2021-10-23T20:00:09.168" v="140" actId="207"/>
          <ac:spMkLst>
            <pc:docMk/>
            <pc:sldMk cId="0" sldId="92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00:58.007" v="150" actId="6549"/>
        <pc:sldMkLst>
          <pc:docMk/>
          <pc:sldMk cId="0" sldId="921"/>
        </pc:sldMkLst>
        <pc:spChg chg="mod">
          <ac:chgData name="Sharma Computer Academy" userId="08476b32c11f4418" providerId="LiveId" clId="{7CADA3BB-BE83-4724-9AB6-AEA7B094340B}" dt="2021-10-23T20:00:58.007" v="150" actId="6549"/>
          <ac:spMkLst>
            <pc:docMk/>
            <pc:sldMk cId="0" sldId="92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0:13.354" v="407" actId="207"/>
        <pc:sldMkLst>
          <pc:docMk/>
          <pc:sldMk cId="0" sldId="922"/>
        </pc:sldMkLst>
        <pc:spChg chg="mod">
          <ac:chgData name="Sharma Computer Academy" userId="08476b32c11f4418" providerId="LiveId" clId="{7CADA3BB-BE83-4724-9AB6-AEA7B094340B}" dt="2021-10-23T20:20:13.354" v="407" actId="207"/>
          <ac:spMkLst>
            <pc:docMk/>
            <pc:sldMk cId="0" sldId="92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2:44.425" v="431" actId="113"/>
        <pc:sldMkLst>
          <pc:docMk/>
          <pc:sldMk cId="0" sldId="923"/>
        </pc:sldMkLst>
        <pc:spChg chg="mod">
          <ac:chgData name="Sharma Computer Academy" userId="08476b32c11f4418" providerId="LiveId" clId="{7CADA3BB-BE83-4724-9AB6-AEA7B094340B}" dt="2021-10-23T20:22:44.425" v="431" actId="113"/>
          <ac:spMkLst>
            <pc:docMk/>
            <pc:sldMk cId="0" sldId="92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3:18.200" v="435" actId="207"/>
        <pc:sldMkLst>
          <pc:docMk/>
          <pc:sldMk cId="0" sldId="924"/>
        </pc:sldMkLst>
        <pc:spChg chg="mod">
          <ac:chgData name="Sharma Computer Academy" userId="08476b32c11f4418" providerId="LiveId" clId="{7CADA3BB-BE83-4724-9AB6-AEA7B094340B}" dt="2021-10-23T20:23:15.179" v="434" actId="207"/>
          <ac:spMkLst>
            <pc:docMk/>
            <pc:sldMk cId="0" sldId="924"/>
            <ac:spMk id="2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23:18.200" v="435" actId="207"/>
          <ac:spMkLst>
            <pc:docMk/>
            <pc:sldMk cId="0" sldId="924"/>
            <ac:spMk id="2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4:16.082" v="453" actId="255"/>
        <pc:sldMkLst>
          <pc:docMk/>
          <pc:sldMk cId="0" sldId="925"/>
        </pc:sldMkLst>
        <pc:spChg chg="mod">
          <ac:chgData name="Sharma Computer Academy" userId="08476b32c11f4418" providerId="LiveId" clId="{7CADA3BB-BE83-4724-9AB6-AEA7B094340B}" dt="2021-10-23T20:23:37.822" v="436" actId="6549"/>
          <ac:spMkLst>
            <pc:docMk/>
            <pc:sldMk cId="0" sldId="925"/>
            <ac:spMk id="2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24:16.082" v="453" actId="255"/>
          <ac:spMkLst>
            <pc:docMk/>
            <pc:sldMk cId="0" sldId="92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4:33.551" v="456" actId="255"/>
        <pc:sldMkLst>
          <pc:docMk/>
          <pc:sldMk cId="0" sldId="926"/>
        </pc:sldMkLst>
        <pc:spChg chg="mod">
          <ac:chgData name="Sharma Computer Academy" userId="08476b32c11f4418" providerId="LiveId" clId="{7CADA3BB-BE83-4724-9AB6-AEA7B094340B}" dt="2021-10-23T20:24:33.551" v="456" actId="255"/>
          <ac:spMkLst>
            <pc:docMk/>
            <pc:sldMk cId="0" sldId="9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4:49.238" v="460" actId="207"/>
        <pc:sldMkLst>
          <pc:docMk/>
          <pc:sldMk cId="0" sldId="927"/>
        </pc:sldMkLst>
        <pc:spChg chg="mod">
          <ac:chgData name="Sharma Computer Academy" userId="08476b32c11f4418" providerId="LiveId" clId="{7CADA3BB-BE83-4724-9AB6-AEA7B094340B}" dt="2021-10-23T20:24:49.238" v="460" actId="207"/>
          <ac:spMkLst>
            <pc:docMk/>
            <pc:sldMk cId="0" sldId="9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5:01.802" v="463" actId="255"/>
        <pc:sldMkLst>
          <pc:docMk/>
          <pc:sldMk cId="0" sldId="928"/>
        </pc:sldMkLst>
        <pc:spChg chg="mod">
          <ac:chgData name="Sharma Computer Academy" userId="08476b32c11f4418" providerId="LiveId" clId="{7CADA3BB-BE83-4724-9AB6-AEA7B094340B}" dt="2021-10-23T20:25:01.802" v="463" actId="255"/>
          <ac:spMkLst>
            <pc:docMk/>
            <pc:sldMk cId="0" sldId="92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5:21.310" v="469" actId="27636"/>
        <pc:sldMkLst>
          <pc:docMk/>
          <pc:sldMk cId="0" sldId="929"/>
        </pc:sldMkLst>
        <pc:spChg chg="mod">
          <ac:chgData name="Sharma Computer Academy" userId="08476b32c11f4418" providerId="LiveId" clId="{7CADA3BB-BE83-4724-9AB6-AEA7B094340B}" dt="2021-10-23T20:25:21.310" v="469" actId="27636"/>
          <ac:spMkLst>
            <pc:docMk/>
            <pc:sldMk cId="0" sldId="9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6:26.610" v="484" actId="207"/>
        <pc:sldMkLst>
          <pc:docMk/>
          <pc:sldMk cId="0" sldId="930"/>
        </pc:sldMkLst>
        <pc:spChg chg="mod">
          <ac:chgData name="Sharma Computer Academy" userId="08476b32c11f4418" providerId="LiveId" clId="{7CADA3BB-BE83-4724-9AB6-AEA7B094340B}" dt="2021-10-23T20:26:26.610" v="484" actId="207"/>
          <ac:spMkLst>
            <pc:docMk/>
            <pc:sldMk cId="0" sldId="93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30:22.261" v="538"/>
        <pc:sldMkLst>
          <pc:docMk/>
          <pc:sldMk cId="1003012626" sldId="932"/>
        </pc:sldMkLst>
        <pc:spChg chg="mod">
          <ac:chgData name="Sharma Computer Academy" userId="08476b32c11f4418" providerId="LiveId" clId="{7CADA3BB-BE83-4724-9AB6-AEA7B094340B}" dt="2021-10-23T20:29:59.167" v="532" actId="20577"/>
          <ac:spMkLst>
            <pc:docMk/>
            <pc:sldMk cId="1003012626" sldId="932"/>
            <ac:spMk id="3" creationId="{00000000-0000-0000-0000-000000000000}"/>
          </ac:spMkLst>
        </pc:spChg>
        <pc:picChg chg="mod">
          <ac:chgData name="Sharma Computer Academy" userId="08476b32c11f4418" providerId="LiveId" clId="{7CADA3BB-BE83-4724-9AB6-AEA7B094340B}" dt="2021-10-23T20:30:04.095" v="533" actId="1076"/>
          <ac:picMkLst>
            <pc:docMk/>
            <pc:sldMk cId="1003012626" sldId="932"/>
            <ac:picMk id="4" creationId="{00000000-0000-0000-0000-000000000000}"/>
          </ac:picMkLst>
        </pc:picChg>
      </pc:sldChg>
      <pc:sldChg chg="modSp">
        <pc:chgData name="Sharma Computer Academy" userId="08476b32c11f4418" providerId="LiveId" clId="{7CADA3BB-BE83-4724-9AB6-AEA7B094340B}" dt="2021-10-23T20:31:55.073" v="559" actId="207"/>
        <pc:sldMkLst>
          <pc:docMk/>
          <pc:sldMk cId="0" sldId="933"/>
        </pc:sldMkLst>
        <pc:spChg chg="mod">
          <ac:chgData name="Sharma Computer Academy" userId="08476b32c11f4418" providerId="LiveId" clId="{7CADA3BB-BE83-4724-9AB6-AEA7B094340B}" dt="2021-10-23T20:31:55.073" v="559" actId="207"/>
          <ac:spMkLst>
            <pc:docMk/>
            <pc:sldMk cId="0" sldId="93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32:14.522" v="561" actId="207"/>
        <pc:sldMkLst>
          <pc:docMk/>
          <pc:sldMk cId="0" sldId="934"/>
        </pc:sldMkLst>
        <pc:spChg chg="mod">
          <ac:chgData name="Sharma Computer Academy" userId="08476b32c11f4418" providerId="LiveId" clId="{7CADA3BB-BE83-4724-9AB6-AEA7B094340B}" dt="2021-10-23T20:32:14.522" v="561" actId="207"/>
          <ac:spMkLst>
            <pc:docMk/>
            <pc:sldMk cId="0" sldId="934"/>
            <ac:spMk id="4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32:24.675" v="565" actId="2711"/>
        <pc:sldMkLst>
          <pc:docMk/>
          <pc:sldMk cId="0" sldId="935"/>
        </pc:sldMkLst>
        <pc:spChg chg="mod">
          <ac:chgData name="Sharma Computer Academy" userId="08476b32c11f4418" providerId="LiveId" clId="{7CADA3BB-BE83-4724-9AB6-AEA7B094340B}" dt="2021-10-23T20:32:24.675" v="565" actId="2711"/>
          <ac:spMkLst>
            <pc:docMk/>
            <pc:sldMk cId="0" sldId="9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32:46.927" v="571" actId="113"/>
        <pc:sldMkLst>
          <pc:docMk/>
          <pc:sldMk cId="837637878" sldId="936"/>
        </pc:sldMkLst>
        <pc:spChg chg="mod">
          <ac:chgData name="Sharma Computer Academy" userId="08476b32c11f4418" providerId="LiveId" clId="{7CADA3BB-BE83-4724-9AB6-AEA7B094340B}" dt="2021-10-23T20:32:46.927" v="571" actId="113"/>
          <ac:spMkLst>
            <pc:docMk/>
            <pc:sldMk cId="837637878" sldId="93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33:37.364" v="581" actId="207"/>
        <pc:sldMkLst>
          <pc:docMk/>
          <pc:sldMk cId="837637878" sldId="937"/>
        </pc:sldMkLst>
        <pc:spChg chg="mod">
          <ac:chgData name="Sharma Computer Academy" userId="08476b32c11f4418" providerId="LiveId" clId="{7CADA3BB-BE83-4724-9AB6-AEA7B094340B}" dt="2021-10-23T20:33:37.364" v="581" actId="207"/>
          <ac:spMkLst>
            <pc:docMk/>
            <pc:sldMk cId="837637878" sldId="93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36:25.399" v="621" actId="20577"/>
        <pc:sldMkLst>
          <pc:docMk/>
          <pc:sldMk cId="0" sldId="938"/>
        </pc:sldMkLst>
        <pc:spChg chg="mod">
          <ac:chgData name="Sharma Computer Academy" userId="08476b32c11f4418" providerId="LiveId" clId="{7CADA3BB-BE83-4724-9AB6-AEA7B094340B}" dt="2021-10-23T20:36:25.399" v="621" actId="20577"/>
          <ac:spMkLst>
            <pc:docMk/>
            <pc:sldMk cId="0" sldId="93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38:28.217" v="651" actId="20577"/>
        <pc:sldMkLst>
          <pc:docMk/>
          <pc:sldMk cId="0" sldId="939"/>
        </pc:sldMkLst>
        <pc:spChg chg="mod">
          <ac:chgData name="Sharma Computer Academy" userId="08476b32c11f4418" providerId="LiveId" clId="{7CADA3BB-BE83-4724-9AB6-AEA7B094340B}" dt="2021-10-23T20:37:59.974" v="649" actId="207"/>
          <ac:spMkLst>
            <pc:docMk/>
            <pc:sldMk cId="0" sldId="939"/>
            <ac:spMk id="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38:28.217" v="651" actId="20577"/>
          <ac:spMkLst>
            <pc:docMk/>
            <pc:sldMk cId="0" sldId="939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38:48.995" v="655" actId="113"/>
        <pc:sldMkLst>
          <pc:docMk/>
          <pc:sldMk cId="0" sldId="940"/>
        </pc:sldMkLst>
        <pc:spChg chg="mod">
          <ac:chgData name="Sharma Computer Academy" userId="08476b32c11f4418" providerId="LiveId" clId="{7CADA3BB-BE83-4724-9AB6-AEA7B094340B}" dt="2021-10-23T20:38:48.995" v="655" actId="113"/>
          <ac:spMkLst>
            <pc:docMk/>
            <pc:sldMk cId="0" sldId="94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40:00.501" v="665" actId="1076"/>
        <pc:sldMkLst>
          <pc:docMk/>
          <pc:sldMk cId="0" sldId="941"/>
        </pc:sldMkLst>
        <pc:spChg chg="mod">
          <ac:chgData name="Sharma Computer Academy" userId="08476b32c11f4418" providerId="LiveId" clId="{7CADA3BB-BE83-4724-9AB6-AEA7B094340B}" dt="2021-10-23T20:39:54.250" v="663" actId="207"/>
          <ac:spMkLst>
            <pc:docMk/>
            <pc:sldMk cId="0" sldId="941"/>
            <ac:spMk id="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40:00.501" v="665" actId="1076"/>
          <ac:spMkLst>
            <pc:docMk/>
            <pc:sldMk cId="0" sldId="941"/>
            <ac:spMk id="10" creationId="{00000000-0000-0000-0000-000000000000}"/>
          </ac:spMkLst>
        </pc:spChg>
        <pc:cxnChg chg="mod">
          <ac:chgData name="Sharma Computer Academy" userId="08476b32c11f4418" providerId="LiveId" clId="{7CADA3BB-BE83-4724-9AB6-AEA7B094340B}" dt="2021-10-23T20:39:57.239" v="664" actId="1076"/>
          <ac:cxnSpMkLst>
            <pc:docMk/>
            <pc:sldMk cId="0" sldId="941"/>
            <ac:cxnSpMk id="8" creationId="{00000000-0000-0000-0000-000000000000}"/>
          </ac:cxnSpMkLst>
        </pc:cxnChg>
      </pc:sldChg>
      <pc:sldChg chg="modSp">
        <pc:chgData name="Sharma Computer Academy" userId="08476b32c11f4418" providerId="LiveId" clId="{7CADA3BB-BE83-4724-9AB6-AEA7B094340B}" dt="2021-10-23T20:41:39.936" v="685" actId="207"/>
        <pc:sldMkLst>
          <pc:docMk/>
          <pc:sldMk cId="0" sldId="942"/>
        </pc:sldMkLst>
        <pc:spChg chg="mod">
          <ac:chgData name="Sharma Computer Academy" userId="08476b32c11f4418" providerId="LiveId" clId="{7CADA3BB-BE83-4724-9AB6-AEA7B094340B}" dt="2021-10-23T20:41:39.936" v="685" actId="207"/>
          <ac:spMkLst>
            <pc:docMk/>
            <pc:sldMk cId="0" sldId="94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41:58.444" v="689" actId="207"/>
        <pc:sldMkLst>
          <pc:docMk/>
          <pc:sldMk cId="0" sldId="943"/>
        </pc:sldMkLst>
        <pc:spChg chg="mod">
          <ac:chgData name="Sharma Computer Academy" userId="08476b32c11f4418" providerId="LiveId" clId="{7CADA3BB-BE83-4724-9AB6-AEA7B094340B}" dt="2021-10-23T20:41:58.444" v="689" actId="207"/>
          <ac:spMkLst>
            <pc:docMk/>
            <pc:sldMk cId="0" sldId="9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48:22.033" v="2540" actId="20577"/>
        <pc:sldMkLst>
          <pc:docMk/>
          <pc:sldMk cId="0" sldId="944"/>
        </pc:sldMkLst>
        <pc:spChg chg="mod">
          <ac:chgData name="Sharma Computer Academy" userId="08476b32c11f4418" providerId="LiveId" clId="{7CADA3BB-BE83-4724-9AB6-AEA7B094340B}" dt="2021-10-29T20:48:22.033" v="2540" actId="20577"/>
          <ac:spMkLst>
            <pc:docMk/>
            <pc:sldMk cId="0" sldId="9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50:35.092" v="750" actId="113"/>
        <pc:sldMkLst>
          <pc:docMk/>
          <pc:sldMk cId="0" sldId="945"/>
        </pc:sldMkLst>
        <pc:spChg chg="mod">
          <ac:chgData name="Sharma Computer Academy" userId="08476b32c11f4418" providerId="LiveId" clId="{7CADA3BB-BE83-4724-9AB6-AEA7B094340B}" dt="2021-10-23T20:50:35.092" v="750" actId="113"/>
          <ac:spMkLst>
            <pc:docMk/>
            <pc:sldMk cId="0" sldId="94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01:39.020" v="781" actId="20577"/>
        <pc:sldMkLst>
          <pc:docMk/>
          <pc:sldMk cId="0" sldId="946"/>
        </pc:sldMkLst>
        <pc:spChg chg="mod">
          <ac:chgData name="Sharma Computer Academy" userId="08476b32c11f4418" providerId="LiveId" clId="{7CADA3BB-BE83-4724-9AB6-AEA7B094340B}" dt="2021-10-23T21:01:39.020" v="781" actId="20577"/>
          <ac:spMkLst>
            <pc:docMk/>
            <pc:sldMk cId="0" sldId="946"/>
            <ac:spMk id="3" creationId="{00000000-0000-0000-0000-000000000000}"/>
          </ac:spMkLst>
        </pc:spChg>
        <pc:picChg chg="mod">
          <ac:chgData name="Sharma Computer Academy" userId="08476b32c11f4418" providerId="LiveId" clId="{7CADA3BB-BE83-4724-9AB6-AEA7B094340B}" dt="2021-10-23T21:01:17.756" v="779" actId="14100"/>
          <ac:picMkLst>
            <pc:docMk/>
            <pc:sldMk cId="0" sldId="946"/>
            <ac:picMk id="6" creationId="{00000000-0000-0000-0000-000000000000}"/>
          </ac:picMkLst>
        </pc:picChg>
      </pc:sldChg>
      <pc:sldChg chg="modSp">
        <pc:chgData name="Sharma Computer Academy" userId="08476b32c11f4418" providerId="LiveId" clId="{7CADA3BB-BE83-4724-9AB6-AEA7B094340B}" dt="2021-10-23T21:02:46.886" v="800" actId="207"/>
        <pc:sldMkLst>
          <pc:docMk/>
          <pc:sldMk cId="0" sldId="947"/>
        </pc:sldMkLst>
        <pc:spChg chg="mod">
          <ac:chgData name="Sharma Computer Academy" userId="08476b32c11f4418" providerId="LiveId" clId="{7CADA3BB-BE83-4724-9AB6-AEA7B094340B}" dt="2021-10-23T21:02:46.886" v="800" actId="207"/>
          <ac:spMkLst>
            <pc:docMk/>
            <pc:sldMk cId="0" sldId="94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4:47.168" v="828" actId="113"/>
        <pc:sldMkLst>
          <pc:docMk/>
          <pc:sldMk cId="0" sldId="950"/>
        </pc:sldMkLst>
        <pc:spChg chg="mod">
          <ac:chgData name="Sharma Computer Academy" userId="08476b32c11f4418" providerId="LiveId" clId="{7CADA3BB-BE83-4724-9AB6-AEA7B094340B}" dt="2021-10-23T21:04:47.168" v="828" actId="113"/>
          <ac:spMkLst>
            <pc:docMk/>
            <pc:sldMk cId="0" sldId="950"/>
            <ac:spMk id="4100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4:13.585" v="820" actId="113"/>
        <pc:sldMkLst>
          <pc:docMk/>
          <pc:sldMk cId="0" sldId="951"/>
        </pc:sldMkLst>
        <pc:spChg chg="mod">
          <ac:chgData name="Sharma Computer Academy" userId="08476b32c11f4418" providerId="LiveId" clId="{7CADA3BB-BE83-4724-9AB6-AEA7B094340B}" dt="2021-10-23T21:03:21.258" v="806" actId="2711"/>
          <ac:spMkLst>
            <pc:docMk/>
            <pc:sldMk cId="0" sldId="951"/>
            <ac:spMk id="5127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1:04:13.585" v="820" actId="113"/>
          <ac:spMkLst>
            <pc:docMk/>
            <pc:sldMk cId="0" sldId="951"/>
            <ac:spMk id="5128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06:53.083" v="846"/>
        <pc:sldMkLst>
          <pc:docMk/>
          <pc:sldMk cId="0" sldId="952"/>
        </pc:sldMkLst>
        <pc:spChg chg="mod">
          <ac:chgData name="Sharma Computer Academy" userId="08476b32c11f4418" providerId="LiveId" clId="{7CADA3BB-BE83-4724-9AB6-AEA7B094340B}" dt="2021-10-23T21:06:41.052" v="844" actId="113"/>
          <ac:spMkLst>
            <pc:docMk/>
            <pc:sldMk cId="0" sldId="952"/>
            <ac:spMk id="366595" creationId="{00000000-0000-0000-0000-000000000000}"/>
          </ac:spMkLst>
        </pc:spChg>
      </pc:sldChg>
      <pc:sldChg chg="modSp modAnim">
        <pc:chgData name="Sharma Computer Academy" userId="08476b32c11f4418" providerId="LiveId" clId="{7CADA3BB-BE83-4724-9AB6-AEA7B094340B}" dt="2021-10-23T21:08:10.217" v="864" actId="207"/>
        <pc:sldMkLst>
          <pc:docMk/>
          <pc:sldMk cId="0" sldId="954"/>
        </pc:sldMkLst>
        <pc:spChg chg="mod">
          <ac:chgData name="Sharma Computer Academy" userId="08476b32c11f4418" providerId="LiveId" clId="{7CADA3BB-BE83-4724-9AB6-AEA7B094340B}" dt="2021-10-23T21:08:10.217" v="864" actId="207"/>
          <ac:spMkLst>
            <pc:docMk/>
            <pc:sldMk cId="0" sldId="954"/>
            <ac:spMk id="512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08:23.781" v="868" actId="207"/>
        <pc:sldMkLst>
          <pc:docMk/>
          <pc:sldMk cId="0" sldId="955"/>
        </pc:sldMkLst>
        <pc:spChg chg="mod">
          <ac:chgData name="Sharma Computer Academy" userId="08476b32c11f4418" providerId="LiveId" clId="{7CADA3BB-BE83-4724-9AB6-AEA7B094340B}" dt="2021-10-23T21:08:23.781" v="868" actId="207"/>
          <ac:spMkLst>
            <pc:docMk/>
            <pc:sldMk cId="0" sldId="95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08:34.140" v="872" actId="27636"/>
        <pc:sldMkLst>
          <pc:docMk/>
          <pc:sldMk cId="0" sldId="956"/>
        </pc:sldMkLst>
        <pc:spChg chg="mod">
          <ac:chgData name="Sharma Computer Academy" userId="08476b32c11f4418" providerId="LiveId" clId="{7CADA3BB-BE83-4724-9AB6-AEA7B094340B}" dt="2021-10-23T21:08:34.140" v="872" actId="27636"/>
          <ac:spMkLst>
            <pc:docMk/>
            <pc:sldMk cId="0" sldId="95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8:46.598" v="875" actId="255"/>
        <pc:sldMkLst>
          <pc:docMk/>
          <pc:sldMk cId="0" sldId="957"/>
        </pc:sldMkLst>
        <pc:spChg chg="mod">
          <ac:chgData name="Sharma Computer Academy" userId="08476b32c11f4418" providerId="LiveId" clId="{7CADA3BB-BE83-4724-9AB6-AEA7B094340B}" dt="2021-10-23T21:08:46.598" v="875" actId="255"/>
          <ac:spMkLst>
            <pc:docMk/>
            <pc:sldMk cId="0" sldId="95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8:54.713" v="878" actId="2711"/>
        <pc:sldMkLst>
          <pc:docMk/>
          <pc:sldMk cId="0" sldId="958"/>
        </pc:sldMkLst>
        <pc:spChg chg="mod">
          <ac:chgData name="Sharma Computer Academy" userId="08476b32c11f4418" providerId="LiveId" clId="{7CADA3BB-BE83-4724-9AB6-AEA7B094340B}" dt="2021-10-23T21:08:54.713" v="878" actId="2711"/>
          <ac:spMkLst>
            <pc:docMk/>
            <pc:sldMk cId="0" sldId="95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9:04.471" v="881" actId="255"/>
        <pc:sldMkLst>
          <pc:docMk/>
          <pc:sldMk cId="0" sldId="959"/>
        </pc:sldMkLst>
        <pc:spChg chg="mod">
          <ac:chgData name="Sharma Computer Academy" userId="08476b32c11f4418" providerId="LiveId" clId="{7CADA3BB-BE83-4724-9AB6-AEA7B094340B}" dt="2021-10-23T21:09:04.471" v="881" actId="255"/>
          <ac:spMkLst>
            <pc:docMk/>
            <pc:sldMk cId="0" sldId="95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12:11.851" v="939"/>
        <pc:sldMkLst>
          <pc:docMk/>
          <pc:sldMk cId="0" sldId="960"/>
        </pc:sldMkLst>
        <pc:spChg chg="mod">
          <ac:chgData name="Sharma Computer Academy" userId="08476b32c11f4418" providerId="LiveId" clId="{7CADA3BB-BE83-4724-9AB6-AEA7B094340B}" dt="2021-10-23T21:11:44.951" v="935" actId="113"/>
          <ac:spMkLst>
            <pc:docMk/>
            <pc:sldMk cId="0" sldId="96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2:25.086" v="942" actId="255"/>
        <pc:sldMkLst>
          <pc:docMk/>
          <pc:sldMk cId="0" sldId="961"/>
        </pc:sldMkLst>
        <pc:spChg chg="mod">
          <ac:chgData name="Sharma Computer Academy" userId="08476b32c11f4418" providerId="LiveId" clId="{7CADA3BB-BE83-4724-9AB6-AEA7B094340B}" dt="2021-10-23T21:12:25.086" v="942" actId="255"/>
          <ac:spMkLst>
            <pc:docMk/>
            <pc:sldMk cId="0" sldId="96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2:33.596" v="945" actId="255"/>
        <pc:sldMkLst>
          <pc:docMk/>
          <pc:sldMk cId="0" sldId="962"/>
        </pc:sldMkLst>
        <pc:spChg chg="mod">
          <ac:chgData name="Sharma Computer Academy" userId="08476b32c11f4418" providerId="LiveId" clId="{7CADA3BB-BE83-4724-9AB6-AEA7B094340B}" dt="2021-10-23T21:12:33.596" v="945" actId="255"/>
          <ac:spMkLst>
            <pc:docMk/>
            <pc:sldMk cId="0" sldId="96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2:53.418" v="950" actId="255"/>
        <pc:sldMkLst>
          <pc:docMk/>
          <pc:sldMk cId="0" sldId="963"/>
        </pc:sldMkLst>
        <pc:spChg chg="mod">
          <ac:chgData name="Sharma Computer Academy" userId="08476b32c11f4418" providerId="LiveId" clId="{7CADA3BB-BE83-4724-9AB6-AEA7B094340B}" dt="2021-10-23T21:12:53.418" v="950" actId="255"/>
          <ac:spMkLst>
            <pc:docMk/>
            <pc:sldMk cId="0" sldId="96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3:04.133" v="953" actId="255"/>
        <pc:sldMkLst>
          <pc:docMk/>
          <pc:sldMk cId="0" sldId="964"/>
        </pc:sldMkLst>
        <pc:spChg chg="mod">
          <ac:chgData name="Sharma Computer Academy" userId="08476b32c11f4418" providerId="LiveId" clId="{7CADA3BB-BE83-4724-9AB6-AEA7B094340B}" dt="2021-10-23T21:13:04.133" v="953" actId="255"/>
          <ac:spMkLst>
            <pc:docMk/>
            <pc:sldMk cId="0" sldId="96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13:20.713" v="958" actId="27636"/>
        <pc:sldMkLst>
          <pc:docMk/>
          <pc:sldMk cId="0" sldId="965"/>
        </pc:sldMkLst>
        <pc:spChg chg="mod">
          <ac:chgData name="Sharma Computer Academy" userId="08476b32c11f4418" providerId="LiveId" clId="{7CADA3BB-BE83-4724-9AB6-AEA7B094340B}" dt="2021-10-23T21:13:20.713" v="958" actId="27636"/>
          <ac:spMkLst>
            <pc:docMk/>
            <pc:sldMk cId="0" sldId="96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4:40.168" v="980" actId="113"/>
        <pc:sldMkLst>
          <pc:docMk/>
          <pc:sldMk cId="0" sldId="966"/>
        </pc:sldMkLst>
        <pc:spChg chg="mod">
          <ac:chgData name="Sharma Computer Academy" userId="08476b32c11f4418" providerId="LiveId" clId="{7CADA3BB-BE83-4724-9AB6-AEA7B094340B}" dt="2021-10-23T21:14:40.168" v="980" actId="113"/>
          <ac:spMkLst>
            <pc:docMk/>
            <pc:sldMk cId="0" sldId="96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6:55.029" v="1017" actId="113"/>
        <pc:sldMkLst>
          <pc:docMk/>
          <pc:sldMk cId="0" sldId="967"/>
        </pc:sldMkLst>
        <pc:spChg chg="mod">
          <ac:chgData name="Sharma Computer Academy" userId="08476b32c11f4418" providerId="LiveId" clId="{7CADA3BB-BE83-4724-9AB6-AEA7B094340B}" dt="2021-10-23T21:16:55.029" v="1017" actId="113"/>
          <ac:spMkLst>
            <pc:docMk/>
            <pc:sldMk cId="0" sldId="96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7:19.582" v="1021" actId="207"/>
        <pc:sldMkLst>
          <pc:docMk/>
          <pc:sldMk cId="0" sldId="968"/>
        </pc:sldMkLst>
        <pc:spChg chg="mod">
          <ac:chgData name="Sharma Computer Academy" userId="08476b32c11f4418" providerId="LiveId" clId="{7CADA3BB-BE83-4724-9AB6-AEA7B094340B}" dt="2021-10-23T21:17:19.582" v="1021" actId="207"/>
          <ac:spMkLst>
            <pc:docMk/>
            <pc:sldMk cId="0" sldId="9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49:50.104" v="2553" actId="113"/>
        <pc:sldMkLst>
          <pc:docMk/>
          <pc:sldMk cId="0" sldId="970"/>
        </pc:sldMkLst>
        <pc:spChg chg="mod">
          <ac:chgData name="Sharma Computer Academy" userId="08476b32c11f4418" providerId="LiveId" clId="{7CADA3BB-BE83-4724-9AB6-AEA7B094340B}" dt="2021-10-29T20:49:50.104" v="2553" actId="113"/>
          <ac:spMkLst>
            <pc:docMk/>
            <pc:sldMk cId="0" sldId="9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17:38.164" v="1028" actId="2711"/>
        <pc:sldMkLst>
          <pc:docMk/>
          <pc:sldMk cId="0" sldId="971"/>
        </pc:sldMkLst>
        <pc:spChg chg="mod">
          <ac:chgData name="Sharma Computer Academy" userId="08476b32c11f4418" providerId="LiveId" clId="{7CADA3BB-BE83-4724-9AB6-AEA7B094340B}" dt="2021-10-23T21:17:38.164" v="1028" actId="2711"/>
          <ac:spMkLst>
            <pc:docMk/>
            <pc:sldMk cId="0" sldId="97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17:46.710" v="1030" actId="2711"/>
        <pc:sldMkLst>
          <pc:docMk/>
          <pc:sldMk cId="0" sldId="972"/>
        </pc:sldMkLst>
        <pc:spChg chg="mod">
          <ac:chgData name="Sharma Computer Academy" userId="08476b32c11f4418" providerId="LiveId" clId="{7CADA3BB-BE83-4724-9AB6-AEA7B094340B}" dt="2021-10-23T21:17:46.710" v="1030" actId="2711"/>
          <ac:spMkLst>
            <pc:docMk/>
            <pc:sldMk cId="0" sldId="97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8:04.540" v="1033" actId="2711"/>
        <pc:sldMkLst>
          <pc:docMk/>
          <pc:sldMk cId="0" sldId="973"/>
        </pc:sldMkLst>
        <pc:spChg chg="mod">
          <ac:chgData name="Sharma Computer Academy" userId="08476b32c11f4418" providerId="LiveId" clId="{7CADA3BB-BE83-4724-9AB6-AEA7B094340B}" dt="2021-10-23T21:18:04.540" v="1033" actId="2711"/>
          <ac:spMkLst>
            <pc:docMk/>
            <pc:sldMk cId="0" sldId="97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0:25.447" v="1063" actId="113"/>
        <pc:sldMkLst>
          <pc:docMk/>
          <pc:sldMk cId="0" sldId="974"/>
        </pc:sldMkLst>
        <pc:spChg chg="mod">
          <ac:chgData name="Sharma Computer Academy" userId="08476b32c11f4418" providerId="LiveId" clId="{7CADA3BB-BE83-4724-9AB6-AEA7B094340B}" dt="2021-10-23T21:20:25.447" v="1063" actId="113"/>
          <ac:spMkLst>
            <pc:docMk/>
            <pc:sldMk cId="0" sldId="97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21:39.081" v="1081" actId="207"/>
        <pc:sldMkLst>
          <pc:docMk/>
          <pc:sldMk cId="0" sldId="975"/>
        </pc:sldMkLst>
        <pc:spChg chg="mod">
          <ac:chgData name="Sharma Computer Academy" userId="08476b32c11f4418" providerId="LiveId" clId="{7CADA3BB-BE83-4724-9AB6-AEA7B094340B}" dt="2021-10-23T21:21:39.081" v="1081" actId="207"/>
          <ac:spMkLst>
            <pc:docMk/>
            <pc:sldMk cId="0" sldId="975"/>
            <ac:spMk id="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1:21:16.491" v="1078" actId="1076"/>
          <ac:spMkLst>
            <pc:docMk/>
            <pc:sldMk cId="0" sldId="975"/>
            <ac:spMk id="6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1:21:20.234" v="1079" actId="1076"/>
          <ac:spMkLst>
            <pc:docMk/>
            <pc:sldMk cId="0" sldId="975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7:32.328" v="1123" actId="113"/>
        <pc:sldMkLst>
          <pc:docMk/>
          <pc:sldMk cId="3539045414" sldId="976"/>
        </pc:sldMkLst>
        <pc:spChg chg="mod">
          <ac:chgData name="Sharma Computer Academy" userId="08476b32c11f4418" providerId="LiveId" clId="{7CADA3BB-BE83-4724-9AB6-AEA7B094340B}" dt="2021-10-23T21:27:32.328" v="1123" actId="113"/>
          <ac:spMkLst>
            <pc:docMk/>
            <pc:sldMk cId="3539045414" sldId="97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7:54.390" v="1129" actId="207"/>
        <pc:sldMkLst>
          <pc:docMk/>
          <pc:sldMk cId="3539045414" sldId="977"/>
        </pc:sldMkLst>
        <pc:spChg chg="mod">
          <ac:chgData name="Sharma Computer Academy" userId="08476b32c11f4418" providerId="LiveId" clId="{7CADA3BB-BE83-4724-9AB6-AEA7B094340B}" dt="2021-10-23T21:27:54.390" v="1129" actId="207"/>
          <ac:spMkLst>
            <pc:docMk/>
            <pc:sldMk cId="3539045414" sldId="97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8:41.127" v="1141" actId="113"/>
        <pc:sldMkLst>
          <pc:docMk/>
          <pc:sldMk cId="3539045414" sldId="978"/>
        </pc:sldMkLst>
        <pc:spChg chg="mod">
          <ac:chgData name="Sharma Computer Academy" userId="08476b32c11f4418" providerId="LiveId" clId="{7CADA3BB-BE83-4724-9AB6-AEA7B094340B}" dt="2021-10-23T21:28:41.127" v="1141" actId="113"/>
          <ac:spMkLst>
            <pc:docMk/>
            <pc:sldMk cId="3539045414" sldId="97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35:35.108" v="2084" actId="113"/>
        <pc:sldMkLst>
          <pc:docMk/>
          <pc:sldMk cId="3539045414" sldId="979"/>
        </pc:sldMkLst>
        <pc:spChg chg="mod">
          <ac:chgData name="Sharma Computer Academy" userId="08476b32c11f4418" providerId="LiveId" clId="{7CADA3BB-BE83-4724-9AB6-AEA7B094340B}" dt="2021-10-29T11:35:35.108" v="2084" actId="113"/>
          <ac:spMkLst>
            <pc:docMk/>
            <pc:sldMk cId="3539045414" sldId="979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7CADA3BB-BE83-4724-9AB6-AEA7B094340B}" dt="2021-10-23T21:30:25.302" v="1159" actId="20577"/>
        <pc:sldMkLst>
          <pc:docMk/>
          <pc:sldMk cId="3539045414" sldId="980"/>
        </pc:sldMkLst>
        <pc:spChg chg="mod">
          <ac:chgData name="Sharma Computer Academy" userId="08476b32c11f4418" providerId="LiveId" clId="{7CADA3BB-BE83-4724-9AB6-AEA7B094340B}" dt="2021-10-23T21:30:25.302" v="1159" actId="20577"/>
          <ac:spMkLst>
            <pc:docMk/>
            <pc:sldMk cId="3539045414" sldId="98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31:33.178" v="1175" actId="113"/>
        <pc:sldMkLst>
          <pc:docMk/>
          <pc:sldMk cId="3539045414" sldId="981"/>
        </pc:sldMkLst>
        <pc:spChg chg="mod">
          <ac:chgData name="Sharma Computer Academy" userId="08476b32c11f4418" providerId="LiveId" clId="{7CADA3BB-BE83-4724-9AB6-AEA7B094340B}" dt="2021-10-23T21:31:33.178" v="1175" actId="113"/>
          <ac:spMkLst>
            <pc:docMk/>
            <pc:sldMk cId="3539045414" sldId="98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20:50:41.515" v="2561" actId="114"/>
        <pc:sldMkLst>
          <pc:docMk/>
          <pc:sldMk cId="0" sldId="983"/>
        </pc:sldMkLst>
        <pc:spChg chg="mod">
          <ac:chgData name="Sharma Computer Academy" userId="08476b32c11f4418" providerId="LiveId" clId="{7CADA3BB-BE83-4724-9AB6-AEA7B094340B}" dt="2021-10-29T20:50:41.515" v="2561" actId="114"/>
          <ac:spMkLst>
            <pc:docMk/>
            <pc:sldMk cId="0" sldId="98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07:36.091" v="1232" actId="113"/>
        <pc:sldMkLst>
          <pc:docMk/>
          <pc:sldMk cId="0" sldId="984"/>
        </pc:sldMkLst>
        <pc:spChg chg="mod">
          <ac:chgData name="Sharma Computer Academy" userId="08476b32c11f4418" providerId="LiveId" clId="{7CADA3BB-BE83-4724-9AB6-AEA7B094340B}" dt="2021-10-29T08:07:36.091" v="1232" actId="113"/>
          <ac:spMkLst>
            <pc:docMk/>
            <pc:sldMk cId="0" sldId="98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08:23.349" v="1245" actId="20577"/>
        <pc:sldMkLst>
          <pc:docMk/>
          <pc:sldMk cId="0" sldId="985"/>
        </pc:sldMkLst>
        <pc:spChg chg="mod">
          <ac:chgData name="Sharma Computer Academy" userId="08476b32c11f4418" providerId="LiveId" clId="{7CADA3BB-BE83-4724-9AB6-AEA7B094340B}" dt="2021-10-29T08:08:23.349" v="1245" actId="20577"/>
          <ac:spMkLst>
            <pc:docMk/>
            <pc:sldMk cId="0" sldId="985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51:52.120" v="2562" actId="113"/>
        <pc:sldMkLst>
          <pc:docMk/>
          <pc:sldMk cId="0" sldId="986"/>
        </pc:sldMkLst>
        <pc:spChg chg="mod">
          <ac:chgData name="Sharma Computer Academy" userId="08476b32c11f4418" providerId="LiveId" clId="{7CADA3BB-BE83-4724-9AB6-AEA7B094340B}" dt="2021-10-29T20:51:52.120" v="2562" actId="113"/>
          <ac:spMkLst>
            <pc:docMk/>
            <pc:sldMk cId="0" sldId="986"/>
            <ac:spMk id="2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9T08:09:53.731" v="1269" actId="113"/>
          <ac:spMkLst>
            <pc:docMk/>
            <pc:sldMk cId="0" sldId="9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10:09.589" v="1275" actId="27636"/>
        <pc:sldMkLst>
          <pc:docMk/>
          <pc:sldMk cId="837637878" sldId="987"/>
        </pc:sldMkLst>
        <pc:spChg chg="mod">
          <ac:chgData name="Sharma Computer Academy" userId="08476b32c11f4418" providerId="LiveId" clId="{7CADA3BB-BE83-4724-9AB6-AEA7B094340B}" dt="2021-10-29T08:10:09.589" v="1275" actId="27636"/>
          <ac:spMkLst>
            <pc:docMk/>
            <pc:sldMk cId="837637878" sldId="98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10:22.861" v="1280" actId="113"/>
        <pc:sldMkLst>
          <pc:docMk/>
          <pc:sldMk cId="837637878" sldId="988"/>
        </pc:sldMkLst>
        <pc:spChg chg="mod">
          <ac:chgData name="Sharma Computer Academy" userId="08476b32c11f4418" providerId="LiveId" clId="{7CADA3BB-BE83-4724-9AB6-AEA7B094340B}" dt="2021-10-29T08:10:22.861" v="1280" actId="113"/>
          <ac:spMkLst>
            <pc:docMk/>
            <pc:sldMk cId="837637878" sldId="98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1:45.489" v="1299" actId="115"/>
        <pc:sldMkLst>
          <pc:docMk/>
          <pc:sldMk cId="0" sldId="989"/>
        </pc:sldMkLst>
        <pc:spChg chg="mod">
          <ac:chgData name="Sharma Computer Academy" userId="08476b32c11f4418" providerId="LiveId" clId="{7CADA3BB-BE83-4724-9AB6-AEA7B094340B}" dt="2021-10-29T08:11:45.489" v="1299" actId="115"/>
          <ac:spMkLst>
            <pc:docMk/>
            <pc:sldMk cId="0" sldId="98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12:05.337" v="1307" actId="207"/>
        <pc:sldMkLst>
          <pc:docMk/>
          <pc:sldMk cId="837637878" sldId="990"/>
        </pc:sldMkLst>
        <pc:spChg chg="mod">
          <ac:chgData name="Sharma Computer Academy" userId="08476b32c11f4418" providerId="LiveId" clId="{7CADA3BB-BE83-4724-9AB6-AEA7B094340B}" dt="2021-10-29T08:12:05.337" v="1307" actId="207"/>
          <ac:spMkLst>
            <pc:docMk/>
            <pc:sldMk cId="837637878" sldId="99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13:39.561" v="1312" actId="113"/>
        <pc:sldMkLst>
          <pc:docMk/>
          <pc:sldMk cId="837637878" sldId="991"/>
        </pc:sldMkLst>
        <pc:spChg chg="mod">
          <ac:chgData name="Sharma Computer Academy" userId="08476b32c11f4418" providerId="LiveId" clId="{7CADA3BB-BE83-4724-9AB6-AEA7B094340B}" dt="2021-10-29T08:13:39.561" v="1312" actId="113"/>
          <ac:spMkLst>
            <pc:docMk/>
            <pc:sldMk cId="837637878" sldId="99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5:39.961" v="1340" actId="207"/>
        <pc:sldMkLst>
          <pc:docMk/>
          <pc:sldMk cId="0" sldId="992"/>
        </pc:sldMkLst>
        <pc:spChg chg="mod">
          <ac:chgData name="Sharma Computer Academy" userId="08476b32c11f4418" providerId="LiveId" clId="{7CADA3BB-BE83-4724-9AB6-AEA7B094340B}" dt="2021-10-29T08:15:39.961" v="1340" actId="207"/>
          <ac:spMkLst>
            <pc:docMk/>
            <pc:sldMk cId="0" sldId="992"/>
            <ac:spMk id="70451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6:13.715" v="1350" actId="113"/>
        <pc:sldMkLst>
          <pc:docMk/>
          <pc:sldMk cId="0" sldId="993"/>
        </pc:sldMkLst>
        <pc:spChg chg="mod">
          <ac:chgData name="Sharma Computer Academy" userId="08476b32c11f4418" providerId="LiveId" clId="{7CADA3BB-BE83-4724-9AB6-AEA7B094340B}" dt="2021-10-29T08:16:13.715" v="1350" actId="113"/>
          <ac:spMkLst>
            <pc:docMk/>
            <pc:sldMk cId="0" sldId="993"/>
            <ac:spMk id="70451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7:24.354" v="1366" actId="113"/>
        <pc:sldMkLst>
          <pc:docMk/>
          <pc:sldMk cId="0" sldId="994"/>
        </pc:sldMkLst>
        <pc:spChg chg="mod">
          <ac:chgData name="Sharma Computer Academy" userId="08476b32c11f4418" providerId="LiveId" clId="{7CADA3BB-BE83-4724-9AB6-AEA7B094340B}" dt="2021-10-29T08:17:24.354" v="1366" actId="113"/>
          <ac:spMkLst>
            <pc:docMk/>
            <pc:sldMk cId="0" sldId="994"/>
            <ac:spMk id="70451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9:39.789" v="1387" actId="207"/>
        <pc:sldMkLst>
          <pc:docMk/>
          <pc:sldMk cId="0" sldId="995"/>
        </pc:sldMkLst>
        <pc:spChg chg="mod">
          <ac:chgData name="Sharma Computer Academy" userId="08476b32c11f4418" providerId="LiveId" clId="{7CADA3BB-BE83-4724-9AB6-AEA7B094340B}" dt="2021-10-29T08:19:39.789" v="1387" actId="207"/>
          <ac:spMkLst>
            <pc:docMk/>
            <pc:sldMk cId="0" sldId="995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0:08.307" v="1392" actId="207"/>
        <pc:sldMkLst>
          <pc:docMk/>
          <pc:sldMk cId="837637878" sldId="996"/>
        </pc:sldMkLst>
        <pc:spChg chg="mod">
          <ac:chgData name="Sharma Computer Academy" userId="08476b32c11f4418" providerId="LiveId" clId="{7CADA3BB-BE83-4724-9AB6-AEA7B094340B}" dt="2021-10-29T08:20:08.307" v="1392" actId="207"/>
          <ac:spMkLst>
            <pc:docMk/>
            <pc:sldMk cId="837637878" sldId="996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1:29.401" v="1431" actId="207"/>
        <pc:sldMkLst>
          <pc:docMk/>
          <pc:sldMk cId="0" sldId="997"/>
        </pc:sldMkLst>
        <pc:spChg chg="mod">
          <ac:chgData name="Sharma Computer Academy" userId="08476b32c11f4418" providerId="LiveId" clId="{7CADA3BB-BE83-4724-9AB6-AEA7B094340B}" dt="2021-10-29T08:21:29.401" v="1431" actId="207"/>
          <ac:spMkLst>
            <pc:docMk/>
            <pc:sldMk cId="0" sldId="997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3:04.814" v="1474" actId="113"/>
        <pc:sldMkLst>
          <pc:docMk/>
          <pc:sldMk cId="0" sldId="998"/>
        </pc:sldMkLst>
        <pc:spChg chg="mod">
          <ac:chgData name="Sharma Computer Academy" userId="08476b32c11f4418" providerId="LiveId" clId="{7CADA3BB-BE83-4724-9AB6-AEA7B094340B}" dt="2021-10-29T08:23:04.814" v="1474" actId="113"/>
          <ac:spMkLst>
            <pc:docMk/>
            <pc:sldMk cId="0" sldId="998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3:47.843" v="1485" actId="113"/>
        <pc:sldMkLst>
          <pc:docMk/>
          <pc:sldMk cId="0" sldId="999"/>
        </pc:sldMkLst>
        <pc:spChg chg="mod">
          <ac:chgData name="Sharma Computer Academy" userId="08476b32c11f4418" providerId="LiveId" clId="{7CADA3BB-BE83-4724-9AB6-AEA7B094340B}" dt="2021-10-29T08:23:47.843" v="1485" actId="113"/>
          <ac:spMkLst>
            <pc:docMk/>
            <pc:sldMk cId="0" sldId="999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4:28.802" v="1493" actId="207"/>
        <pc:sldMkLst>
          <pc:docMk/>
          <pc:sldMk cId="0" sldId="1000"/>
        </pc:sldMkLst>
        <pc:spChg chg="mod">
          <ac:chgData name="Sharma Computer Academy" userId="08476b32c11f4418" providerId="LiveId" clId="{7CADA3BB-BE83-4724-9AB6-AEA7B094340B}" dt="2021-10-29T08:24:28.802" v="1493" actId="207"/>
          <ac:spMkLst>
            <pc:docMk/>
            <pc:sldMk cId="0" sldId="1000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4:23.651" v="1492" actId="255"/>
        <pc:sldMkLst>
          <pc:docMk/>
          <pc:sldMk cId="0" sldId="1001"/>
        </pc:sldMkLst>
        <pc:spChg chg="mod">
          <ac:chgData name="Sharma Computer Academy" userId="08476b32c11f4418" providerId="LiveId" clId="{7CADA3BB-BE83-4724-9AB6-AEA7B094340B}" dt="2021-10-29T08:24:23.651" v="1492" actId="255"/>
          <ac:spMkLst>
            <pc:docMk/>
            <pc:sldMk cId="0" sldId="1001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4:37.408" v="1495" actId="2711"/>
        <pc:sldMkLst>
          <pc:docMk/>
          <pc:sldMk cId="0" sldId="1002"/>
        </pc:sldMkLst>
        <pc:spChg chg="mod">
          <ac:chgData name="Sharma Computer Academy" userId="08476b32c11f4418" providerId="LiveId" clId="{7CADA3BB-BE83-4724-9AB6-AEA7B094340B}" dt="2021-10-29T08:24:37.408" v="1495" actId="2711"/>
          <ac:spMkLst>
            <pc:docMk/>
            <pc:sldMk cId="0" sldId="1002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4:45.506" v="1497" actId="207"/>
        <pc:sldMkLst>
          <pc:docMk/>
          <pc:sldMk cId="0" sldId="1003"/>
        </pc:sldMkLst>
        <pc:spChg chg="mod">
          <ac:chgData name="Sharma Computer Academy" userId="08476b32c11f4418" providerId="LiveId" clId="{7CADA3BB-BE83-4724-9AB6-AEA7B094340B}" dt="2021-10-29T08:24:45.506" v="1497" actId="207"/>
          <ac:spMkLst>
            <pc:docMk/>
            <pc:sldMk cId="0" sldId="1003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5:04.107" v="1500" actId="207"/>
        <pc:sldMkLst>
          <pc:docMk/>
          <pc:sldMk cId="0" sldId="1004"/>
        </pc:sldMkLst>
        <pc:spChg chg="mod">
          <ac:chgData name="Sharma Computer Academy" userId="08476b32c11f4418" providerId="LiveId" clId="{7CADA3BB-BE83-4724-9AB6-AEA7B094340B}" dt="2021-10-29T08:25:04.107" v="1500" actId="207"/>
          <ac:spMkLst>
            <pc:docMk/>
            <pc:sldMk cId="0" sldId="1004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6:39.093" v="1525" actId="14100"/>
        <pc:sldMkLst>
          <pc:docMk/>
          <pc:sldMk cId="0" sldId="1005"/>
        </pc:sldMkLst>
        <pc:spChg chg="mod">
          <ac:chgData name="Sharma Computer Academy" userId="08476b32c11f4418" providerId="LiveId" clId="{7CADA3BB-BE83-4724-9AB6-AEA7B094340B}" dt="2021-10-29T08:26:24.057" v="1522" actId="207"/>
          <ac:spMkLst>
            <pc:docMk/>
            <pc:sldMk cId="0" sldId="1005"/>
            <ac:spMk id="5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9T08:26:39.093" v="1525" actId="14100"/>
          <ac:spMkLst>
            <pc:docMk/>
            <pc:sldMk cId="0" sldId="1005"/>
            <ac:spMk id="6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9T08:26:05.354" v="1519" actId="113"/>
          <ac:spMkLst>
            <pc:docMk/>
            <pc:sldMk cId="0" sldId="1005"/>
            <ac:spMk id="5128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28:00.791" v="1551" actId="115"/>
        <pc:sldMkLst>
          <pc:docMk/>
          <pc:sldMk cId="0" sldId="1006"/>
        </pc:sldMkLst>
        <pc:spChg chg="mod">
          <ac:chgData name="Sharma Computer Academy" userId="08476b32c11f4418" providerId="LiveId" clId="{7CADA3BB-BE83-4724-9AB6-AEA7B094340B}" dt="2021-10-29T08:28:00.791" v="1551" actId="115"/>
          <ac:spMkLst>
            <pc:docMk/>
            <pc:sldMk cId="0" sldId="1006"/>
            <ac:spMk id="5128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29:54.131" v="1604" actId="113"/>
        <pc:sldMkLst>
          <pc:docMk/>
          <pc:sldMk cId="3539045414" sldId="1008"/>
        </pc:sldMkLst>
        <pc:spChg chg="mod">
          <ac:chgData name="Sharma Computer Academy" userId="08476b32c11f4418" providerId="LiveId" clId="{7CADA3BB-BE83-4724-9AB6-AEA7B094340B}" dt="2021-10-29T08:29:54.131" v="1604" actId="113"/>
          <ac:spMkLst>
            <pc:docMk/>
            <pc:sldMk cId="3539045414" sldId="100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9:57:09.071" v="2437" actId="113"/>
        <pc:sldMkLst>
          <pc:docMk/>
          <pc:sldMk cId="3539045414" sldId="1009"/>
        </pc:sldMkLst>
        <pc:spChg chg="mod">
          <ac:chgData name="Sharma Computer Academy" userId="08476b32c11f4418" providerId="LiveId" clId="{7CADA3BB-BE83-4724-9AB6-AEA7B094340B}" dt="2021-10-29T19:57:09.071" v="2437" actId="113"/>
          <ac:spMkLst>
            <pc:docMk/>
            <pc:sldMk cId="3539045414" sldId="100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9:57:46.884" v="2439" actId="207"/>
        <pc:sldMkLst>
          <pc:docMk/>
          <pc:sldMk cId="3539045414" sldId="1010"/>
        </pc:sldMkLst>
        <pc:spChg chg="mod">
          <ac:chgData name="Sharma Computer Academy" userId="08476b32c11f4418" providerId="LiveId" clId="{7CADA3BB-BE83-4724-9AB6-AEA7B094340B}" dt="2021-10-29T19:57:46.884" v="2439" actId="207"/>
          <ac:spMkLst>
            <pc:docMk/>
            <pc:sldMk cId="3539045414" sldId="10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37:54.800" v="1715" actId="113"/>
        <pc:sldMkLst>
          <pc:docMk/>
          <pc:sldMk cId="3539045414" sldId="1011"/>
        </pc:sldMkLst>
        <pc:spChg chg="mod">
          <ac:chgData name="Sharma Computer Academy" userId="08476b32c11f4418" providerId="LiveId" clId="{7CADA3BB-BE83-4724-9AB6-AEA7B094340B}" dt="2021-10-29T08:37:54.800" v="1715" actId="113"/>
          <ac:spMkLst>
            <pc:docMk/>
            <pc:sldMk cId="3539045414" sldId="101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9T08:39:56.371" v="1741" actId="113"/>
        <pc:sldMkLst>
          <pc:docMk/>
          <pc:sldMk cId="3539045414" sldId="1012"/>
        </pc:sldMkLst>
        <pc:spChg chg="mod">
          <ac:chgData name="Sharma Computer Academy" userId="08476b32c11f4418" providerId="LiveId" clId="{7CADA3BB-BE83-4724-9AB6-AEA7B094340B}" dt="2021-10-29T08:39:56.371" v="1741" actId="113"/>
          <ac:spMkLst>
            <pc:docMk/>
            <pc:sldMk cId="3539045414" sldId="10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41:04.456" v="1759" actId="113"/>
        <pc:sldMkLst>
          <pc:docMk/>
          <pc:sldMk cId="3539045414" sldId="1013"/>
        </pc:sldMkLst>
        <pc:spChg chg="mod">
          <ac:chgData name="Sharma Computer Academy" userId="08476b32c11f4418" providerId="LiveId" clId="{7CADA3BB-BE83-4724-9AB6-AEA7B094340B}" dt="2021-10-29T08:41:04.456" v="1759" actId="113"/>
          <ac:spMkLst>
            <pc:docMk/>
            <pc:sldMk cId="3539045414" sldId="10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42:00.127" v="1772" actId="113"/>
        <pc:sldMkLst>
          <pc:docMk/>
          <pc:sldMk cId="3539045414" sldId="1015"/>
        </pc:sldMkLst>
        <pc:spChg chg="mod">
          <ac:chgData name="Sharma Computer Academy" userId="08476b32c11f4418" providerId="LiveId" clId="{7CADA3BB-BE83-4724-9AB6-AEA7B094340B}" dt="2021-10-29T08:42:00.127" v="1772" actId="113"/>
          <ac:spMkLst>
            <pc:docMk/>
            <pc:sldMk cId="3539045414" sldId="101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36:05.519" v="2091" actId="207"/>
        <pc:sldMkLst>
          <pc:docMk/>
          <pc:sldMk cId="3539045414" sldId="1016"/>
        </pc:sldMkLst>
        <pc:spChg chg="mod">
          <ac:chgData name="Sharma Computer Academy" userId="08476b32c11f4418" providerId="LiveId" clId="{7CADA3BB-BE83-4724-9AB6-AEA7B094340B}" dt="2021-10-29T11:36:05.519" v="2091" actId="207"/>
          <ac:spMkLst>
            <pc:docMk/>
            <pc:sldMk cId="3539045414" sldId="101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42:22.908" v="1779" actId="2711"/>
        <pc:sldMkLst>
          <pc:docMk/>
          <pc:sldMk cId="3539045414" sldId="1017"/>
        </pc:sldMkLst>
        <pc:spChg chg="mod">
          <ac:chgData name="Sharma Computer Academy" userId="08476b32c11f4418" providerId="LiveId" clId="{7CADA3BB-BE83-4724-9AB6-AEA7B094340B}" dt="2021-10-29T08:42:22.908" v="1779" actId="2711"/>
          <ac:spMkLst>
            <pc:docMk/>
            <pc:sldMk cId="3539045414" sldId="101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46:14.191" v="1817" actId="113"/>
        <pc:sldMkLst>
          <pc:docMk/>
          <pc:sldMk cId="3539045414" sldId="1018"/>
        </pc:sldMkLst>
        <pc:spChg chg="mod">
          <ac:chgData name="Sharma Computer Academy" userId="08476b32c11f4418" providerId="LiveId" clId="{7CADA3BB-BE83-4724-9AB6-AEA7B094340B}" dt="2021-10-29T08:46:14.191" v="1817" actId="113"/>
          <ac:spMkLst>
            <pc:docMk/>
            <pc:sldMk cId="3539045414" sldId="101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47:36.964" v="1833" actId="113"/>
        <pc:sldMkLst>
          <pc:docMk/>
          <pc:sldMk cId="3539045414" sldId="1019"/>
        </pc:sldMkLst>
        <pc:spChg chg="mod">
          <ac:chgData name="Sharma Computer Academy" userId="08476b32c11f4418" providerId="LiveId" clId="{7CADA3BB-BE83-4724-9AB6-AEA7B094340B}" dt="2021-10-29T08:47:36.964" v="1833" actId="113"/>
          <ac:spMkLst>
            <pc:docMk/>
            <pc:sldMk cId="3539045414" sldId="101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2:00.679" v="1901" actId="20577"/>
        <pc:sldMkLst>
          <pc:docMk/>
          <pc:sldMk cId="3539045414" sldId="1021"/>
        </pc:sldMkLst>
        <pc:spChg chg="mod">
          <ac:chgData name="Sharma Computer Academy" userId="08476b32c11f4418" providerId="LiveId" clId="{7CADA3BB-BE83-4724-9AB6-AEA7B094340B}" dt="2021-10-29T08:52:00.679" v="1901" actId="20577"/>
          <ac:spMkLst>
            <pc:docMk/>
            <pc:sldMk cId="3539045414" sldId="10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2:12.783" v="1904" actId="113"/>
        <pc:sldMkLst>
          <pc:docMk/>
          <pc:sldMk cId="3539045414" sldId="1022"/>
        </pc:sldMkLst>
        <pc:spChg chg="mod">
          <ac:chgData name="Sharma Computer Academy" userId="08476b32c11f4418" providerId="LiveId" clId="{7CADA3BB-BE83-4724-9AB6-AEA7B094340B}" dt="2021-10-29T08:52:12.783" v="1904" actId="113"/>
          <ac:spMkLst>
            <pc:docMk/>
            <pc:sldMk cId="3539045414" sldId="10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06:30.927" v="2445" actId="14100"/>
        <pc:sldMkLst>
          <pc:docMk/>
          <pc:sldMk cId="3539045414" sldId="1023"/>
        </pc:sldMkLst>
        <pc:spChg chg="mod">
          <ac:chgData name="Sharma Computer Academy" userId="08476b32c11f4418" providerId="LiveId" clId="{7CADA3BB-BE83-4724-9AB6-AEA7B094340B}" dt="2021-10-29T20:06:30.927" v="2445" actId="14100"/>
          <ac:spMkLst>
            <pc:docMk/>
            <pc:sldMk cId="3539045414" sldId="10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08:07.416" v="2455" actId="14100"/>
        <pc:sldMkLst>
          <pc:docMk/>
          <pc:sldMk cId="3539045414" sldId="1024"/>
        </pc:sldMkLst>
        <pc:spChg chg="mod">
          <ac:chgData name="Sharma Computer Academy" userId="08476b32c11f4418" providerId="LiveId" clId="{7CADA3BB-BE83-4724-9AB6-AEA7B094340B}" dt="2021-10-29T20:08:07.416" v="2455" actId="14100"/>
          <ac:spMkLst>
            <pc:docMk/>
            <pc:sldMk cId="3539045414" sldId="102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7:52.423" v="1979" actId="113"/>
        <pc:sldMkLst>
          <pc:docMk/>
          <pc:sldMk cId="3539045414" sldId="1028"/>
        </pc:sldMkLst>
        <pc:spChg chg="mod">
          <ac:chgData name="Sharma Computer Academy" userId="08476b32c11f4418" providerId="LiveId" clId="{7CADA3BB-BE83-4724-9AB6-AEA7B094340B}" dt="2021-10-29T08:57:52.423" v="1979" actId="113"/>
          <ac:spMkLst>
            <pc:docMk/>
            <pc:sldMk cId="3539045414" sldId="1028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9:24.267" v="2009" actId="113"/>
        <pc:sldMkLst>
          <pc:docMk/>
          <pc:sldMk cId="3539045414" sldId="1029"/>
        </pc:sldMkLst>
        <pc:spChg chg="mod">
          <ac:chgData name="Sharma Computer Academy" userId="08476b32c11f4418" providerId="LiveId" clId="{7CADA3BB-BE83-4724-9AB6-AEA7B094340B}" dt="2021-10-29T08:59:24.267" v="2009" actId="113"/>
          <ac:spMkLst>
            <pc:docMk/>
            <pc:sldMk cId="3539045414" sldId="1029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38:14.155" v="2124" actId="20577"/>
        <pc:sldMkLst>
          <pc:docMk/>
          <pc:sldMk cId="3539045414" sldId="1031"/>
        </pc:sldMkLst>
        <pc:spChg chg="mod">
          <ac:chgData name="Sharma Computer Academy" userId="08476b32c11f4418" providerId="LiveId" clId="{7CADA3BB-BE83-4724-9AB6-AEA7B094340B}" dt="2021-10-29T11:38:14.155" v="2124" actId="20577"/>
          <ac:spMkLst>
            <pc:docMk/>
            <pc:sldMk cId="3539045414" sldId="1031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41:12.193" v="2185" actId="113"/>
        <pc:sldMkLst>
          <pc:docMk/>
          <pc:sldMk cId="3539045414" sldId="1032"/>
        </pc:sldMkLst>
        <pc:spChg chg="mod">
          <ac:chgData name="Sharma Computer Academy" userId="08476b32c11f4418" providerId="LiveId" clId="{7CADA3BB-BE83-4724-9AB6-AEA7B094340B}" dt="2021-10-29T11:41:12.193" v="2185" actId="113"/>
          <ac:spMkLst>
            <pc:docMk/>
            <pc:sldMk cId="3539045414" sldId="1032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42:53.199" v="2253" actId="113"/>
        <pc:sldMkLst>
          <pc:docMk/>
          <pc:sldMk cId="3539045414" sldId="1033"/>
        </pc:sldMkLst>
        <pc:spChg chg="mod">
          <ac:chgData name="Sharma Computer Academy" userId="08476b32c11f4418" providerId="LiveId" clId="{7CADA3BB-BE83-4724-9AB6-AEA7B094340B}" dt="2021-10-29T11:42:53.199" v="2253" actId="113"/>
          <ac:spMkLst>
            <pc:docMk/>
            <pc:sldMk cId="3539045414" sldId="1033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1:44:34.765" v="2260" actId="207"/>
        <pc:sldMkLst>
          <pc:docMk/>
          <pc:sldMk cId="3539045414" sldId="1034"/>
        </pc:sldMkLst>
        <pc:spChg chg="mod">
          <ac:chgData name="Sharma Computer Academy" userId="08476b32c11f4418" providerId="LiveId" clId="{7CADA3BB-BE83-4724-9AB6-AEA7B094340B}" dt="2021-10-29T11:44:34.765" v="2260" actId="207"/>
          <ac:spMkLst>
            <pc:docMk/>
            <pc:sldMk cId="3539045414" sldId="1034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9T11:48:29.957" v="2313" actId="115"/>
        <pc:sldMkLst>
          <pc:docMk/>
          <pc:sldMk cId="3539045414" sldId="1036"/>
        </pc:sldMkLst>
        <pc:spChg chg="mod">
          <ac:chgData name="Sharma Computer Academy" userId="08476b32c11f4418" providerId="LiveId" clId="{7CADA3BB-BE83-4724-9AB6-AEA7B094340B}" dt="2021-10-29T11:48:29.957" v="2313" actId="115"/>
          <ac:spMkLst>
            <pc:docMk/>
            <pc:sldMk cId="3539045414" sldId="1036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1:49:13.012" v="2325" actId="113"/>
        <pc:sldMkLst>
          <pc:docMk/>
          <pc:sldMk cId="3539045414" sldId="1038"/>
        </pc:sldMkLst>
        <pc:spChg chg="mod">
          <ac:chgData name="Sharma Computer Academy" userId="08476b32c11f4418" providerId="LiveId" clId="{7CADA3BB-BE83-4724-9AB6-AEA7B094340B}" dt="2021-10-29T11:49:13.012" v="2325" actId="113"/>
          <ac:spMkLst>
            <pc:docMk/>
            <pc:sldMk cId="3539045414" sldId="1038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49:55.397" v="2340" actId="113"/>
        <pc:sldMkLst>
          <pc:docMk/>
          <pc:sldMk cId="3539045414" sldId="1039"/>
        </pc:sldMkLst>
        <pc:spChg chg="mod">
          <ac:chgData name="Sharma Computer Academy" userId="08476b32c11f4418" providerId="LiveId" clId="{7CADA3BB-BE83-4724-9AB6-AEA7B094340B}" dt="2021-10-29T11:49:55.397" v="2340" actId="113"/>
          <ac:spMkLst>
            <pc:docMk/>
            <pc:sldMk cId="3539045414" sldId="103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50:29.258" v="2351" actId="113"/>
        <pc:sldMkLst>
          <pc:docMk/>
          <pc:sldMk cId="3539045414" sldId="1040"/>
        </pc:sldMkLst>
        <pc:spChg chg="mod">
          <ac:chgData name="Sharma Computer Academy" userId="08476b32c11f4418" providerId="LiveId" clId="{7CADA3BB-BE83-4724-9AB6-AEA7B094340B}" dt="2021-10-29T11:50:29.258" v="2351" actId="113"/>
          <ac:spMkLst>
            <pc:docMk/>
            <pc:sldMk cId="3539045414" sldId="1040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1:51:20.086" v="2363" actId="207"/>
        <pc:sldMkLst>
          <pc:docMk/>
          <pc:sldMk cId="3539045414" sldId="1041"/>
        </pc:sldMkLst>
        <pc:spChg chg="mod">
          <ac:chgData name="Sharma Computer Academy" userId="08476b32c11f4418" providerId="LiveId" clId="{7CADA3BB-BE83-4724-9AB6-AEA7B094340B}" dt="2021-10-29T11:51:20.086" v="2363" actId="207"/>
          <ac:spMkLst>
            <pc:docMk/>
            <pc:sldMk cId="3539045414" sldId="1041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1:52:23.808" v="2384" actId="115"/>
        <pc:sldMkLst>
          <pc:docMk/>
          <pc:sldMk cId="3539045414" sldId="1042"/>
        </pc:sldMkLst>
        <pc:spChg chg="mod">
          <ac:chgData name="Sharma Computer Academy" userId="08476b32c11f4418" providerId="LiveId" clId="{7CADA3BB-BE83-4724-9AB6-AEA7B094340B}" dt="2021-10-29T11:52:23.808" v="2384" actId="115"/>
          <ac:spMkLst>
            <pc:docMk/>
            <pc:sldMk cId="3539045414" sldId="1042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53:32.895" v="2400" actId="113"/>
        <pc:sldMkLst>
          <pc:docMk/>
          <pc:sldMk cId="3539045414" sldId="1044"/>
        </pc:sldMkLst>
        <pc:spChg chg="mod">
          <ac:chgData name="Sharma Computer Academy" userId="08476b32c11f4418" providerId="LiveId" clId="{7CADA3BB-BE83-4724-9AB6-AEA7B094340B}" dt="2021-10-29T11:53:32.895" v="2400" actId="113"/>
          <ac:spMkLst>
            <pc:docMk/>
            <pc:sldMk cId="3539045414" sldId="1044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55:07.368" v="2428" actId="113"/>
        <pc:sldMkLst>
          <pc:docMk/>
          <pc:sldMk cId="3539045414" sldId="1045"/>
        </pc:sldMkLst>
        <pc:spChg chg="mod">
          <ac:chgData name="Sharma Computer Academy" userId="08476b32c11f4418" providerId="LiveId" clId="{7CADA3BB-BE83-4724-9AB6-AEA7B094340B}" dt="2021-10-29T11:55:07.368" v="2428" actId="113"/>
          <ac:spMkLst>
            <pc:docMk/>
            <pc:sldMk cId="3539045414" sldId="1045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55:24.604" v="2431" actId="1036"/>
        <pc:sldMkLst>
          <pc:docMk/>
          <pc:sldMk cId="3539045414" sldId="1047"/>
        </pc:sldMkLst>
        <pc:picChg chg="mod">
          <ac:chgData name="Sharma Computer Academy" userId="08476b32c11f4418" providerId="LiveId" clId="{7CADA3BB-BE83-4724-9AB6-AEA7B094340B}" dt="2021-10-29T11:55:24.604" v="2431" actId="1036"/>
          <ac:picMkLst>
            <pc:docMk/>
            <pc:sldMk cId="3539045414" sldId="1047"/>
            <ac:picMk id="4" creationId="{00000000-0000-0000-0000-000000000000}"/>
          </ac:picMkLst>
        </pc:picChg>
      </pc:sldChg>
      <pc:sldChg chg="modSp">
        <pc:chgData name="Sharma Computer Academy" userId="08476b32c11f4418" providerId="LiveId" clId="{7CADA3BB-BE83-4724-9AB6-AEA7B094340B}" dt="2021-10-23T20:02:37.908" v="171" actId="113"/>
        <pc:sldMkLst>
          <pc:docMk/>
          <pc:sldMk cId="0" sldId="1091"/>
        </pc:sldMkLst>
        <pc:spChg chg="mod">
          <ac:chgData name="Sharma Computer Academy" userId="08476b32c11f4418" providerId="LiveId" clId="{7CADA3BB-BE83-4724-9AB6-AEA7B094340B}" dt="2021-10-23T20:02:37.908" v="171" actId="113"/>
          <ac:spMkLst>
            <pc:docMk/>
            <pc:sldMk cId="0" sldId="109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0:06.117" v="1877" actId="113"/>
        <pc:sldMkLst>
          <pc:docMk/>
          <pc:sldMk cId="3539045414" sldId="1092"/>
        </pc:sldMkLst>
        <pc:spChg chg="mod">
          <ac:chgData name="Sharma Computer Academy" userId="08476b32c11f4418" providerId="LiveId" clId="{7CADA3BB-BE83-4724-9AB6-AEA7B094340B}" dt="2021-10-29T08:50:06.117" v="1877" actId="113"/>
          <ac:spMkLst>
            <pc:docMk/>
            <pc:sldMk cId="3539045414" sldId="1092"/>
            <ac:spMk id="4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9:05:09.903" v="2079" actId="113"/>
        <pc:sldMkLst>
          <pc:docMk/>
          <pc:sldMk cId="3539045414" sldId="1093"/>
        </pc:sldMkLst>
        <pc:spChg chg="mod">
          <ac:chgData name="Sharma Computer Academy" userId="08476b32c11f4418" providerId="LiveId" clId="{7CADA3BB-BE83-4724-9AB6-AEA7B094340B}" dt="2021-10-29T09:05:09.903" v="2079" actId="113"/>
          <ac:spMkLst>
            <pc:docMk/>
            <pc:sldMk cId="3539045414" sldId="1093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9:02:10.478" v="2047" actId="113"/>
        <pc:sldMkLst>
          <pc:docMk/>
          <pc:sldMk cId="3539045414" sldId="1094"/>
        </pc:sldMkLst>
        <pc:spChg chg="mod">
          <ac:chgData name="Sharma Computer Academy" userId="08476b32c11f4418" providerId="LiveId" clId="{7CADA3BB-BE83-4724-9AB6-AEA7B094340B}" dt="2021-10-29T09:02:10.478" v="2047" actId="113"/>
          <ac:spMkLst>
            <pc:docMk/>
            <pc:sldMk cId="3539045414" sldId="1094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01T08:27:23.685" v="0" actId="20577"/>
        <pc:sldMkLst>
          <pc:docMk/>
          <pc:sldMk cId="0" sldId="1095"/>
        </pc:sldMkLst>
        <pc:spChg chg="mod">
          <ac:chgData name="Sharma Computer Academy" userId="08476b32c11f4418" providerId="LiveId" clId="{7CADA3BB-BE83-4724-9AB6-AEA7B094340B}" dt="2021-10-01T08:27:23.685" v="0" actId="20577"/>
          <ac:spMkLst>
            <pc:docMk/>
            <pc:sldMk cId="0" sldId="1095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19:46:27.492" v="8" actId="20577"/>
        <pc:sldMkLst>
          <pc:docMk/>
          <pc:sldMk cId="0" sldId="1096"/>
        </pc:sldMkLst>
        <pc:spChg chg="mod">
          <ac:chgData name="Sharma Computer Academy" userId="08476b32c11f4418" providerId="LiveId" clId="{7CADA3BB-BE83-4724-9AB6-AEA7B094340B}" dt="2021-10-23T19:46:27.492" v="8" actId="20577"/>
          <ac:spMkLst>
            <pc:docMk/>
            <pc:sldMk cId="0" sldId="109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55:37.858" v="1188" actId="20577"/>
        <pc:sldMkLst>
          <pc:docMk/>
          <pc:sldMk cId="0" sldId="1097"/>
        </pc:sldMkLst>
        <pc:spChg chg="mod">
          <ac:chgData name="Sharma Computer Academy" userId="08476b32c11f4418" providerId="LiveId" clId="{7CADA3BB-BE83-4724-9AB6-AEA7B094340B}" dt="2021-10-23T21:55:37.858" v="1188" actId="20577"/>
          <ac:spMkLst>
            <pc:docMk/>
            <pc:sldMk cId="0" sldId="109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04:20.861" v="203" actId="113"/>
        <pc:sldMkLst>
          <pc:docMk/>
          <pc:sldMk cId="0" sldId="1098"/>
        </pc:sldMkLst>
        <pc:spChg chg="mod">
          <ac:chgData name="Sharma Computer Academy" userId="08476b32c11f4418" providerId="LiveId" clId="{7CADA3BB-BE83-4724-9AB6-AEA7B094340B}" dt="2021-10-23T20:04:20.861" v="203" actId="113"/>
          <ac:spMkLst>
            <pc:docMk/>
            <pc:sldMk cId="0" sldId="109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19:27.540" v="397" actId="113"/>
        <pc:sldMkLst>
          <pc:docMk/>
          <pc:sldMk cId="0" sldId="1099"/>
        </pc:sldMkLst>
        <pc:spChg chg="mod">
          <ac:chgData name="Sharma Computer Academy" userId="08476b32c11f4418" providerId="LiveId" clId="{7CADA3BB-BE83-4724-9AB6-AEA7B094340B}" dt="2021-10-23T20:19:27.540" v="397" actId="113"/>
          <ac:spMkLst>
            <pc:docMk/>
            <pc:sldMk cId="0" sldId="109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17:22.084" v="372" actId="20577"/>
        <pc:sldMkLst>
          <pc:docMk/>
          <pc:sldMk cId="0" sldId="1100"/>
        </pc:sldMkLst>
        <pc:spChg chg="mod">
          <ac:chgData name="Sharma Computer Academy" userId="08476b32c11f4418" providerId="LiveId" clId="{7CADA3BB-BE83-4724-9AB6-AEA7B094340B}" dt="2021-10-23T20:17:22.084" v="372" actId="20577"/>
          <ac:spMkLst>
            <pc:docMk/>
            <pc:sldMk cId="0" sldId="110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7CADA3BB-BE83-4724-9AB6-AEA7B094340B}" dt="2021-10-23T20:08:43.961" v="250" actId="113"/>
        <pc:sldMkLst>
          <pc:docMk/>
          <pc:sldMk cId="0" sldId="1101"/>
        </pc:sldMkLst>
        <pc:spChg chg="mod">
          <ac:chgData name="Sharma Computer Academy" userId="08476b32c11f4418" providerId="LiveId" clId="{7CADA3BB-BE83-4724-9AB6-AEA7B094340B}" dt="2021-10-23T20:08:43.961" v="250" actId="113"/>
          <ac:spMkLst>
            <pc:docMk/>
            <pc:sldMk cId="0" sldId="110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55:32.145" v="1181" actId="20577"/>
        <pc:sldMkLst>
          <pc:docMk/>
          <pc:sldMk cId="0" sldId="1102"/>
        </pc:sldMkLst>
        <pc:spChg chg="mod">
          <ac:chgData name="Sharma Computer Academy" userId="08476b32c11f4418" providerId="LiveId" clId="{7CADA3BB-BE83-4724-9AB6-AEA7B094340B}" dt="2021-10-23T21:55:32.145" v="1181" actId="20577"/>
          <ac:spMkLst>
            <pc:docMk/>
            <pc:sldMk cId="0" sldId="110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15:22.689" v="338"/>
        <pc:sldMkLst>
          <pc:docMk/>
          <pc:sldMk cId="0" sldId="1103"/>
        </pc:sldMkLst>
        <pc:spChg chg="mod">
          <ac:chgData name="Sharma Computer Academy" userId="08476b32c11f4418" providerId="LiveId" clId="{7CADA3BB-BE83-4724-9AB6-AEA7B094340B}" dt="2021-10-23T20:15:08.005" v="335" actId="1076"/>
          <ac:spMkLst>
            <pc:docMk/>
            <pc:sldMk cId="0" sldId="11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36:21.590" v="2099" actId="207"/>
        <pc:sldMkLst>
          <pc:docMk/>
          <pc:sldMk cId="3539045414" sldId="1104"/>
        </pc:sldMkLst>
        <pc:spChg chg="mod">
          <ac:chgData name="Sharma Computer Academy" userId="08476b32c11f4418" providerId="LiveId" clId="{7CADA3BB-BE83-4724-9AB6-AEA7B094340B}" dt="2021-10-29T11:36:21.590" v="2099" actId="207"/>
          <ac:spMkLst>
            <pc:docMk/>
            <pc:sldMk cId="3539045414" sldId="110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46:46.643" v="1825" actId="2711"/>
        <pc:sldMkLst>
          <pc:docMk/>
          <pc:sldMk cId="3539045414" sldId="1105"/>
        </pc:sldMkLst>
        <pc:spChg chg="mod">
          <ac:chgData name="Sharma Computer Academy" userId="08476b32c11f4418" providerId="LiveId" clId="{7CADA3BB-BE83-4724-9AB6-AEA7B094340B}" dt="2021-10-29T08:46:46.643" v="1825" actId="2711"/>
          <ac:spMkLst>
            <pc:docMk/>
            <pc:sldMk cId="3539045414" sldId="110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7CADA3BB-BE83-4724-9AB6-AEA7B094340B}" dt="2021-10-23T19:53:35.528" v="82"/>
        <pc:sldMkLst>
          <pc:docMk/>
          <pc:sldMk cId="3643571618" sldId="1106"/>
        </pc:sldMkLst>
        <pc:spChg chg="mod">
          <ac:chgData name="Sharma Computer Academy" userId="08476b32c11f4418" providerId="LiveId" clId="{7CADA3BB-BE83-4724-9AB6-AEA7B094340B}" dt="2021-10-23T19:49:11.011" v="45" actId="113"/>
          <ac:spMkLst>
            <pc:docMk/>
            <pc:sldMk cId="3643571618" sldId="1106"/>
            <ac:spMk id="12" creationId="{00000000-0000-0000-0000-000000000000}"/>
          </ac:spMkLst>
        </pc:spChg>
      </pc:sldChg>
      <pc:sldChg chg="modSp add modAnim">
        <pc:chgData name="Sharma Computer Academy" userId="08476b32c11f4418" providerId="LiveId" clId="{7CADA3BB-BE83-4724-9AB6-AEA7B094340B}" dt="2021-10-23T20:37:23.810" v="641" actId="20577"/>
        <pc:sldMkLst>
          <pc:docMk/>
          <pc:sldMk cId="1445708933" sldId="1107"/>
        </pc:sldMkLst>
        <pc:spChg chg="mod">
          <ac:chgData name="Sharma Computer Academy" userId="08476b32c11f4418" providerId="LiveId" clId="{7CADA3BB-BE83-4724-9AB6-AEA7B094340B}" dt="2021-10-23T20:37:23.810" v="641" actId="20577"/>
          <ac:spMkLst>
            <pc:docMk/>
            <pc:sldMk cId="1445708933" sldId="1107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7CADA3BB-BE83-4724-9AB6-AEA7B094340B}" dt="2021-10-23T20:44:38.191" v="722" actId="47"/>
        <pc:sldMkLst>
          <pc:docMk/>
          <pc:sldMk cId="3055880869" sldId="1108"/>
        </pc:sldMkLst>
      </pc:sldChg>
      <pc:sldChg chg="modSp add mod">
        <pc:chgData name="Sharma Computer Academy" userId="08476b32c11f4418" providerId="LiveId" clId="{7CADA3BB-BE83-4724-9AB6-AEA7B094340B}" dt="2021-10-29T20:49:00.705" v="2551" actId="207"/>
        <pc:sldMkLst>
          <pc:docMk/>
          <pc:sldMk cId="51912468" sldId="1109"/>
        </pc:sldMkLst>
        <pc:spChg chg="mod">
          <ac:chgData name="Sharma Computer Academy" userId="08476b32c11f4418" providerId="LiveId" clId="{7CADA3BB-BE83-4724-9AB6-AEA7B094340B}" dt="2021-10-29T20:49:00.705" v="2551" actId="207"/>
          <ac:spMkLst>
            <pc:docMk/>
            <pc:sldMk cId="51912468" sldId="1109"/>
            <ac:spMk id="3" creationId="{00000000-0000-0000-0000-000000000000}"/>
          </ac:spMkLst>
        </pc:spChg>
      </pc:sldChg>
      <pc:sldChg chg="modSp add mod ord">
        <pc:chgData name="Sharma Computer Academy" userId="08476b32c11f4418" providerId="LiveId" clId="{7CADA3BB-BE83-4724-9AB6-AEA7B094340B}" dt="2021-10-29T11:39:39.445" v="2148" actId="255"/>
        <pc:sldMkLst>
          <pc:docMk/>
          <pc:sldMk cId="814303116" sldId="1110"/>
        </pc:sldMkLst>
        <pc:spChg chg="mod">
          <ac:chgData name="Sharma Computer Academy" userId="08476b32c11f4418" providerId="LiveId" clId="{7CADA3BB-BE83-4724-9AB6-AEA7B094340B}" dt="2021-10-29T11:39:39.445" v="2148" actId="255"/>
          <ac:spMkLst>
            <pc:docMk/>
            <pc:sldMk cId="814303116" sldId="1110"/>
            <ac:spMk id="6" creationId="{00000000-0000-0000-0000-000000000000}"/>
          </ac:spMkLst>
        </pc:spChg>
      </pc:sldChg>
      <pc:sldChg chg="modSp add mod ord modAnim">
        <pc:chgData name="Sharma Computer Academy" userId="08476b32c11f4418" providerId="LiveId" clId="{7CADA3BB-BE83-4724-9AB6-AEA7B094340B}" dt="2021-10-29T11:46:58.510" v="2292"/>
        <pc:sldMkLst>
          <pc:docMk/>
          <pc:sldMk cId="3242308169" sldId="1111"/>
        </pc:sldMkLst>
        <pc:spChg chg="mod">
          <ac:chgData name="Sharma Computer Academy" userId="08476b32c11f4418" providerId="LiveId" clId="{7CADA3BB-BE83-4724-9AB6-AEA7B094340B}" dt="2021-10-29T11:46:53.579" v="2290" actId="113"/>
          <ac:spMkLst>
            <pc:docMk/>
            <pc:sldMk cId="3242308169" sldId="1111"/>
            <ac:spMk id="6" creationId="{00000000-0000-0000-0000-000000000000}"/>
          </ac:spMkLst>
        </pc:spChg>
      </pc:sldChg>
      <pc:sldChg chg="modSp add mod">
        <pc:chgData name="Sharma Computer Academy" userId="08476b32c11f4418" providerId="LiveId" clId="{7CADA3BB-BE83-4724-9AB6-AEA7B094340B}" dt="2021-10-29T20:08:32.866" v="2459" actId="255"/>
        <pc:sldMkLst>
          <pc:docMk/>
          <pc:sldMk cId="3809294881" sldId="1112"/>
        </pc:sldMkLst>
        <pc:spChg chg="mod">
          <ac:chgData name="Sharma Computer Academy" userId="08476b32c11f4418" providerId="LiveId" clId="{7CADA3BB-BE83-4724-9AB6-AEA7B094340B}" dt="2021-10-29T20:08:32.866" v="2459" actId="255"/>
          <ac:spMkLst>
            <pc:docMk/>
            <pc:sldMk cId="3809294881" sldId="111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F1507F53-AABD-4165-B052-25343A9E7F46}"/>
    <pc:docChg chg="delSld">
      <pc:chgData name="Sharma Computer Academy" userId="08476b32c11f4418" providerId="LiveId" clId="{F1507F53-AABD-4165-B052-25343A9E7F46}" dt="2021-10-31T10:52:04.575" v="0" actId="47"/>
      <pc:docMkLst>
        <pc:docMk/>
      </pc:docMkLst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97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97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97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97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98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98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98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8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8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8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8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837637878" sldId="98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837637878" sldId="98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8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837637878" sldId="99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837637878" sldId="99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9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9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9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9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837637878" sldId="99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9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9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9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100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100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100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100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100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100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100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100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0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0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2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2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2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2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2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2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2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2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2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3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3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3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3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3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3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3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3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3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4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4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4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4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4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4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4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4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4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9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9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9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9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10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10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814303116" sldId="111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242308169" sldId="111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809294881" sldId="11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10/31/2021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8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10/31/2021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10/31/2021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10/31/2021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10/31/2021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10/31/2021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075" y="203517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INTERVIEW BOOTCAMP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ADVANCE CONCEPTS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endParaRPr lang="en-US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b="1">
                <a:solidFill>
                  <a:schemeClr val="bg1"/>
                </a:solidFill>
                <a:latin typeface="Corbel" pitchFamily="34" charset="0"/>
              </a:rPr>
              <a:t>Lecture 16</a:t>
            </a:r>
            <a:endParaRPr lang="en-US" sz="4400" b="1" dirty="0">
              <a:solidFill>
                <a:schemeClr val="bg1"/>
              </a:solidFill>
              <a:latin typeface="Corbel" pitchFamily="34" charset="0"/>
            </a:endParaRPr>
          </a:p>
          <a:p>
            <a:endParaRPr lang="en-US" sz="4400" b="1" dirty="0">
              <a:solidFill>
                <a:schemeClr val="bg1"/>
              </a:solidFill>
              <a:latin typeface="Corbel" pitchFamily="34" charset="0"/>
            </a:endParaRPr>
          </a:p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Advance Concepts In OOP</a:t>
            </a:r>
            <a:endParaRPr lang="en-IN" sz="4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33871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Syntax Of Creating A Class In Java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[access modifier] | [non-access modifiers] class &lt;</a:t>
            </a:r>
            <a:r>
              <a:rPr lang="en-US" b="1" dirty="0" err="1">
                <a:solidFill>
                  <a:srgbClr val="FFFF00"/>
                </a:solidFill>
              </a:rPr>
              <a:t>classname</a:t>
            </a:r>
            <a:r>
              <a:rPr lang="en-US" b="1" dirty="0">
                <a:solidFill>
                  <a:srgbClr val="FFFF00"/>
                </a:solidFill>
              </a:rPr>
              <a:t>&gt;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[access modifier] | [non-access modifiers] &lt;data type&gt;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var_name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&gt;=[value];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[access modifier] | [non-access modifiers] &lt;return type&gt; &lt;method&gt;(&lt;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arg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&gt;)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// method body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Example Of Creating A Class In Java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Student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 roll;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String name;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double per;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setData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r,String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s,double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  p)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roll=r;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name=s;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per=p;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Example Of Creating A Class In Java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showData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(“Roll= “+roll);</a:t>
            </a:r>
          </a:p>
          <a:p>
            <a:pPr>
              <a:buNone/>
            </a:pP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(“Name=“+name);</a:t>
            </a:r>
          </a:p>
          <a:p>
            <a:pPr>
              <a:buNone/>
            </a:pP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(“Per=“+per);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Syntax Of Instantiating A Class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b="1" dirty="0">
                <a:solidFill>
                  <a:srgbClr val="92D050"/>
                </a:solidFill>
              </a:rPr>
              <a:t>create objects </a:t>
            </a:r>
            <a:r>
              <a:rPr lang="en-US" dirty="0">
                <a:solidFill>
                  <a:schemeClr val="bg1"/>
                </a:solidFill>
              </a:rPr>
              <a:t>of a </a:t>
            </a:r>
            <a:r>
              <a:rPr lang="en-US" b="1" dirty="0">
                <a:solidFill>
                  <a:schemeClr val="accent6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we follow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two step </a:t>
            </a:r>
          </a:p>
          <a:p>
            <a:pPr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procedure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Declaring object reference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&lt;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classname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&gt; &lt;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object_ref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&gt;;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AutoNum type="arabicPeriod" startAt="2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Creating object and assigning it to object reference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&lt;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object_ref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&gt;=new &lt;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classname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&gt;( );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Example Of Instantiating A Class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Student s;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s=new Student();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Student s=new Student();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Popular Interview Question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Qn. In </a:t>
            </a:r>
            <a:r>
              <a:rPr lang="en-US" sz="2800" b="1" dirty="0">
                <a:solidFill>
                  <a:srgbClr val="92D050"/>
                </a:solidFill>
              </a:rPr>
              <a:t>how many ways </a:t>
            </a:r>
            <a:r>
              <a:rPr lang="en-US" sz="2800" dirty="0">
                <a:solidFill>
                  <a:schemeClr val="bg1"/>
                </a:solidFill>
              </a:rPr>
              <a:t>can you create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object</a:t>
            </a:r>
            <a:r>
              <a:rPr lang="en-US" sz="2800" dirty="0">
                <a:solidFill>
                  <a:schemeClr val="bg1"/>
                </a:solidFill>
              </a:rPr>
              <a:t> of a </a:t>
            </a:r>
            <a:r>
              <a:rPr lang="en-US" sz="2800" b="1" dirty="0">
                <a:solidFill>
                  <a:schemeClr val="accent6"/>
                </a:solidFill>
              </a:rPr>
              <a:t>class</a:t>
            </a:r>
            <a:r>
              <a:rPr lang="en-US" sz="2800" dirty="0">
                <a:solidFill>
                  <a:schemeClr val="bg1"/>
                </a:solidFill>
              </a:rPr>
              <a:t> ?</a:t>
            </a:r>
          </a:p>
          <a:p>
            <a:pPr marL="457200" indent="-45720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None/>
            </a:pPr>
            <a:r>
              <a:rPr lang="en-US" sz="2800" dirty="0" err="1">
                <a:solidFill>
                  <a:schemeClr val="bg1"/>
                </a:solidFill>
              </a:rPr>
              <a:t>Ans</a:t>
            </a:r>
            <a:r>
              <a:rPr lang="en-US" sz="2800" dirty="0">
                <a:solidFill>
                  <a:schemeClr val="bg1"/>
                </a:solidFill>
              </a:rPr>
              <a:t>: In </a:t>
            </a:r>
            <a:r>
              <a:rPr lang="en-US" sz="2800" b="1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5 ways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>
                <a:solidFill>
                  <a:srgbClr val="FFFF00"/>
                </a:solidFill>
              </a:rPr>
              <a:t>new</a:t>
            </a:r>
            <a:r>
              <a:rPr lang="en-US" sz="2800" dirty="0">
                <a:solidFill>
                  <a:schemeClr val="bg1"/>
                </a:solidFill>
              </a:rPr>
              <a:t> keyword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2800" dirty="0">
                <a:solidFill>
                  <a:schemeClr val="bg1"/>
                </a:solidFill>
              </a:rPr>
              <a:t>method of class </a:t>
            </a:r>
            <a:r>
              <a:rPr lang="en-US" sz="2800" b="1" dirty="0" err="1">
                <a:solidFill>
                  <a:schemeClr val="accent6"/>
                </a:solidFill>
              </a:rPr>
              <a:t>Class</a:t>
            </a:r>
            <a:endParaRPr lang="en-US" sz="2800" b="1" dirty="0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>
                <a:solidFill>
                  <a:srgbClr val="92D050"/>
                </a:solidFill>
              </a:rPr>
              <a:t>Constructor</a:t>
            </a:r>
            <a:r>
              <a:rPr lang="en-US" sz="2800" dirty="0">
                <a:solidFill>
                  <a:schemeClr val="bg1"/>
                </a:solidFill>
              </a:rPr>
              <a:t> class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clone() </a:t>
            </a:r>
            <a:r>
              <a:rPr lang="en-US" sz="2800" dirty="0">
                <a:solidFill>
                  <a:schemeClr val="bg1"/>
                </a:solidFill>
              </a:rPr>
              <a:t>method of </a:t>
            </a:r>
            <a:r>
              <a:rPr lang="en-US" sz="2800" b="1" dirty="0">
                <a:solidFill>
                  <a:schemeClr val="accent6"/>
                </a:solidFill>
              </a:rPr>
              <a:t>Object</a:t>
            </a:r>
            <a:r>
              <a:rPr lang="en-US" sz="2800" dirty="0">
                <a:solidFill>
                  <a:schemeClr val="bg1"/>
                </a:solidFill>
              </a:rPr>
              <a:t> class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 err="1">
                <a:solidFill>
                  <a:srgbClr val="FFC000"/>
                </a:solidFill>
              </a:rPr>
              <a:t>Deserialization</a:t>
            </a:r>
            <a:endParaRPr lang="en-US" sz="2800" b="1" dirty="0">
              <a:solidFill>
                <a:srgbClr val="FFC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Popular Interview Question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Qn. </a:t>
            </a:r>
            <a:r>
              <a:rPr lang="en-US" sz="2800" b="1" dirty="0">
                <a:solidFill>
                  <a:srgbClr val="FFC000"/>
                </a:solidFill>
              </a:rPr>
              <a:t>What’s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rgbClr val="00B0F0"/>
                </a:solidFill>
              </a:rPr>
              <a:t>difference</a:t>
            </a:r>
            <a:r>
              <a:rPr lang="en-US" sz="2800" dirty="0">
                <a:solidFill>
                  <a:schemeClr val="bg1"/>
                </a:solidFill>
              </a:rPr>
              <a:t> in these </a:t>
            </a:r>
            <a:r>
              <a:rPr lang="en-US" sz="2800" b="1" dirty="0">
                <a:solidFill>
                  <a:srgbClr val="92D050"/>
                </a:solidFill>
              </a:rPr>
              <a:t>ways</a:t>
            </a:r>
            <a:r>
              <a:rPr lang="en-US" sz="2800" dirty="0">
                <a:solidFill>
                  <a:schemeClr val="bg1"/>
                </a:solidFill>
              </a:rPr>
              <a:t> ?</a:t>
            </a:r>
          </a:p>
          <a:p>
            <a:pPr marL="457200" indent="-45720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Ans: In </a:t>
            </a:r>
            <a:r>
              <a:rPr lang="en-US" sz="2800" b="1" dirty="0">
                <a:solidFill>
                  <a:srgbClr val="92D050"/>
                </a:solidFill>
              </a:rPr>
              <a:t>first 3 approaches </a:t>
            </a: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US" sz="2800" dirty="0">
                <a:solidFill>
                  <a:schemeClr val="bg1"/>
                </a:solidFill>
              </a:rPr>
              <a:t> of the class getting instantiated </a:t>
            </a:r>
            <a:r>
              <a:rPr lang="en-US" sz="2800" b="1" dirty="0">
                <a:solidFill>
                  <a:srgbClr val="FFFF00"/>
                </a:solidFill>
              </a:rPr>
              <a:t>will be called </a:t>
            </a:r>
            <a:r>
              <a:rPr lang="en-US" sz="2800" dirty="0">
                <a:solidFill>
                  <a:schemeClr val="bg1"/>
                </a:solidFill>
              </a:rPr>
              <a:t>, while in the </a:t>
            </a:r>
            <a:r>
              <a:rPr lang="en-US" sz="2800" b="1" dirty="0">
                <a:solidFill>
                  <a:srgbClr val="92D050"/>
                </a:solidFill>
              </a:rPr>
              <a:t>last 2 ways </a:t>
            </a:r>
            <a:r>
              <a:rPr lang="en-US" sz="2800" b="1" u="sng" dirty="0">
                <a:solidFill>
                  <a:srgbClr val="FFFF00"/>
                </a:solidFill>
              </a:rPr>
              <a:t>no constructor calling </a:t>
            </a:r>
            <a:r>
              <a:rPr lang="en-US" sz="2800" dirty="0">
                <a:solidFill>
                  <a:schemeClr val="bg1"/>
                </a:solidFill>
              </a:rPr>
              <a:t>will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take place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Creating Object Using </a:t>
            </a:r>
            <a:r>
              <a:rPr lang="en-US" sz="3600" b="1" dirty="0" err="1">
                <a:solidFill>
                  <a:schemeClr val="bg1"/>
                </a:solidFill>
              </a:rPr>
              <a:t>newInstance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2800" dirty="0">
                <a:solidFill>
                  <a:schemeClr val="bg1"/>
                </a:solidFill>
              </a:rPr>
              <a:t>method belongs to the class </a:t>
            </a:r>
            <a:r>
              <a:rPr lang="en-US" sz="2800" b="1" dirty="0" err="1">
                <a:solidFill>
                  <a:schemeClr val="accent6"/>
                </a:solidFill>
              </a:rPr>
              <a:t>Class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and has the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following prototype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en-IN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100" b="1">
                <a:solidFill>
                  <a:srgbClr val="FFFF00"/>
                </a:solidFill>
                <a:latin typeface="Consolas" panose="020B0609020204030204" pitchFamily="49" charset="0"/>
              </a:rPr>
              <a:t>public Object </a:t>
            </a:r>
            <a:r>
              <a:rPr lang="en-IN" sz="2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newInstance</a:t>
            </a:r>
            <a:r>
              <a:rPr lang="en-IN" sz="2100" b="1" dirty="0">
                <a:solidFill>
                  <a:srgbClr val="FFFF00"/>
                </a:solidFill>
                <a:latin typeface="Consolas" panose="020B0609020204030204" pitchFamily="49" charset="0"/>
              </a:rPr>
              <a:t>() throws </a:t>
            </a:r>
            <a:r>
              <a:rPr lang="en-IN" sz="2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InstantiationException</a:t>
            </a:r>
            <a:r>
              <a:rPr lang="en-IN" sz="2100" b="1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IN" sz="2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IllegalAccessException</a:t>
            </a:r>
            <a:endParaRPr lang="en-IN" sz="21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b="1" u="sng" dirty="0">
                <a:solidFill>
                  <a:srgbClr val="00B0F0"/>
                </a:solidFill>
              </a:rPr>
              <a:t>Sample Code:</a:t>
            </a:r>
          </a:p>
          <a:p>
            <a:pPr>
              <a:buNone/>
            </a:pPr>
            <a:endParaRPr lang="en-US" sz="24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Class c=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Class.forName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("Person");</a:t>
            </a: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Person p=(Person)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c.newInstance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Creating Object Using </a:t>
            </a:r>
            <a:r>
              <a:rPr lang="en-US" sz="3600" b="1" dirty="0" err="1">
                <a:solidFill>
                  <a:schemeClr val="bg1"/>
                </a:solidFill>
              </a:rPr>
              <a:t>newInstance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Another Way:</a:t>
            </a:r>
            <a:endParaRPr lang="en-IN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b="1" u="sng" dirty="0">
                <a:solidFill>
                  <a:srgbClr val="00B0F0"/>
                </a:solidFill>
              </a:rPr>
              <a:t>Sample Code:</a:t>
            </a:r>
          </a:p>
          <a:p>
            <a:pPr>
              <a:buNone/>
            </a:pPr>
            <a:endParaRPr lang="en-US" sz="24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Class c=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Person.class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Person p=(Person)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c.newInstance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Creating Object Using Constructor class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>
                <a:solidFill>
                  <a:srgbClr val="92D050"/>
                </a:solidFill>
              </a:rPr>
              <a:t>There is </a:t>
            </a:r>
            <a:r>
              <a:rPr lang="en-US" sz="2800" dirty="0">
                <a:solidFill>
                  <a:schemeClr val="bg1"/>
                </a:solidFill>
              </a:rPr>
              <a:t>another </a:t>
            </a:r>
            <a:r>
              <a:rPr lang="en-US" sz="2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2800" dirty="0">
                <a:solidFill>
                  <a:schemeClr val="bg1"/>
                </a:solidFill>
              </a:rPr>
              <a:t>method which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belongs</a:t>
            </a:r>
            <a:r>
              <a:rPr lang="en-US" sz="2800" dirty="0">
                <a:solidFill>
                  <a:schemeClr val="bg1"/>
                </a:solidFill>
              </a:rPr>
              <a:t> to 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the class </a:t>
            </a:r>
            <a:r>
              <a:rPr lang="en-US" sz="2800" b="1" dirty="0" err="1">
                <a:solidFill>
                  <a:schemeClr val="accent6"/>
                </a:solidFill>
              </a:rPr>
              <a:t>java.lang.reflect.Constructor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and has the </a:t>
            </a:r>
            <a:r>
              <a:rPr lang="en-US" sz="2800" b="1" dirty="0">
                <a:solidFill>
                  <a:srgbClr val="00B0F0"/>
                </a:solidFill>
              </a:rPr>
              <a:t>following 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</a:rPr>
              <a:t>prototype:</a:t>
            </a:r>
          </a:p>
          <a:p>
            <a:pPr>
              <a:buNone/>
            </a:pPr>
            <a:endParaRPr lang="en-IN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public Object </a:t>
            </a:r>
            <a:r>
              <a:rPr lang="en-IN" sz="2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newInstance</a:t>
            </a:r>
            <a:r>
              <a:rPr lang="en-IN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(Object … values) throws </a:t>
            </a:r>
            <a:r>
              <a:rPr lang="en-IN" sz="2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InstantiationException</a:t>
            </a:r>
            <a:r>
              <a:rPr lang="en-IN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IN" sz="2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IllegalAccessException,IllegalArgumentException</a:t>
            </a:r>
            <a:r>
              <a:rPr lang="en-IN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IN" sz="2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InvocationTargetException</a:t>
            </a:r>
            <a:endParaRPr lang="en-IN" sz="28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b="1" u="sng" dirty="0">
                <a:solidFill>
                  <a:srgbClr val="00B0F0"/>
                </a:solidFill>
              </a:rPr>
              <a:t>Sample Code:</a:t>
            </a:r>
          </a:p>
          <a:p>
            <a:pPr>
              <a:buNone/>
            </a:pP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Constructor c=</a:t>
            </a:r>
            <a:r>
              <a:rPr lang="en-US" sz="2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Person.class.getConstructor</a:t>
            </a: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Person p=(Person)</a:t>
            </a:r>
            <a:r>
              <a:rPr lang="en-US" sz="2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c.newInstance</a:t>
            </a: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CHAPTER 17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			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bg1"/>
                </a:solidFill>
              </a:rPr>
              <a:t>		</a:t>
            </a:r>
            <a:r>
              <a:rPr lang="en-US" sz="3600" b="1" u="sng" dirty="0">
                <a:solidFill>
                  <a:schemeClr val="bg1"/>
                </a:solidFill>
              </a:rPr>
              <a:t>OOPs 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u="sng" dirty="0">
                <a:solidFill>
                  <a:schemeClr val="bg1"/>
                </a:solidFill>
              </a:rPr>
              <a:t>&amp; Advanced OOPs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		</a:t>
            </a:r>
            <a:endParaRPr lang="en-US" sz="3600" b="1" u="sng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b="1" u="sng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4000" b="1" u="sng" dirty="0">
                <a:solidFill>
                  <a:schemeClr val="bg1"/>
                </a:solidFill>
              </a:rPr>
              <a:t>Topics Covered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OOP Concepts</a:t>
            </a:r>
            <a:endParaRPr lang="en-IN" sz="3600" b="1" dirty="0">
              <a:solidFill>
                <a:srgbClr val="FFFF00"/>
              </a:solidFill>
            </a:endParaRPr>
          </a:p>
          <a:p>
            <a:r>
              <a:rPr lang="en-US" sz="3600" b="1" dirty="0">
                <a:solidFill>
                  <a:srgbClr val="FFFF00"/>
                </a:solidFill>
              </a:rPr>
              <a:t>Encapsulation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Inheritance &amp; Advance Concepts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Polymorphism &amp; Advance Concepts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33871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 Difference In Both </a:t>
            </a:r>
            <a:r>
              <a:rPr lang="en-US" sz="3600" b="1" dirty="0" err="1">
                <a:solidFill>
                  <a:schemeClr val="bg1"/>
                </a:solidFill>
              </a:rPr>
              <a:t>newInstance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The </a:t>
            </a:r>
            <a:r>
              <a:rPr lang="en-I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 </a:t>
            </a:r>
            <a:r>
              <a:rPr lang="en-IN" sz="2400" dirty="0">
                <a:solidFill>
                  <a:schemeClr val="bg1"/>
                </a:solidFill>
              </a:rPr>
              <a:t>method of </a:t>
            </a:r>
            <a:r>
              <a:rPr lang="en-IN" sz="2400" b="1" dirty="0">
                <a:solidFill>
                  <a:schemeClr val="accent6"/>
                </a:solidFill>
              </a:rPr>
              <a:t>Class</a:t>
            </a:r>
            <a:r>
              <a:rPr lang="en-IN" sz="2400" dirty="0">
                <a:solidFill>
                  <a:schemeClr val="bg1"/>
                </a:solidFill>
              </a:rPr>
              <a:t> </a:t>
            </a:r>
            <a:r>
              <a:rPr lang="en-IN" sz="2400" dirty="0" err="1">
                <a:solidFill>
                  <a:schemeClr val="bg1"/>
                </a:solidFill>
              </a:rPr>
              <a:t>class</a:t>
            </a:r>
            <a:r>
              <a:rPr lang="en-IN" sz="2400" dirty="0">
                <a:solidFill>
                  <a:schemeClr val="bg1"/>
                </a:solidFill>
              </a:rPr>
              <a:t> can </a:t>
            </a:r>
            <a:r>
              <a:rPr lang="en-IN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invoke</a:t>
            </a:r>
            <a:r>
              <a:rPr lang="en-IN" sz="2400" dirty="0">
                <a:solidFill>
                  <a:schemeClr val="bg1"/>
                </a:solidFill>
              </a:rPr>
              <a:t> only 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no-</a:t>
            </a:r>
            <a:r>
              <a:rPr lang="en-IN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arg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IN" sz="2400" b="1" dirty="0">
                <a:solidFill>
                  <a:schemeClr val="bg1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of the class .</a:t>
            </a:r>
          </a:p>
          <a:p>
            <a:pPr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rgbClr val="92D050"/>
                </a:solidFill>
              </a:rPr>
              <a:t>When a class </a:t>
            </a:r>
            <a:r>
              <a:rPr lang="en-IN" sz="2400" dirty="0">
                <a:solidFill>
                  <a:schemeClr val="bg1"/>
                </a:solidFill>
              </a:rPr>
              <a:t>has </a:t>
            </a:r>
            <a:r>
              <a:rPr lang="en-IN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parameterized constructors </a:t>
            </a:r>
            <a:r>
              <a:rPr lang="en-IN" sz="2400" dirty="0">
                <a:solidFill>
                  <a:schemeClr val="bg1"/>
                </a:solidFill>
              </a:rPr>
              <a:t>we cannot use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IN" sz="2400" dirty="0">
                <a:solidFill>
                  <a:schemeClr val="bg1"/>
                </a:solidFill>
              </a:rPr>
              <a:t>method of </a:t>
            </a:r>
            <a:r>
              <a:rPr lang="en-IN" sz="2400" b="1" dirty="0">
                <a:solidFill>
                  <a:srgbClr val="FFFF00"/>
                </a:solidFill>
              </a:rPr>
              <a:t>Class</a:t>
            </a:r>
            <a:r>
              <a:rPr lang="en-IN" sz="2400" dirty="0">
                <a:solidFill>
                  <a:schemeClr val="bg1"/>
                </a:solidFill>
              </a:rPr>
              <a:t> </a:t>
            </a:r>
            <a:r>
              <a:rPr lang="en-IN" sz="2400" dirty="0" err="1">
                <a:solidFill>
                  <a:schemeClr val="bg1"/>
                </a:solidFill>
              </a:rPr>
              <a:t>class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rgbClr val="92D050"/>
                </a:solidFill>
              </a:rPr>
              <a:t>In it’s place </a:t>
            </a:r>
            <a:r>
              <a:rPr lang="en-IN" sz="2400" dirty="0">
                <a:solidFill>
                  <a:schemeClr val="bg1"/>
                </a:solidFill>
              </a:rPr>
              <a:t>we need to go for the </a:t>
            </a:r>
            <a:r>
              <a:rPr lang="en-IN" sz="2400" b="1" dirty="0" err="1">
                <a:solidFill>
                  <a:srgbClr val="FFFF00"/>
                </a:solidFill>
              </a:rPr>
              <a:t>newInstance</a:t>
            </a:r>
            <a:r>
              <a:rPr lang="en-IN" sz="2400" b="1" dirty="0">
                <a:solidFill>
                  <a:srgbClr val="FFFF00"/>
                </a:solidFill>
              </a:rPr>
              <a:t>() </a:t>
            </a:r>
            <a:r>
              <a:rPr lang="en-IN" sz="2400" dirty="0">
                <a:solidFill>
                  <a:schemeClr val="bg1"/>
                </a:solidFill>
              </a:rPr>
              <a:t>method </a:t>
            </a: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of the </a:t>
            </a:r>
            <a:r>
              <a:rPr lang="en-IN" sz="2400" b="1" dirty="0">
                <a:solidFill>
                  <a:srgbClr val="FFFF00"/>
                </a:solidFill>
              </a:rPr>
              <a:t>Constructor</a:t>
            </a:r>
            <a:r>
              <a:rPr lang="en-IN" sz="2400" dirty="0">
                <a:solidFill>
                  <a:schemeClr val="bg1"/>
                </a:solidFill>
              </a:rPr>
              <a:t> class: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u="sng" dirty="0">
                <a:solidFill>
                  <a:srgbClr val="00B0F0"/>
                </a:solidFill>
              </a:rPr>
              <a:t>Sample Code:</a:t>
            </a:r>
          </a:p>
          <a:p>
            <a:pPr>
              <a:buNone/>
            </a:pP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Constructor c;</a:t>
            </a:r>
          </a:p>
          <a:p>
            <a:pPr>
              <a:buNone/>
            </a:pP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c=</a:t>
            </a:r>
            <a:r>
              <a:rPr lang="en-US" sz="21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Person.class.getConstructor</a:t>
            </a: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1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int.class,String.class</a:t>
            </a: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Person p=(Person)</a:t>
            </a:r>
            <a:r>
              <a:rPr lang="en-US" sz="21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c.newInstance</a:t>
            </a: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(25,”Amit”);</a:t>
            </a:r>
          </a:p>
          <a:p>
            <a:pPr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Benefit We Get With </a:t>
            </a:r>
            <a:r>
              <a:rPr lang="en-US" sz="3600" b="1" dirty="0" err="1">
                <a:solidFill>
                  <a:schemeClr val="bg1"/>
                </a:solidFill>
              </a:rPr>
              <a:t>newInstance</a:t>
            </a:r>
            <a:r>
              <a:rPr lang="en-US" sz="3600" b="1" dirty="0">
                <a:solidFill>
                  <a:schemeClr val="bg1"/>
                </a:solidFill>
              </a:rPr>
              <a:t>() Compared With new 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rgbClr val="92D050"/>
                </a:solidFill>
              </a:rPr>
              <a:t>Allows us </a:t>
            </a:r>
            <a:r>
              <a:rPr lang="en-US" sz="2800" dirty="0">
                <a:solidFill>
                  <a:schemeClr val="bg1"/>
                </a:solidFill>
              </a:rPr>
              <a:t>to </a:t>
            </a:r>
            <a:r>
              <a:rPr lang="en-US" sz="2800" b="1" dirty="0">
                <a:solidFill>
                  <a:srgbClr val="00B0F0"/>
                </a:solidFill>
              </a:rPr>
              <a:t>create objects </a:t>
            </a:r>
            <a:r>
              <a:rPr lang="en-US" sz="2800" dirty="0">
                <a:solidFill>
                  <a:schemeClr val="bg1"/>
                </a:solidFill>
              </a:rPr>
              <a:t>at </a:t>
            </a:r>
            <a:r>
              <a:rPr lang="en-US" sz="2800" b="1" dirty="0">
                <a:solidFill>
                  <a:schemeClr val="accent6"/>
                </a:solidFill>
              </a:rPr>
              <a:t>runtime 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It is the way </a:t>
            </a:r>
            <a:r>
              <a:rPr lang="en-US" sz="2800" dirty="0">
                <a:solidFill>
                  <a:schemeClr val="bg1"/>
                </a:solidFill>
              </a:rPr>
              <a:t>many </a:t>
            </a:r>
            <a:r>
              <a:rPr lang="en-US" sz="2800" b="1" dirty="0">
                <a:solidFill>
                  <a:schemeClr val="accent6"/>
                </a:solidFill>
              </a:rPr>
              <a:t>frameworks</a:t>
            </a:r>
            <a:r>
              <a:rPr lang="en-US" sz="2800" dirty="0">
                <a:solidFill>
                  <a:schemeClr val="bg1"/>
                </a:solidFill>
              </a:rPr>
              <a:t> like </a:t>
            </a:r>
            <a:r>
              <a:rPr lang="en-US" sz="2800" b="1" dirty="0">
                <a:solidFill>
                  <a:srgbClr val="92D050"/>
                </a:solidFill>
              </a:rPr>
              <a:t>Spring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Hibernate</a:t>
            </a:r>
            <a:r>
              <a:rPr lang="en-US" sz="2800" dirty="0">
                <a:solidFill>
                  <a:schemeClr val="bg1"/>
                </a:solidFill>
              </a:rPr>
              <a:t> create </a:t>
            </a:r>
            <a:r>
              <a:rPr lang="en-US" sz="2800" b="1" dirty="0">
                <a:solidFill>
                  <a:srgbClr val="FFFF00"/>
                </a:solidFill>
              </a:rPr>
              <a:t>objects</a:t>
            </a:r>
            <a:r>
              <a:rPr lang="en-US" sz="2800" dirty="0">
                <a:solidFill>
                  <a:schemeClr val="bg1"/>
                </a:solidFill>
              </a:rPr>
              <a:t> for us.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accent3"/>
                </a:solidFill>
              </a:rPr>
              <a:t>Helps us </a:t>
            </a:r>
            <a:r>
              <a:rPr lang="en-US" sz="2800" dirty="0">
                <a:solidFill>
                  <a:schemeClr val="bg1"/>
                </a:solidFill>
              </a:rPr>
              <a:t>implement </a:t>
            </a:r>
            <a:r>
              <a:rPr lang="en-US" sz="28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Factory Design Pattern </a:t>
            </a:r>
            <a:r>
              <a:rPr lang="en-US" sz="2800" dirty="0">
                <a:solidFill>
                  <a:schemeClr val="bg1"/>
                </a:solidFill>
              </a:rPr>
              <a:t>in a more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clean</a:t>
            </a:r>
            <a:r>
              <a:rPr lang="en-US" sz="2800" dirty="0">
                <a:solidFill>
                  <a:schemeClr val="bg1"/>
                </a:solidFill>
              </a:rPr>
              <a:t> way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Happens In Memory When An Object Is Created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6"/>
                </a:solidFill>
              </a:rPr>
              <a:t>Whenever </a:t>
            </a:r>
            <a:r>
              <a:rPr lang="en-US" sz="2800" dirty="0">
                <a:solidFill>
                  <a:schemeClr val="bg1"/>
                </a:solidFill>
              </a:rPr>
              <a:t>we </a:t>
            </a:r>
            <a:r>
              <a:rPr lang="en-US" sz="2800" b="1" dirty="0">
                <a:solidFill>
                  <a:srgbClr val="92D050"/>
                </a:solidFill>
              </a:rPr>
              <a:t>create an object </a:t>
            </a:r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bg1"/>
                </a:solidFill>
              </a:rPr>
              <a:t> then </a:t>
            </a:r>
          </a:p>
          <a:p>
            <a:pPr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following actions </a:t>
            </a:r>
            <a:r>
              <a:rPr lang="en-US" sz="2800" dirty="0">
                <a:solidFill>
                  <a:schemeClr val="bg1"/>
                </a:solidFill>
              </a:rPr>
              <a:t>are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taken:</a:t>
            </a:r>
          </a:p>
          <a:p>
            <a:pPr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200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1.	The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operator new </a:t>
            </a:r>
            <a:r>
              <a:rPr lang="en-US" sz="2800" dirty="0">
                <a:solidFill>
                  <a:schemeClr val="bg1"/>
                </a:solidFill>
              </a:rPr>
              <a:t>allocates </a:t>
            </a:r>
            <a:r>
              <a:rPr lang="en-US" sz="2800" b="1" dirty="0">
                <a:solidFill>
                  <a:srgbClr val="92D050"/>
                </a:solidFill>
              </a:rPr>
              <a:t>space</a:t>
            </a:r>
            <a:r>
              <a:rPr lang="en-US" sz="2800" dirty="0">
                <a:solidFill>
                  <a:schemeClr val="bg1"/>
                </a:solidFill>
              </a:rPr>
              <a:t> for the </a:t>
            </a:r>
            <a:r>
              <a:rPr lang="en-US" sz="2800" b="1" dirty="0">
                <a:solidFill>
                  <a:schemeClr val="accent6"/>
                </a:solidFill>
              </a:rPr>
              <a:t>object </a:t>
            </a:r>
            <a:r>
              <a:rPr lang="en-US" sz="2800" dirty="0">
                <a:solidFill>
                  <a:schemeClr val="bg1"/>
                </a:solidFill>
              </a:rPr>
              <a:t>with it’s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instance members </a:t>
            </a:r>
            <a:r>
              <a:rPr lang="en-US" sz="2800" dirty="0">
                <a:solidFill>
                  <a:schemeClr val="bg1"/>
                </a:solidFill>
              </a:rPr>
              <a:t>in a </a:t>
            </a:r>
            <a:r>
              <a:rPr lang="en-US" sz="2800" b="1" dirty="0">
                <a:solidFill>
                  <a:srgbClr val="00B0F0"/>
                </a:solidFill>
              </a:rPr>
              <a:t>memory area </a:t>
            </a:r>
            <a:r>
              <a:rPr lang="en-US" sz="2800" dirty="0">
                <a:solidFill>
                  <a:schemeClr val="bg1"/>
                </a:solidFill>
              </a:rPr>
              <a:t>called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heap</a:t>
            </a:r>
            <a:r>
              <a:rPr lang="en-US" sz="2800" dirty="0">
                <a:solidFill>
                  <a:srgbClr val="FFFF00"/>
                </a:solidFill>
              </a:rPr>
              <a:t>.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Happens In Memory When An Object Is Created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2. Then these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instance members </a:t>
            </a:r>
            <a:r>
              <a:rPr lang="en-US" sz="2800" dirty="0">
                <a:solidFill>
                  <a:schemeClr val="bg1"/>
                </a:solidFill>
              </a:rPr>
              <a:t>are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initialized</a:t>
            </a:r>
            <a:r>
              <a:rPr lang="en-US" sz="2800" dirty="0">
                <a:solidFill>
                  <a:schemeClr val="bg1"/>
                </a:solidFill>
              </a:rPr>
              <a:t> with their </a:t>
            </a:r>
            <a:r>
              <a:rPr lang="en-US" sz="2800" b="1" dirty="0">
                <a:solidFill>
                  <a:srgbClr val="92D050"/>
                </a:solidFill>
              </a:rPr>
              <a:t>default values </a:t>
            </a:r>
            <a:r>
              <a:rPr lang="en-US" sz="2800" dirty="0">
                <a:solidFill>
                  <a:schemeClr val="bg1"/>
                </a:solidFill>
              </a:rPr>
              <a:t>which are as </a:t>
            </a:r>
            <a:r>
              <a:rPr lang="en-US" sz="2800" b="1" dirty="0">
                <a:solidFill>
                  <a:schemeClr val="accent6"/>
                </a:solidFill>
              </a:rPr>
              <a:t>below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2857496"/>
          <a:ext cx="7786742" cy="1984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176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808">
                <a:tc>
                  <a:txBody>
                    <a:bodyPr/>
                    <a:lstStyle/>
                    <a:p>
                      <a:r>
                        <a:rPr lang="en-IN" b="1" dirty="0" err="1"/>
                        <a:t>int,short,long,byte,float,double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0 and 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76">
                <a:tc>
                  <a:txBody>
                    <a:bodyPr/>
                    <a:lstStyle/>
                    <a:p>
                      <a:r>
                        <a:rPr lang="en-IN" b="1" dirty="0"/>
                        <a:t>char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‘\u0000’ or ‘\0’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76">
                <a:tc>
                  <a:txBody>
                    <a:bodyPr/>
                    <a:lstStyle/>
                    <a:p>
                      <a:r>
                        <a:rPr lang="en-IN" b="1" dirty="0" err="1"/>
                        <a:t>boolean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76">
                <a:tc>
                  <a:txBody>
                    <a:bodyPr/>
                    <a:lstStyle/>
                    <a:p>
                      <a:r>
                        <a:rPr lang="en-IN" b="1" dirty="0"/>
                        <a:t>object or array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Happens In Memory When An Object Is Created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3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After initializing object </a:t>
            </a:r>
            <a:r>
              <a:rPr lang="en-US" sz="2800" dirty="0">
                <a:solidFill>
                  <a:schemeClr val="bg1"/>
                </a:solidFill>
              </a:rPr>
              <a:t>with </a:t>
            </a:r>
            <a:r>
              <a:rPr lang="en-US" sz="2800" b="1" dirty="0">
                <a:solidFill>
                  <a:srgbClr val="92D050"/>
                </a:solidFill>
              </a:rPr>
              <a:t>default values 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rgbClr val="00B0F0"/>
                </a:solidFill>
              </a:rPr>
              <a:t>Java </a:t>
            </a:r>
            <a:r>
              <a:rPr lang="en-US" sz="2800" dirty="0">
                <a:solidFill>
                  <a:schemeClr val="bg1"/>
                </a:solidFill>
              </a:rPr>
              <a:t>calls </a:t>
            </a:r>
            <a:r>
              <a:rPr lang="en-US" sz="2800" b="1" dirty="0">
                <a:solidFill>
                  <a:srgbClr val="FFFF00"/>
                </a:solidFill>
              </a:rPr>
              <a:t>appropriate constructor </a:t>
            </a:r>
            <a:r>
              <a:rPr lang="en-US" sz="2800" dirty="0">
                <a:solidFill>
                  <a:schemeClr val="bg1"/>
                </a:solidFill>
              </a:rPr>
              <a:t>of the </a:t>
            </a:r>
            <a:r>
              <a:rPr lang="en-US" sz="2800" b="1" dirty="0">
                <a:solidFill>
                  <a:schemeClr val="accent6"/>
                </a:solidFill>
              </a:rPr>
              <a:t>class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AutoNum type="arabicPlain" startAt="3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AutoNum type="arabicPlain" startAt="3"/>
            </a:pPr>
            <a:r>
              <a:rPr lang="en-US" sz="2800" dirty="0">
                <a:solidFill>
                  <a:schemeClr val="bg1"/>
                </a:solidFill>
              </a:rPr>
              <a:t>The constructor </a:t>
            </a:r>
            <a:r>
              <a:rPr lang="en-US" sz="2800" b="1" dirty="0">
                <a:solidFill>
                  <a:schemeClr val="accent6"/>
                </a:solidFill>
              </a:rPr>
              <a:t>initializes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rgbClr val="92D050"/>
                </a:solidFill>
              </a:rPr>
              <a:t>object</a:t>
            </a:r>
            <a:r>
              <a:rPr lang="en-US" sz="2800" dirty="0">
                <a:solidFill>
                  <a:schemeClr val="bg1"/>
                </a:solidFill>
              </a:rPr>
              <a:t> with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proper data</a:t>
            </a:r>
          </a:p>
          <a:p>
            <a:pPr marL="457200" indent="-457200">
              <a:buAutoNum type="arabicPlain" startAt="3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AutoNum type="arabicPlain" startAt="3"/>
            </a:pPr>
            <a:r>
              <a:rPr lang="en-US" sz="2800" dirty="0">
                <a:solidFill>
                  <a:schemeClr val="bg1"/>
                </a:solidFill>
              </a:rPr>
              <a:t>Then finally </a:t>
            </a:r>
            <a:r>
              <a:rPr lang="en-US" sz="2800" b="1" dirty="0">
                <a:solidFill>
                  <a:srgbClr val="FFFF00"/>
                </a:solidFill>
              </a:rPr>
              <a:t>new</a:t>
            </a:r>
            <a:r>
              <a:rPr lang="en-US" sz="2800" dirty="0">
                <a:solidFill>
                  <a:schemeClr val="bg1"/>
                </a:solidFill>
              </a:rPr>
              <a:t> returns the </a:t>
            </a:r>
            <a:r>
              <a:rPr lang="en-US" sz="2800" b="1" dirty="0">
                <a:solidFill>
                  <a:schemeClr val="accent6"/>
                </a:solidFill>
              </a:rPr>
              <a:t>address</a:t>
            </a:r>
            <a:r>
              <a:rPr lang="en-US" sz="2800" dirty="0">
                <a:solidFill>
                  <a:schemeClr val="bg1"/>
                </a:solidFill>
              </a:rPr>
              <a:t> of the </a:t>
            </a:r>
            <a:r>
              <a:rPr lang="en-US" sz="2800" b="1" dirty="0">
                <a:solidFill>
                  <a:srgbClr val="92D050"/>
                </a:solidFill>
              </a:rPr>
              <a:t>object</a:t>
            </a:r>
            <a:r>
              <a:rPr lang="en-US" sz="2800" dirty="0">
                <a:solidFill>
                  <a:schemeClr val="bg1"/>
                </a:solidFill>
              </a:rPr>
              <a:t> which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gets stored </a:t>
            </a:r>
            <a:r>
              <a:rPr lang="en-US" sz="2800" dirty="0">
                <a:solidFill>
                  <a:schemeClr val="bg1"/>
                </a:solidFill>
              </a:rPr>
              <a:t>in the </a:t>
            </a:r>
            <a:r>
              <a:rPr lang="en-US" sz="2800" b="1" dirty="0">
                <a:solidFill>
                  <a:srgbClr val="FFFF00"/>
                </a:solidFill>
              </a:rPr>
              <a:t>reference</a:t>
            </a:r>
          </a:p>
          <a:p>
            <a:pPr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Happens In Memory When An Object Is Created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6116" y="15716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1000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496" y="2000240"/>
            <a:ext cx="864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</a:t>
            </a:r>
            <a:r>
              <a:rPr lang="en-US" b="1" dirty="0">
                <a:solidFill>
                  <a:schemeClr val="bg1"/>
                </a:solidFill>
              </a:rPr>
              <a:t>roll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 per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14" y="450057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250133" y="2035959"/>
            <a:ext cx="2286016" cy="17859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42976" y="4143380"/>
            <a:ext cx="1008112" cy="36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41433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1000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6116" y="2000240"/>
            <a:ext cx="648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0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 0.0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86116" y="3000372"/>
            <a:ext cx="720080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86116" y="2504296"/>
            <a:ext cx="720080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86116" y="2000240"/>
            <a:ext cx="720080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86050" y="1571612"/>
            <a:ext cx="2000264" cy="25003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Callout 22"/>
          <p:cNvSpPr/>
          <p:nvPr/>
        </p:nvSpPr>
        <p:spPr>
          <a:xfrm>
            <a:off x="5929322" y="1428736"/>
            <a:ext cx="2428892" cy="612648"/>
          </a:xfrm>
          <a:prstGeom prst="wedgeEllipseCallout">
            <a:avLst>
              <a:gd name="adj1" fmla="val -101842"/>
              <a:gd name="adj2" fmla="val 57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heap</a:t>
            </a:r>
          </a:p>
        </p:txBody>
      </p:sp>
      <p:sp>
        <p:nvSpPr>
          <p:cNvPr id="24" name="Oval 23"/>
          <p:cNvSpPr/>
          <p:nvPr/>
        </p:nvSpPr>
        <p:spPr>
          <a:xfrm>
            <a:off x="714348" y="3929066"/>
            <a:ext cx="2000264" cy="11430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Callout 24"/>
          <p:cNvSpPr/>
          <p:nvPr/>
        </p:nvSpPr>
        <p:spPr>
          <a:xfrm>
            <a:off x="4000496" y="3857628"/>
            <a:ext cx="2428892" cy="612648"/>
          </a:xfrm>
          <a:prstGeom prst="wedgeEllipseCallout">
            <a:avLst>
              <a:gd name="adj1" fmla="val -101842"/>
              <a:gd name="adj2" fmla="val 57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Syntax Of Calling Methods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To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</a:t>
            </a:r>
            <a:r>
              <a:rPr lang="en-US" sz="2800" dirty="0">
                <a:solidFill>
                  <a:schemeClr val="bg1"/>
                </a:solidFill>
              </a:rPr>
              <a:t> a </a:t>
            </a:r>
            <a:r>
              <a:rPr lang="en-US" sz="2800" b="1" dirty="0">
                <a:solidFill>
                  <a:srgbClr val="92D050"/>
                </a:solidFill>
              </a:rPr>
              <a:t>method</a:t>
            </a:r>
            <a:r>
              <a:rPr lang="en-US" sz="2800" dirty="0">
                <a:solidFill>
                  <a:schemeClr val="bg1"/>
                </a:solidFill>
              </a:rPr>
              <a:t> we use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 reference 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followed by </a:t>
            </a:r>
            <a:r>
              <a:rPr lang="en-US" sz="2800" dirty="0">
                <a:solidFill>
                  <a:srgbClr val="FFFF00"/>
                </a:solidFill>
              </a:rPr>
              <a:t>.(dot) operator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 name</a:t>
            </a:r>
          </a:p>
          <a:p>
            <a:pPr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None/>
            </a:pPr>
            <a:r>
              <a:rPr lang="en-US" sz="2800" b="1" dirty="0">
                <a:solidFill>
                  <a:schemeClr val="bg1"/>
                </a:solidFill>
              </a:rPr>
              <a:t>   </a:t>
            </a:r>
          </a:p>
          <a:p>
            <a:pPr marL="457200" indent="-457200"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&lt;object reference&gt;. &lt;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method_name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&gt;( );</a:t>
            </a:r>
          </a:p>
          <a:p>
            <a:pPr>
              <a:buNone/>
            </a:pPr>
            <a:endParaRPr 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Syntax Of Calling Class Methods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s.setData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(10,”Amit”,78.2);</a:t>
            </a:r>
          </a:p>
          <a:p>
            <a:pPr>
              <a:buNone/>
            </a:pPr>
            <a:endParaRPr lang="en-US" sz="28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s.showData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 );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Complete Code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Student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</a:t>
            </a:r>
            <a:r>
              <a:rPr lang="en-US" sz="3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 roll;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String name;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double per;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US" sz="3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setData</a:t>
            </a: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3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r,String</a:t>
            </a: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s,double</a:t>
            </a: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 p)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roll=r;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name=s;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per=p;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Complete Code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US" sz="2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showData</a:t>
            </a: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(“Roll= “+roll);</a:t>
            </a:r>
          </a:p>
          <a:p>
            <a:pPr>
              <a:buNone/>
            </a:pPr>
            <a:r>
              <a:rPr lang="en-US" sz="2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(“Name=“+name);</a:t>
            </a:r>
          </a:p>
          <a:p>
            <a:pPr>
              <a:buNone/>
            </a:pPr>
            <a:r>
              <a:rPr lang="en-US" sz="2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(“Per=“+per);</a:t>
            </a:r>
          </a:p>
          <a:p>
            <a:pPr>
              <a:buNone/>
            </a:pP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What is OOP?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A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programming paradigm </a:t>
            </a:r>
            <a:r>
              <a:rPr lang="en-US" sz="2600" dirty="0">
                <a:solidFill>
                  <a:schemeClr val="bg1"/>
                </a:solidFill>
              </a:rPr>
              <a:t>which is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based</a:t>
            </a:r>
            <a:r>
              <a:rPr lang="en-US" sz="2600" dirty="0">
                <a:solidFill>
                  <a:schemeClr val="bg1"/>
                </a:solidFill>
              </a:rPr>
              <a:t> on </a:t>
            </a:r>
            <a:r>
              <a:rPr lang="en-US" sz="2600" b="1" dirty="0">
                <a:solidFill>
                  <a:srgbClr val="92D050"/>
                </a:solidFill>
              </a:rPr>
              <a:t>real world model</a:t>
            </a:r>
            <a:r>
              <a:rPr lang="en-US" sz="2600" dirty="0">
                <a:solidFill>
                  <a:schemeClr val="bg1"/>
                </a:solidFill>
              </a:rPr>
              <a:t> of </a:t>
            </a:r>
            <a:r>
              <a:rPr lang="en-US" sz="2600" b="1" dirty="0">
                <a:solidFill>
                  <a:srgbClr val="FFFF00"/>
                </a:solidFill>
              </a:rPr>
              <a:t>objects</a:t>
            </a:r>
            <a:r>
              <a:rPr lang="en-US" sz="2600" dirty="0">
                <a:solidFill>
                  <a:schemeClr val="bg1"/>
                </a:solidFill>
              </a:rPr>
              <a:t> or </a:t>
            </a:r>
            <a:r>
              <a:rPr lang="en-US" sz="2600" b="1" dirty="0">
                <a:solidFill>
                  <a:schemeClr val="accent3"/>
                </a:solidFill>
              </a:rPr>
              <a:t>entities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dirty="0">
                <a:solidFill>
                  <a:schemeClr val="bg1"/>
                </a:solidFill>
              </a:rPr>
              <a:t>It is </a:t>
            </a:r>
            <a:r>
              <a:rPr lang="en-IN" sz="2600" b="1" dirty="0">
                <a:solidFill>
                  <a:schemeClr val="accent3"/>
                </a:solidFill>
              </a:rPr>
              <a:t>organized</a:t>
            </a:r>
            <a:r>
              <a:rPr lang="en-IN" sz="2600" dirty="0">
                <a:solidFill>
                  <a:schemeClr val="bg1"/>
                </a:solidFill>
              </a:rPr>
              <a:t> around </a:t>
            </a:r>
            <a:r>
              <a:rPr lang="en-IN" sz="2600" b="1" dirty="0">
                <a:solidFill>
                  <a:srgbClr val="FFFF00"/>
                </a:solidFill>
              </a:rPr>
              <a:t>objects</a:t>
            </a:r>
            <a:r>
              <a:rPr lang="en-IN" sz="2600" dirty="0">
                <a:solidFill>
                  <a:schemeClr val="bg1"/>
                </a:solidFill>
              </a:rPr>
              <a:t> rather than "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actions</a:t>
            </a:r>
            <a:r>
              <a:rPr lang="en-IN" sz="2600" dirty="0">
                <a:solidFill>
                  <a:schemeClr val="bg1"/>
                </a:solidFill>
              </a:rPr>
              <a:t>" and </a:t>
            </a:r>
            <a:r>
              <a:rPr lang="en-IN" sz="2600" b="1" dirty="0">
                <a:solidFill>
                  <a:srgbClr val="FFFF00"/>
                </a:solidFill>
              </a:rPr>
              <a:t>data</a:t>
            </a:r>
            <a:r>
              <a:rPr lang="en-IN" sz="2600" dirty="0">
                <a:solidFill>
                  <a:schemeClr val="bg1"/>
                </a:solidFill>
              </a:rPr>
              <a:t> rather than “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logic</a:t>
            </a:r>
            <a:r>
              <a:rPr lang="en-IN" sz="2600" dirty="0">
                <a:solidFill>
                  <a:schemeClr val="bg1"/>
                </a:solidFill>
              </a:rPr>
              <a:t>”.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Complete Code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sz="25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UseStudent</a:t>
            </a:r>
            <a:endParaRPr lang="en-US" sz="25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static void main(String [ ] </a:t>
            </a:r>
            <a:r>
              <a:rPr lang="en-US" sz="25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Student s;</a:t>
            </a: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s=new Student( );</a:t>
            </a:r>
          </a:p>
          <a:p>
            <a:pPr>
              <a:buNone/>
            </a:pPr>
            <a:r>
              <a:rPr lang="en-US" sz="25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s.setData</a:t>
            </a: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(10,”Amit”,78.2);</a:t>
            </a:r>
          </a:p>
          <a:p>
            <a:pPr>
              <a:buNone/>
            </a:pPr>
            <a:r>
              <a:rPr lang="en-US" sz="25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s.showData</a:t>
            </a: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( );</a:t>
            </a: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33400"/>
            <a:ext cx="8643998" cy="9906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Elements A Java Class Can Contain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rgbClr val="00B0F0"/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 class can have </a:t>
            </a:r>
            <a:r>
              <a:rPr lang="en-US" b="1" dirty="0">
                <a:solidFill>
                  <a:srgbClr val="92D050"/>
                </a:solidFill>
              </a:rPr>
              <a:t>following elements: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Instance Fields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variables declared at class level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92D050"/>
                </a:solidFill>
              </a:rPr>
              <a:t>Static Fields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Instance Methods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Static Methods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Constructors</a:t>
            </a:r>
          </a:p>
          <a:p>
            <a:pPr marL="457200" indent="-457200">
              <a:buAutoNum type="arabicPeriod"/>
            </a:pPr>
            <a:r>
              <a:rPr lang="en-US" b="1" dirty="0" err="1">
                <a:solidFill>
                  <a:srgbClr val="92D050"/>
                </a:solidFill>
              </a:rPr>
              <a:t>Initializer</a:t>
            </a:r>
            <a:r>
              <a:rPr lang="en-US" b="1" dirty="0">
                <a:solidFill>
                  <a:srgbClr val="92D050"/>
                </a:solidFill>
              </a:rPr>
              <a:t> blocks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instance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initializer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static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initializer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Nested/Inner Classes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Nested Interface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786710" y="2500306"/>
            <a:ext cx="584076" cy="2286016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143504" y="2928934"/>
            <a:ext cx="1857388" cy="969838"/>
          </a:xfrm>
          <a:prstGeom prst="wedgeRoundRectCallout">
            <a:avLst>
              <a:gd name="adj1" fmla="val 99574"/>
              <a:gd name="adj2" fmla="val 102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Important For Interview</a:t>
            </a:r>
            <a:endParaRPr lang="en-IN" b="1" dirty="0"/>
          </a:p>
        </p:txBody>
      </p:sp>
      <p:sp>
        <p:nvSpPr>
          <p:cNvPr id="6" name="Right Brace 5"/>
          <p:cNvSpPr/>
          <p:nvPr/>
        </p:nvSpPr>
        <p:spPr>
          <a:xfrm>
            <a:off x="7858148" y="5214950"/>
            <a:ext cx="665038" cy="1071570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929190" y="5143512"/>
            <a:ext cx="1928826" cy="1041276"/>
          </a:xfrm>
          <a:prstGeom prst="wedgeRoundRectCallout">
            <a:avLst>
              <a:gd name="adj1" fmla="val 99574"/>
              <a:gd name="adj2" fmla="val 102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Important For learning Modern Java features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Pillars Of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50101" y="3840479"/>
            <a:ext cx="1972994" cy="146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itchFamily="82" charset="0"/>
              </a:rPr>
              <a:t>Object Oriented Programming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1082" y="2222696"/>
            <a:ext cx="3777176" cy="88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itchFamily="82" charset="0"/>
              </a:rPr>
              <a:t>Abstraction and Encapsulation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945" y="5641145"/>
            <a:ext cx="2331720" cy="98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itchFamily="82" charset="0"/>
              </a:rPr>
              <a:t>Inheritance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19447" y="5711484"/>
            <a:ext cx="2606040" cy="956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itchFamily="82" charset="0"/>
              </a:rPr>
              <a:t>Polymorphism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Abstraction and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8607900" cy="452112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Abstraction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: Put </a:t>
            </a:r>
            <a:r>
              <a:rPr lang="en-IN" sz="2800" b="1" dirty="0">
                <a:solidFill>
                  <a:srgbClr val="92D050"/>
                </a:solidFill>
              </a:rPr>
              <a:t>focus</a:t>
            </a:r>
            <a:r>
              <a:rPr lang="en-IN" sz="2800" dirty="0">
                <a:solidFill>
                  <a:schemeClr val="bg1"/>
                </a:solidFill>
              </a:rPr>
              <a:t> on the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meaning</a:t>
            </a:r>
            <a:r>
              <a:rPr lang="en-IN" sz="2800" dirty="0">
                <a:solidFill>
                  <a:schemeClr val="bg1"/>
                </a:solidFill>
              </a:rPr>
              <a:t> i.e. Suppress </a:t>
            </a:r>
            <a:r>
              <a:rPr lang="en-IN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irrelevant</a:t>
            </a:r>
            <a:r>
              <a:rPr lang="en-IN" sz="2800" dirty="0">
                <a:solidFill>
                  <a:schemeClr val="bg1"/>
                </a:solidFill>
              </a:rPr>
              <a:t> “implementation” details.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Encapsulation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is the </a:t>
            </a:r>
            <a:r>
              <a:rPr lang="en-IN" sz="2800" b="1" dirty="0">
                <a:solidFill>
                  <a:srgbClr val="92D050"/>
                </a:solidFill>
              </a:rPr>
              <a:t>process</a:t>
            </a:r>
            <a:r>
              <a:rPr lang="en-IN" sz="2800" dirty="0">
                <a:solidFill>
                  <a:schemeClr val="bg1"/>
                </a:solidFill>
              </a:rPr>
              <a:t> of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binding</a:t>
            </a:r>
            <a:r>
              <a:rPr lang="en-IN" sz="2800" dirty="0">
                <a:solidFill>
                  <a:schemeClr val="bg1"/>
                </a:solidFill>
              </a:rPr>
              <a:t> or </a:t>
            </a:r>
            <a:r>
              <a:rPr lang="en-IN" sz="2800" b="1" dirty="0">
                <a:solidFill>
                  <a:srgbClr val="92D050"/>
                </a:solidFill>
              </a:rPr>
              <a:t>wrapping </a:t>
            </a:r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b="1" dirty="0">
                <a:solidFill>
                  <a:schemeClr val="accent6"/>
                </a:solidFill>
              </a:rPr>
              <a:t>data</a:t>
            </a:r>
            <a:r>
              <a:rPr lang="en-IN" sz="2800" dirty="0">
                <a:solidFill>
                  <a:schemeClr val="bg1"/>
                </a:solidFill>
              </a:rPr>
              <a:t> and the </a:t>
            </a:r>
            <a:r>
              <a:rPr lang="en-IN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codes</a:t>
            </a:r>
            <a:r>
              <a:rPr lang="en-IN" sz="2800" dirty="0">
                <a:solidFill>
                  <a:schemeClr val="bg1"/>
                </a:solidFill>
              </a:rPr>
              <a:t> that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operates</a:t>
            </a:r>
            <a:r>
              <a:rPr lang="en-IN" sz="2800" dirty="0">
                <a:solidFill>
                  <a:schemeClr val="bg1"/>
                </a:solidFill>
              </a:rPr>
              <a:t> on the </a:t>
            </a:r>
            <a:r>
              <a:rPr lang="en-IN" sz="2800" b="1" dirty="0">
                <a:solidFill>
                  <a:schemeClr val="accent6"/>
                </a:solidFill>
              </a:rPr>
              <a:t>data</a:t>
            </a:r>
            <a:r>
              <a:rPr lang="en-IN" sz="2800" dirty="0">
                <a:solidFill>
                  <a:schemeClr val="bg1"/>
                </a:solidFill>
              </a:rPr>
              <a:t> into a </a:t>
            </a:r>
            <a:r>
              <a:rPr lang="en-IN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single entity</a:t>
            </a:r>
            <a:r>
              <a:rPr lang="en-IN" sz="2800" dirty="0">
                <a:solidFill>
                  <a:schemeClr val="bg1"/>
                </a:solidFill>
              </a:rPr>
              <a:t>. </a:t>
            </a:r>
          </a:p>
          <a:p>
            <a:endParaRPr lang="en-US" sz="2800" b="1" dirty="0">
              <a:solidFill>
                <a:srgbClr val="FFC000"/>
              </a:solidFill>
            </a:endParaRPr>
          </a:p>
          <a:p>
            <a:r>
              <a:rPr lang="en-US" sz="2800" b="1" dirty="0">
                <a:solidFill>
                  <a:srgbClr val="FFC000"/>
                </a:solidFill>
              </a:rPr>
              <a:t>Abstraction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Encapsulation</a:t>
            </a:r>
            <a:r>
              <a:rPr lang="en-US" sz="2800" dirty="0">
                <a:solidFill>
                  <a:schemeClr val="bg1"/>
                </a:solidFill>
              </a:rPr>
              <a:t> go </a:t>
            </a:r>
            <a:r>
              <a:rPr lang="en-US" sz="2800" b="1" dirty="0">
                <a:solidFill>
                  <a:srgbClr val="92D050"/>
                </a:solidFill>
              </a:rPr>
              <a:t>hand</a:t>
            </a:r>
            <a:r>
              <a:rPr lang="en-US" sz="2800" dirty="0">
                <a:solidFill>
                  <a:schemeClr val="bg1"/>
                </a:solidFill>
              </a:rPr>
              <a:t> in </a:t>
            </a:r>
            <a:r>
              <a:rPr lang="en-US" sz="2800" b="1" dirty="0">
                <a:solidFill>
                  <a:srgbClr val="92D050"/>
                </a:solidFill>
              </a:rPr>
              <a:t>hand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Picture 2" descr="F:\SCA\Java slide material\Enc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7389" y="5414078"/>
            <a:ext cx="4929222" cy="1214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How To Achieve Encapsulation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000" dirty="0">
                <a:solidFill>
                  <a:schemeClr val="bg1"/>
                </a:solidFill>
              </a:rPr>
              <a:t>To achieve “</a:t>
            </a:r>
            <a:r>
              <a:rPr lang="en-IN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Encapsulation</a:t>
            </a:r>
            <a:r>
              <a:rPr lang="en-IN" sz="3000" dirty="0">
                <a:solidFill>
                  <a:schemeClr val="bg1"/>
                </a:solidFill>
              </a:rPr>
              <a:t>” , we take </a:t>
            </a:r>
            <a:r>
              <a:rPr lang="en-IN" sz="3000" b="1" dirty="0">
                <a:solidFill>
                  <a:srgbClr val="92D050"/>
                </a:solidFill>
              </a:rPr>
              <a:t>2 steps</a:t>
            </a:r>
            <a:r>
              <a:rPr lang="en-IN" sz="3000" dirty="0">
                <a:solidFill>
                  <a:schemeClr val="bg1"/>
                </a:solidFill>
              </a:rPr>
              <a:t>: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Keep</a:t>
            </a:r>
            <a:r>
              <a:rPr lang="en-IN" dirty="0">
                <a:solidFill>
                  <a:schemeClr val="bg1"/>
                </a:solidFill>
              </a:rPr>
              <a:t> the 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instance variables </a:t>
            </a:r>
            <a:r>
              <a:rPr lang="en-IN" b="1" dirty="0">
                <a:solidFill>
                  <a:srgbClr val="FFFF00"/>
                </a:solidFill>
              </a:rPr>
              <a:t>private</a:t>
            </a:r>
            <a:r>
              <a:rPr lang="en-IN" dirty="0">
                <a:solidFill>
                  <a:schemeClr val="bg1"/>
                </a:solidFill>
              </a:rPr>
              <a:t> (or protected).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Provide</a:t>
            </a:r>
            <a:r>
              <a:rPr lang="en-US" dirty="0">
                <a:solidFill>
                  <a:schemeClr val="bg1"/>
                </a:solidFill>
              </a:rPr>
              <a:t> proper </a:t>
            </a:r>
            <a:r>
              <a:rPr lang="en-US" b="1" dirty="0">
                <a:solidFill>
                  <a:srgbClr val="92D050"/>
                </a:solidFill>
              </a:rPr>
              <a:t>setter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rgbClr val="92D050"/>
                </a:solidFill>
              </a:rPr>
              <a:t>getter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methods in the class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operate</a:t>
            </a:r>
            <a:r>
              <a:rPr lang="en-US" dirty="0">
                <a:solidFill>
                  <a:schemeClr val="bg1"/>
                </a:solidFill>
              </a:rPr>
              <a:t> on these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members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getter</a:t>
            </a:r>
            <a:r>
              <a:rPr lang="en-US" dirty="0">
                <a:solidFill>
                  <a:schemeClr val="bg1"/>
                </a:solidFill>
              </a:rPr>
              <a:t> , </a:t>
            </a:r>
            <a:r>
              <a:rPr lang="en-US" b="1" dirty="0">
                <a:solidFill>
                  <a:srgbClr val="FFFF00"/>
                </a:solidFill>
              </a:rPr>
              <a:t>setter </a:t>
            </a:r>
            <a:r>
              <a:rPr lang="en-US" dirty="0">
                <a:solidFill>
                  <a:schemeClr val="bg1"/>
                </a:solidFill>
              </a:rPr>
              <a:t>are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also called </a:t>
            </a:r>
            <a:r>
              <a:rPr lang="en-US" dirty="0">
                <a:solidFill>
                  <a:schemeClr val="bg1"/>
                </a:solidFill>
              </a:rPr>
              <a:t>as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accessor</a:t>
            </a:r>
            <a:r>
              <a:rPr lang="en-US" b="1" dirty="0">
                <a:solidFill>
                  <a:schemeClr val="bg1"/>
                </a:solidFill>
              </a:rPr>
              <a:t>”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mutator</a:t>
            </a:r>
            <a:r>
              <a:rPr lang="en-US" b="1" dirty="0">
                <a:solidFill>
                  <a:schemeClr val="bg1"/>
                </a:solidFill>
              </a:rPr>
              <a:t>” </a:t>
            </a:r>
            <a:r>
              <a:rPr lang="en-US" dirty="0">
                <a:solidFill>
                  <a:schemeClr val="bg1"/>
                </a:solidFill>
              </a:rPr>
              <a:t>respectively.</a:t>
            </a:r>
            <a:endParaRPr lang="en-IN" dirty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1582341"/>
            <a:ext cx="878687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class Person{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String name;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age;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setName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(String name){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this.name=name;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String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getName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(){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return name;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IN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br>
              <a:rPr lang="en-IN" dirty="0"/>
            </a:br>
            <a:br>
              <a:rPr lang="en-IN" dirty="0"/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setAge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age){</a:t>
            </a: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this.age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=age;</a:t>
            </a: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getAge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(){</a:t>
            </a: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return age;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IN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IN" sz="28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Advantages Of  Encapsulation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b="1" dirty="0"/>
          </a:p>
          <a:p>
            <a:pPr marL="457200" indent="-457200">
              <a:buAutoNum type="arabicPeriod"/>
            </a:pPr>
            <a:r>
              <a:rPr lang="en-US" sz="2800" b="1" dirty="0">
                <a:solidFill>
                  <a:srgbClr val="00B0F0"/>
                </a:solidFill>
              </a:rPr>
              <a:t>Encapsulated code </a:t>
            </a:r>
            <a:r>
              <a:rPr lang="en-US" sz="2800" dirty="0">
                <a:solidFill>
                  <a:schemeClr val="bg1"/>
                </a:solidFill>
              </a:rPr>
              <a:t>is more </a:t>
            </a:r>
            <a:r>
              <a:rPr lang="en-US" sz="2800" b="1" dirty="0">
                <a:solidFill>
                  <a:srgbClr val="FFFF00"/>
                </a:solidFill>
              </a:rPr>
              <a:t>flexible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800" b="1" dirty="0">
                <a:solidFill>
                  <a:srgbClr val="92D050"/>
                </a:solidFill>
              </a:rPr>
              <a:t>Encapsulation makes </a:t>
            </a:r>
            <a:r>
              <a:rPr lang="en-US" sz="2800" b="1" dirty="0">
                <a:solidFill>
                  <a:srgbClr val="FFFF00"/>
                </a:solidFill>
              </a:rPr>
              <a:t>unit testing </a:t>
            </a:r>
            <a:r>
              <a:rPr lang="en-US" sz="2800" dirty="0">
                <a:solidFill>
                  <a:schemeClr val="bg1"/>
                </a:solidFill>
              </a:rPr>
              <a:t>easy.</a:t>
            </a:r>
            <a:endParaRPr lang="en-IN" sz="28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IN" sz="28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fields</a:t>
            </a:r>
            <a:r>
              <a:rPr lang="en-IN" sz="2800" dirty="0">
                <a:solidFill>
                  <a:schemeClr val="bg1"/>
                </a:solidFill>
              </a:rPr>
              <a:t> can be made </a:t>
            </a:r>
            <a:r>
              <a:rPr lang="en-IN" sz="2800" b="1" dirty="0">
                <a:solidFill>
                  <a:srgbClr val="FFFF00"/>
                </a:solidFill>
              </a:rPr>
              <a:t>read-only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Object Initialization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b="1" dirty="0">
                <a:solidFill>
                  <a:srgbClr val="00B0F0"/>
                </a:solidFill>
              </a:rPr>
              <a:t>Java</a:t>
            </a:r>
            <a:r>
              <a:rPr lang="en-US" sz="2800" dirty="0">
                <a:solidFill>
                  <a:schemeClr val="bg1"/>
                </a:solidFill>
              </a:rPr>
              <a:t> to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initialize</a:t>
            </a:r>
            <a:r>
              <a:rPr lang="en-US" sz="2800" dirty="0">
                <a:solidFill>
                  <a:schemeClr val="bg1"/>
                </a:solidFill>
              </a:rPr>
              <a:t> an </a:t>
            </a:r>
            <a:r>
              <a:rPr lang="en-US" sz="2800" b="1" dirty="0">
                <a:solidFill>
                  <a:srgbClr val="92D050"/>
                </a:solidFill>
              </a:rPr>
              <a:t>object</a:t>
            </a:r>
            <a:r>
              <a:rPr lang="en-US" sz="2800" dirty="0">
                <a:solidFill>
                  <a:schemeClr val="bg1"/>
                </a:solidFill>
              </a:rPr>
              <a:t> we have </a:t>
            </a:r>
            <a:r>
              <a:rPr lang="en-US" sz="28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 options</a:t>
            </a:r>
            <a:r>
              <a:rPr lang="en-US" sz="2800" b="1" u="sng" dirty="0">
                <a:solidFill>
                  <a:schemeClr val="bg1"/>
                </a:solidFill>
              </a:rPr>
              <a:t>: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SzPct val="100000"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800" b="1" dirty="0">
                <a:solidFill>
                  <a:schemeClr val="accent6"/>
                </a:solidFill>
              </a:rPr>
              <a:t>Explicit initialization.</a:t>
            </a:r>
          </a:p>
          <a:p>
            <a:pPr>
              <a:buSzPct val="100000"/>
            </a:pPr>
            <a:endParaRPr lang="en-US" sz="2800" dirty="0">
              <a:solidFill>
                <a:srgbClr val="FFFF00"/>
              </a:solidFill>
            </a:endParaRPr>
          </a:p>
          <a:p>
            <a:pPr marL="457200" indent="-457200">
              <a:buSzPct val="100000"/>
              <a:buFont typeface="+mj-lt"/>
              <a:buAutoNum type="arabicPeriod" startAt="2"/>
            </a:pPr>
            <a:r>
              <a:rPr lang="en-US" sz="2800" b="1" dirty="0">
                <a:solidFill>
                  <a:srgbClr val="92D050"/>
                </a:solidFill>
              </a:rPr>
              <a:t>Using constructors</a:t>
            </a:r>
          </a:p>
          <a:p>
            <a:pPr>
              <a:buSzPct val="100000"/>
            </a:pPr>
            <a:endParaRPr lang="en-US" sz="2800" dirty="0">
              <a:solidFill>
                <a:srgbClr val="FFFF00"/>
              </a:solidFill>
            </a:endParaRPr>
          </a:p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Using </a:t>
            </a:r>
            <a:r>
              <a:rPr 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initializer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blocks.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Explicit Initialization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Autofit/>
          </a:bodyPr>
          <a:lstStyle/>
          <a:p>
            <a:pPr>
              <a:buSzPct val="110000"/>
              <a:buFont typeface="Arial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</a:rPr>
              <a:t>Java</a:t>
            </a:r>
            <a:r>
              <a:rPr lang="en-US" sz="2800" dirty="0">
                <a:solidFill>
                  <a:schemeClr val="bg1"/>
                </a:solidFill>
              </a:rPr>
              <a:t> permits us to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initialize members </a:t>
            </a:r>
            <a:r>
              <a:rPr lang="en-US" sz="2800" dirty="0">
                <a:solidFill>
                  <a:schemeClr val="bg1"/>
                </a:solidFill>
              </a:rPr>
              <a:t>of the </a:t>
            </a:r>
            <a:r>
              <a:rPr lang="en-US" sz="2800" b="1" dirty="0">
                <a:solidFill>
                  <a:schemeClr val="accent6"/>
                </a:solidFill>
              </a:rPr>
              <a:t>class</a:t>
            </a:r>
            <a:r>
              <a:rPr lang="en-US" sz="2800" dirty="0">
                <a:solidFill>
                  <a:schemeClr val="bg1"/>
                </a:solidFill>
              </a:rPr>
              <a:t> at the </a:t>
            </a:r>
            <a:r>
              <a:rPr lang="en-US" sz="2800" b="1" dirty="0">
                <a:solidFill>
                  <a:srgbClr val="92D050"/>
                </a:solidFill>
              </a:rPr>
              <a:t>point of their declaration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this way </a:t>
            </a:r>
            <a:r>
              <a:rPr lang="en-US" sz="2800" dirty="0">
                <a:solidFill>
                  <a:schemeClr val="bg1"/>
                </a:solidFill>
              </a:rPr>
              <a:t>of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initialization</a:t>
            </a:r>
            <a:r>
              <a:rPr lang="en-US" sz="2800" dirty="0">
                <a:solidFill>
                  <a:schemeClr val="bg1"/>
                </a:solidFill>
              </a:rPr>
              <a:t> is known as </a:t>
            </a:r>
            <a:r>
              <a:rPr lang="en-US" sz="2800" b="1" u="sng" dirty="0">
                <a:solidFill>
                  <a:schemeClr val="accent6"/>
                </a:solidFill>
              </a:rPr>
              <a:t>Explicit initialization</a:t>
            </a:r>
            <a:r>
              <a:rPr lang="en-US" sz="2800" dirty="0">
                <a:solidFill>
                  <a:schemeClr val="accent6"/>
                </a:solidFill>
              </a:rPr>
              <a:t>.</a:t>
            </a:r>
          </a:p>
          <a:p>
            <a:pPr>
              <a:buSzPct val="110000"/>
              <a:buFont typeface="Arial" pitchFamily="34" charset="0"/>
              <a:buChar char="•"/>
            </a:pPr>
            <a:endParaRPr lang="en-US" sz="2800" dirty="0"/>
          </a:p>
          <a:p>
            <a:pPr>
              <a:buSzPct val="110000"/>
              <a:buFont typeface="Arial" pitchFamily="34" charset="0"/>
              <a:buChar char="•"/>
            </a:pP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SzPct val="110000"/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Moreover </a:t>
            </a:r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b="1" dirty="0">
                <a:solidFill>
                  <a:srgbClr val="00B0F0"/>
                </a:solidFill>
              </a:rPr>
              <a:t>Java</a:t>
            </a:r>
            <a:r>
              <a:rPr lang="en-US" sz="2800" dirty="0">
                <a:solidFill>
                  <a:schemeClr val="bg1"/>
                </a:solidFill>
              </a:rPr>
              <a:t> this is </a:t>
            </a:r>
            <a:r>
              <a:rPr lang="en-US" sz="2800" b="1" dirty="0">
                <a:solidFill>
                  <a:srgbClr val="FFC000"/>
                </a:solidFill>
              </a:rPr>
              <a:t>considered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fastest way </a:t>
            </a:r>
            <a:r>
              <a:rPr lang="en-US" sz="2800" dirty="0">
                <a:solidFill>
                  <a:schemeClr val="bg1"/>
                </a:solidFill>
              </a:rPr>
              <a:t>of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initialization.</a:t>
            </a:r>
          </a:p>
          <a:p>
            <a:pPr marL="0" indent="0">
              <a:buSzPct val="110000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What is OOP?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r>
              <a:rPr lang="en-IN" sz="2600" b="1" dirty="0">
                <a:solidFill>
                  <a:schemeClr val="accent6"/>
                </a:solidFill>
              </a:rPr>
              <a:t>Object-oriented programming </a:t>
            </a:r>
            <a:r>
              <a:rPr lang="en-IN" sz="2600" dirty="0">
                <a:solidFill>
                  <a:schemeClr val="bg1"/>
                </a:solidFill>
              </a:rPr>
              <a:t>takes the </a:t>
            </a:r>
            <a:r>
              <a:rPr lang="en-IN" sz="2600" b="1" dirty="0">
                <a:solidFill>
                  <a:srgbClr val="00B0F0"/>
                </a:solidFill>
              </a:rPr>
              <a:t>view </a:t>
            </a:r>
            <a:r>
              <a:rPr lang="en-IN" sz="2600" dirty="0">
                <a:solidFill>
                  <a:schemeClr val="bg1"/>
                </a:solidFill>
              </a:rPr>
              <a:t>that what we </a:t>
            </a:r>
            <a:r>
              <a:rPr lang="en-IN" sz="2600" b="1" dirty="0">
                <a:solidFill>
                  <a:srgbClr val="92D050"/>
                </a:solidFill>
              </a:rPr>
              <a:t>really care about </a:t>
            </a:r>
            <a:r>
              <a:rPr lang="en-IN" sz="2600" dirty="0">
                <a:solidFill>
                  <a:schemeClr val="bg1"/>
                </a:solidFill>
              </a:rPr>
              <a:t>are the </a:t>
            </a:r>
            <a:r>
              <a:rPr lang="en-IN" sz="2600" b="1" dirty="0">
                <a:solidFill>
                  <a:srgbClr val="FFFF00"/>
                </a:solidFill>
              </a:rPr>
              <a:t>objects</a:t>
            </a:r>
            <a:r>
              <a:rPr lang="en-IN" sz="2600" dirty="0">
                <a:solidFill>
                  <a:schemeClr val="bg1"/>
                </a:solidFill>
              </a:rPr>
              <a:t> we want to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manipulate</a:t>
            </a:r>
            <a:r>
              <a:rPr lang="en-IN" sz="2600" dirty="0">
                <a:solidFill>
                  <a:schemeClr val="bg1"/>
                </a:solidFill>
              </a:rPr>
              <a:t> rather than the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logic required </a:t>
            </a:r>
            <a:r>
              <a:rPr lang="en-IN" sz="2600" dirty="0">
                <a:solidFill>
                  <a:schemeClr val="bg1"/>
                </a:solidFill>
              </a:rPr>
              <a:t>to </a:t>
            </a:r>
            <a:r>
              <a:rPr lang="en-IN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manipulate</a:t>
            </a:r>
            <a:r>
              <a:rPr lang="en-IN" sz="2600" dirty="0">
                <a:solidFill>
                  <a:schemeClr val="bg1"/>
                </a:solidFill>
              </a:rPr>
              <a:t> them. </a:t>
            </a:r>
          </a:p>
        </p:txBody>
      </p:sp>
    </p:spTree>
    <p:extLst>
      <p:ext uri="{BB962C8B-B14F-4D97-AF65-F5344CB8AC3E}">
        <p14:creationId xmlns:p14="http://schemas.microsoft.com/office/powerpoint/2010/main" val="364357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Explicit Initialization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Autofit/>
          </a:bodyPr>
          <a:lstStyle/>
          <a:p>
            <a:pPr>
              <a:buSzPct val="110000"/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is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preferred</a:t>
            </a:r>
            <a:r>
              <a:rPr lang="en-US" sz="2800" dirty="0">
                <a:solidFill>
                  <a:schemeClr val="bg1"/>
                </a:solidFill>
              </a:rPr>
              <a:t> when </a:t>
            </a:r>
            <a:r>
              <a:rPr lang="en-US" sz="2800" b="1" dirty="0">
                <a:solidFill>
                  <a:srgbClr val="92D050"/>
                </a:solidFill>
              </a:rPr>
              <a:t>all objects </a:t>
            </a:r>
            <a:r>
              <a:rPr lang="en-US" sz="2800" dirty="0">
                <a:solidFill>
                  <a:schemeClr val="bg1"/>
                </a:solidFill>
              </a:rPr>
              <a:t>should have the </a:t>
            </a:r>
            <a:r>
              <a:rPr lang="en-US" sz="2800" b="1" dirty="0">
                <a:solidFill>
                  <a:schemeClr val="accent6"/>
                </a:solidFill>
              </a:rPr>
              <a:t>same value </a:t>
            </a:r>
            <a:r>
              <a:rPr lang="en-US" sz="2800" dirty="0">
                <a:solidFill>
                  <a:schemeClr val="bg1"/>
                </a:solidFill>
              </a:rPr>
              <a:t>at 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initialization.</a:t>
            </a:r>
          </a:p>
          <a:p>
            <a:pPr>
              <a:buSzPct val="110000"/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SzPct val="110000"/>
              <a:buFont typeface="Arial" pitchFamily="34" charset="0"/>
              <a:buChar char="•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SzPct val="110000"/>
              <a:buFont typeface="Arial" pitchFamily="34" charset="0"/>
              <a:buChar char="•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SzPct val="110000"/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Let us take </a:t>
            </a:r>
            <a:r>
              <a:rPr lang="en-US" sz="2800" dirty="0">
                <a:solidFill>
                  <a:schemeClr val="bg1"/>
                </a:solidFill>
              </a:rPr>
              <a:t>an </a:t>
            </a:r>
            <a:r>
              <a:rPr lang="en-US" sz="2800" b="1" dirty="0">
                <a:solidFill>
                  <a:srgbClr val="92D050"/>
                </a:solidFill>
              </a:rPr>
              <a:t>example</a:t>
            </a:r>
            <a:r>
              <a:rPr lang="en-US" sz="2800" dirty="0">
                <a:solidFill>
                  <a:schemeClr val="bg1"/>
                </a:solidFill>
              </a:rPr>
              <a:t> of a class named </a:t>
            </a:r>
            <a:r>
              <a:rPr lang="en-US" sz="2800" b="1" u="sng" dirty="0">
                <a:solidFill>
                  <a:schemeClr val="accent6"/>
                </a:solidFill>
              </a:rPr>
              <a:t>Account.</a:t>
            </a:r>
          </a:p>
        </p:txBody>
      </p:sp>
    </p:spTree>
    <p:extLst>
      <p:ext uri="{BB962C8B-B14F-4D97-AF65-F5344CB8AC3E}">
        <p14:creationId xmlns:p14="http://schemas.microsoft.com/office/powerpoint/2010/main" val="144570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Explicit Initialization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784976" cy="5445224"/>
          </a:xfrm>
        </p:spPr>
        <p:txBody>
          <a:bodyPr>
            <a:normAutofit lnSpcReduction="10000"/>
          </a:bodyPr>
          <a:lstStyle/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Account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private </a:t>
            </a:r>
            <a:r>
              <a:rPr lang="en-US" sz="1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id=101;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private String name=“AMIT”;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private double balance=50000.0;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public void show( )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S.O.P(id+“\n”+name+“\n”+balance);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}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class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UseAccount</a:t>
            </a:r>
            <a:endParaRPr lang="en-US" sz="16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public static void main(String [ ]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Account A;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A=new Account( );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A.show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( );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}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8970" y="4005064"/>
            <a:ext cx="917246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598970" y="4509120"/>
            <a:ext cx="917246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583580" y="3496448"/>
            <a:ext cx="917246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995936" y="4077072"/>
            <a:ext cx="1008112" cy="36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V="1">
            <a:off x="4499992" y="3501008"/>
            <a:ext cx="1080120" cy="5760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72132" y="3500438"/>
            <a:ext cx="1152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</a:t>
            </a:r>
            <a:r>
              <a:rPr lang="en-US" b="1" dirty="0">
                <a:solidFill>
                  <a:schemeClr val="bg1"/>
                </a:solidFill>
              </a:rPr>
              <a:t>101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2000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50000.0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43558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6516216" y="4257092"/>
            <a:ext cx="504056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00892" y="4000504"/>
            <a:ext cx="15716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“A    M   I    T”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104" y="32036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1000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39952" y="40677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1000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29454" y="4917056"/>
            <a:ext cx="7920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2000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36" idx="0"/>
          </p:cNvCxnSpPr>
          <p:nvPr/>
        </p:nvCxnSpPr>
        <p:spPr>
          <a:xfrm rot="16200000" flipV="1">
            <a:off x="7026390" y="4617948"/>
            <a:ext cx="487924" cy="1102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33" grpId="0" animBg="1"/>
      <p:bldP spid="34" grpId="0"/>
      <p:bldP spid="35" grpId="0"/>
      <p:bldP spid="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Constructors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9685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Account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private 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accid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private String name;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private double balance;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public Account()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accid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=101;                            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  name=“AMIT”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  balance=50000.0;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public void show()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accid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+”\n”+name+”\n”+balance);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Constructors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64" y="1808820"/>
            <a:ext cx="8647936" cy="4824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sz="1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CreateAccount</a:t>
            </a:r>
            <a:endParaRPr lang="en-US" sz="18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  public static void main(String [] </a:t>
            </a:r>
            <a:r>
              <a:rPr lang="en-US" sz="1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    Account A;</a:t>
            </a:r>
          </a:p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A=new Account(); </a:t>
            </a:r>
          </a:p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A.show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IN" sz="18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SzPct val="110000"/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endParaRPr lang="en-US" sz="1800" i="1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843808" y="3573016"/>
            <a:ext cx="1008112" cy="148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75054" y="334006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Constructor gets called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5936" y="2016372"/>
            <a:ext cx="1008112" cy="36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9256" y="1428736"/>
            <a:ext cx="1152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</a:t>
            </a:r>
            <a:r>
              <a:rPr lang="en-US" b="1" dirty="0">
                <a:solidFill>
                  <a:schemeClr val="bg1"/>
                </a:solidFill>
              </a:rPr>
              <a:t>101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2000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50000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0892" y="1939804"/>
            <a:ext cx="15716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“A    M   I    T”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104" y="11429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1000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9952" y="20070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1000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29454" y="2773916"/>
            <a:ext cx="7920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2000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3570" y="1500174"/>
            <a:ext cx="576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0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0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214810" y="1428736"/>
            <a:ext cx="1080120" cy="5760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29256" y="2000240"/>
            <a:ext cx="917246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5429256" y="2500306"/>
            <a:ext cx="917246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429256" y="1496184"/>
            <a:ext cx="917246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7183762" y="2531750"/>
            <a:ext cx="500066" cy="85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429388" y="2071678"/>
            <a:ext cx="428628" cy="2188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7" grpId="0"/>
      <p:bldP spid="9" grpId="0" animBg="1"/>
      <p:bldP spid="11" grpId="0"/>
      <p:bldP spid="13" grpId="0" animBg="1"/>
      <p:bldP spid="14" grpId="0"/>
      <p:bldP spid="19" grpId="0" animBg="1"/>
      <p:bldP spid="20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Creating Parameterized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Constructors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5112568"/>
          </a:xfrm>
        </p:spPr>
        <p:txBody>
          <a:bodyPr>
            <a:normAutofit fontScale="92500" lnSpcReduction="10000"/>
          </a:bodyPr>
          <a:lstStyle/>
          <a:p>
            <a:pPr>
              <a:buSzPct val="110000"/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is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as creating </a:t>
            </a:r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parameterized method</a:t>
            </a:r>
            <a:r>
              <a:rPr lang="en-US" sz="2400" dirty="0">
                <a:solidFill>
                  <a:schemeClr val="bg1"/>
                </a:solidFill>
              </a:rPr>
              <a:t>, but while </a:t>
            </a:r>
            <a:r>
              <a:rPr lang="en-US" sz="2400" b="1" dirty="0">
                <a:solidFill>
                  <a:schemeClr val="accent6"/>
                </a:solidFill>
              </a:rPr>
              <a:t>creating the object</a:t>
            </a:r>
            <a:r>
              <a:rPr lang="en-US" sz="2400" dirty="0">
                <a:solidFill>
                  <a:schemeClr val="bg1"/>
                </a:solidFill>
              </a:rPr>
              <a:t> using </a:t>
            </a:r>
            <a:r>
              <a:rPr lang="en-US" sz="2400" b="1" dirty="0">
                <a:solidFill>
                  <a:srgbClr val="92D050"/>
                </a:solidFill>
              </a:rPr>
              <a:t>new</a:t>
            </a:r>
            <a:r>
              <a:rPr lang="en-US" sz="2400" dirty="0">
                <a:solidFill>
                  <a:schemeClr val="bg1"/>
                </a:solidFill>
              </a:rPr>
              <a:t>, programmer has to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make sure </a:t>
            </a:r>
            <a:r>
              <a:rPr lang="en-US" sz="2400" dirty="0">
                <a:solidFill>
                  <a:schemeClr val="bg1"/>
                </a:solidFill>
              </a:rPr>
              <a:t>that he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passes</a:t>
            </a:r>
            <a:r>
              <a:rPr lang="en-US" sz="2400" dirty="0">
                <a:solidFill>
                  <a:schemeClr val="bg1"/>
                </a:solidFill>
              </a:rPr>
              <a:t> those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parameters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en-US" sz="2200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Account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private </a:t>
            </a:r>
            <a:r>
              <a:rPr lang="en-US" sz="2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accid</a:t>
            </a: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private String name;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private double balance;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public Account(int id, String s, double b)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accid</a:t>
            </a: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=id;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   name=n;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   balance=b;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buSzPct val="110000"/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0" y="116632"/>
            <a:ext cx="8534400" cy="98755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Creating Parameterized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Constructors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640960" cy="53309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900" dirty="0"/>
              <a:t> 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show()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accid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+”\n”+name+”\n”+balance);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CreateAccount</a:t>
            </a:r>
            <a:endParaRPr lang="en-US" sz="29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public static void main(String [] 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{ 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kb=new 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System.in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 S.O.P(“Enter Account id, name and balance”);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id=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kb.nextInt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 String name=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kb.nextLine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 double balance=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kb.nextDouble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 Account A;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A=new Account(</a:t>
            </a:r>
            <a:r>
              <a:rPr lang="en-US" sz="29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id,name,balance</a:t>
            </a: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A.show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IN" sz="29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Initializer</a:t>
            </a:r>
            <a:r>
              <a:rPr lang="en-US" sz="4400" b="1" dirty="0">
                <a:solidFill>
                  <a:schemeClr val="bg1"/>
                </a:solidFill>
              </a:rPr>
              <a:t> Blocks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285860"/>
            <a:ext cx="8715436" cy="535785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In </a:t>
            </a:r>
            <a:r>
              <a:rPr lang="en-IN" sz="2800" b="1" dirty="0">
                <a:solidFill>
                  <a:srgbClr val="00B0F0"/>
                </a:solidFill>
              </a:rPr>
              <a:t>Java</a:t>
            </a:r>
            <a:r>
              <a:rPr lang="en-IN" sz="2800" dirty="0">
                <a:solidFill>
                  <a:schemeClr val="bg1"/>
                </a:solidFill>
              </a:rPr>
              <a:t> , </a:t>
            </a:r>
            <a:r>
              <a:rPr lang="en-IN" sz="2800" b="1" dirty="0">
                <a:solidFill>
                  <a:srgbClr val="92D050"/>
                </a:solidFill>
              </a:rPr>
              <a:t>Instance initializer blocks </a:t>
            </a:r>
            <a:r>
              <a:rPr lang="en-IN" sz="2800" dirty="0">
                <a:solidFill>
                  <a:schemeClr val="bg1"/>
                </a:solidFill>
              </a:rPr>
              <a:t>are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used</a:t>
            </a:r>
            <a:r>
              <a:rPr lang="en-IN" sz="2800" dirty="0">
                <a:solidFill>
                  <a:schemeClr val="bg1"/>
                </a:solidFill>
              </a:rPr>
              <a:t> to </a:t>
            </a:r>
            <a:r>
              <a:rPr lang="en-IN" sz="2800" b="1" dirty="0">
                <a:solidFill>
                  <a:schemeClr val="accent6"/>
                </a:solidFill>
              </a:rPr>
              <a:t>initialize instance data members</a:t>
            </a:r>
            <a:r>
              <a:rPr lang="en-IN" sz="2800" dirty="0">
                <a:solidFill>
                  <a:schemeClr val="bg1"/>
                </a:solidFill>
              </a:rPr>
              <a:t> or say </a:t>
            </a:r>
            <a:r>
              <a:rPr lang="en-IN" sz="2800" b="1" dirty="0">
                <a:solidFill>
                  <a:srgbClr val="FFFF00"/>
                </a:solidFill>
              </a:rPr>
              <a:t>objects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b="1" u="sng" dirty="0">
              <a:solidFill>
                <a:srgbClr val="00B0F0"/>
              </a:solidFill>
            </a:endParaRPr>
          </a:p>
          <a:p>
            <a:endParaRPr lang="en-IN" sz="2800" b="1" u="sng" dirty="0">
              <a:solidFill>
                <a:srgbClr val="00B0F0"/>
              </a:solidFill>
            </a:endParaRPr>
          </a:p>
          <a:p>
            <a:r>
              <a:rPr lang="en-IN" sz="2800" b="1" u="sng" dirty="0">
                <a:solidFill>
                  <a:srgbClr val="00B0F0"/>
                </a:solidFill>
              </a:rPr>
              <a:t>It runs each time </a:t>
            </a:r>
            <a:r>
              <a:rPr lang="en-IN" sz="2800" dirty="0">
                <a:solidFill>
                  <a:schemeClr val="bg1"/>
                </a:solidFill>
              </a:rPr>
              <a:t>when an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2800" dirty="0">
                <a:solidFill>
                  <a:schemeClr val="bg1"/>
                </a:solidFill>
              </a:rPr>
              <a:t> of a </a:t>
            </a:r>
            <a:r>
              <a:rPr lang="en-IN" sz="2800" b="1" dirty="0">
                <a:solidFill>
                  <a:schemeClr val="accent6"/>
                </a:solidFill>
              </a:rPr>
              <a:t>class</a:t>
            </a:r>
            <a:r>
              <a:rPr lang="en-IN" sz="2800" dirty="0">
                <a:solidFill>
                  <a:schemeClr val="bg1"/>
                </a:solidFill>
              </a:rPr>
              <a:t> is </a:t>
            </a:r>
            <a:r>
              <a:rPr lang="en-IN" sz="2800" b="1" dirty="0">
                <a:solidFill>
                  <a:srgbClr val="92D050"/>
                </a:solidFill>
              </a:rPr>
              <a:t>created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b="1" u="sng" dirty="0">
              <a:solidFill>
                <a:srgbClr val="00B0F0"/>
              </a:solidFill>
            </a:endParaRPr>
          </a:p>
          <a:p>
            <a:r>
              <a:rPr lang="en-IN" sz="2800" b="1" u="sng" dirty="0">
                <a:solidFill>
                  <a:srgbClr val="00B0F0"/>
                </a:solidFill>
              </a:rPr>
              <a:t>It runs even before </a:t>
            </a:r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b="1" dirty="0">
                <a:solidFill>
                  <a:srgbClr val="FFC000"/>
                </a:solidFill>
              </a:rPr>
              <a:t>constructor</a:t>
            </a:r>
            <a:r>
              <a:rPr lang="en-IN" sz="2800" dirty="0">
                <a:solidFill>
                  <a:schemeClr val="bg1"/>
                </a:solidFill>
              </a:rPr>
              <a:t> of the </a:t>
            </a:r>
            <a:r>
              <a:rPr lang="en-IN" sz="2800" b="1" dirty="0">
                <a:solidFill>
                  <a:schemeClr val="accent6"/>
                </a:solidFill>
              </a:rPr>
              <a:t>class</a:t>
            </a:r>
            <a:r>
              <a:rPr lang="en-IN" sz="2800" dirty="0">
                <a:solidFill>
                  <a:schemeClr val="bg1"/>
                </a:solidFill>
              </a:rPr>
              <a:t> runs</a:t>
            </a:r>
            <a:endParaRPr lang="en-US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Initializer</a:t>
            </a:r>
            <a:r>
              <a:rPr lang="en-US" sz="4400" b="1" dirty="0">
                <a:solidFill>
                  <a:schemeClr val="bg1"/>
                </a:solidFill>
              </a:rPr>
              <a:t> Blocks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285860"/>
            <a:ext cx="8715436" cy="5357850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Syntax :- </a:t>
            </a:r>
          </a:p>
          <a:p>
            <a:pPr>
              <a:buNone/>
            </a:pPr>
            <a:endParaRPr lang="en-IN" sz="24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class &lt;</a:t>
            </a:r>
            <a:r>
              <a:rPr lang="en-IN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classname</a:t>
            </a:r>
            <a:r>
              <a:rPr lang="en-IN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&gt; </a:t>
            </a:r>
          </a:p>
          <a:p>
            <a:pPr>
              <a:buNone/>
            </a:pPr>
            <a:r>
              <a:rPr lang="en-IN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&lt;data member&gt;; 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// initializer block body 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r>
              <a:rPr lang="en-IN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912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Initializer</a:t>
            </a:r>
            <a:r>
              <a:rPr lang="en-US" sz="4400" b="1" dirty="0">
                <a:solidFill>
                  <a:schemeClr val="bg1"/>
                </a:solidFill>
              </a:rPr>
              <a:t> Blocks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285860"/>
            <a:ext cx="8715436" cy="5357850"/>
          </a:xfrm>
        </p:spPr>
        <p:txBody>
          <a:bodyPr>
            <a:normAutofit fontScale="77500" lnSpcReduction="20000"/>
          </a:bodyPr>
          <a:lstStyle/>
          <a:p>
            <a:endParaRPr lang="en-IN" sz="2800" dirty="0"/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Test 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x,y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Test( ) 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(“In constructor with y= ”+y); 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x=10; </a:t>
            </a:r>
          </a:p>
          <a:p>
            <a:pPr>
              <a:buNone/>
            </a:pPr>
            <a:r>
              <a:rPr lang="en-IN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(“In </a:t>
            </a:r>
            <a:r>
              <a:rPr lang="en-IN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initializer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block with x= ”+x); </a:t>
            </a:r>
          </a:p>
          <a:p>
            <a:pPr>
              <a:buNone/>
            </a:pP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y=20; </a:t>
            </a:r>
          </a:p>
          <a:p>
            <a:pPr>
              <a:buNone/>
            </a:pP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Initializer</a:t>
            </a:r>
            <a:r>
              <a:rPr lang="en-US" sz="4400" b="1" dirty="0">
                <a:solidFill>
                  <a:schemeClr val="bg1"/>
                </a:solidFill>
              </a:rPr>
              <a:t> Blocks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285860"/>
            <a:ext cx="8715436" cy="535785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IN" sz="2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TestDemo</a:t>
            </a: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static void main(String [ ] </a:t>
            </a:r>
            <a:r>
              <a:rPr lang="en-IN" sz="2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Test t1=new Test( ); </a:t>
            </a:r>
          </a:p>
          <a:p>
            <a:pPr>
              <a:buNone/>
            </a:pP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Test t2=new Test( ); </a:t>
            </a:r>
          </a:p>
          <a:p>
            <a:pPr>
              <a:buNone/>
            </a:pP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Test t3=new Test( ); </a:t>
            </a:r>
          </a:p>
          <a:p>
            <a:pPr>
              <a:buNone/>
            </a:pP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3000" b="1" dirty="0">
                <a:solidFill>
                  <a:schemeClr val="bg1"/>
                </a:solidFill>
              </a:rPr>
              <a:t>What can you observe in this output??? </a:t>
            </a:r>
          </a:p>
          <a:p>
            <a:pPr>
              <a:buNone/>
            </a:pPr>
            <a:r>
              <a:rPr lang="en-IN" sz="3000" dirty="0">
                <a:solidFill>
                  <a:schemeClr val="bg1"/>
                </a:solidFill>
              </a:rPr>
              <a:t>The </a:t>
            </a:r>
            <a:r>
              <a:rPr lang="en-IN" sz="3000" b="1" dirty="0">
                <a:solidFill>
                  <a:srgbClr val="92D050"/>
                </a:solidFill>
              </a:rPr>
              <a:t>initializer block executes </a:t>
            </a:r>
            <a:r>
              <a:rPr lang="en-IN" sz="3000" dirty="0">
                <a:solidFill>
                  <a:schemeClr val="bg1"/>
                </a:solidFill>
              </a:rPr>
              <a:t>even </a:t>
            </a:r>
            <a:r>
              <a:rPr lang="en-IN" sz="3000" b="1" dirty="0">
                <a:solidFill>
                  <a:srgbClr val="FFC000"/>
                </a:solidFill>
              </a:rPr>
              <a:t>before</a:t>
            </a:r>
            <a:r>
              <a:rPr lang="en-IN" sz="3000" dirty="0">
                <a:solidFill>
                  <a:schemeClr val="bg1"/>
                </a:solidFill>
              </a:rPr>
              <a:t> the </a:t>
            </a:r>
            <a:r>
              <a:rPr lang="en-IN" sz="3000" b="1" dirty="0">
                <a:solidFill>
                  <a:schemeClr val="accent6"/>
                </a:solidFill>
              </a:rPr>
              <a:t>constructor </a:t>
            </a:r>
          </a:p>
          <a:p>
            <a:pPr>
              <a:buNone/>
            </a:pPr>
            <a:r>
              <a:rPr lang="en-IN" sz="3000" b="1" dirty="0">
                <a:solidFill>
                  <a:schemeClr val="accent6"/>
                </a:solidFill>
              </a:rPr>
              <a:t>body </a:t>
            </a:r>
            <a:r>
              <a:rPr lang="en-IN" sz="3000" dirty="0">
                <a:solidFill>
                  <a:schemeClr val="bg1"/>
                </a:solidFill>
              </a:rPr>
              <a:t>and </a:t>
            </a:r>
            <a:r>
              <a:rPr lang="en-IN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executes every time </a:t>
            </a:r>
            <a:r>
              <a:rPr lang="en-IN" sz="3000" dirty="0">
                <a:solidFill>
                  <a:schemeClr val="bg1"/>
                </a:solidFill>
              </a:rPr>
              <a:t>an </a:t>
            </a:r>
            <a:r>
              <a:rPr lang="en-IN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3000" dirty="0">
                <a:solidFill>
                  <a:schemeClr val="bg1"/>
                </a:solidFill>
              </a:rPr>
              <a:t> of the </a:t>
            </a:r>
            <a:r>
              <a:rPr lang="en-IN" sz="3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</a:t>
            </a:r>
            <a:r>
              <a:rPr lang="en-IN" sz="3000" dirty="0">
                <a:solidFill>
                  <a:schemeClr val="bg1"/>
                </a:solidFill>
              </a:rPr>
              <a:t> is </a:t>
            </a:r>
          </a:p>
          <a:p>
            <a:pPr>
              <a:buNone/>
            </a:pPr>
            <a:r>
              <a:rPr lang="en-IN" sz="3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created.</a:t>
            </a:r>
            <a:endParaRPr lang="en-US" sz="3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2156" y="2564904"/>
            <a:ext cx="5429288" cy="171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Important  Terminologies Of  OOPs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643050"/>
            <a:ext cx="7210396" cy="4521127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Object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Class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Abstraction 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Encapsulation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Polymorphism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Inheritance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Composition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Inheritance 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Inheritance</a:t>
            </a:r>
            <a:r>
              <a:rPr lang="en-IN" sz="2800" dirty="0">
                <a:solidFill>
                  <a:schemeClr val="bg1"/>
                </a:solidFill>
              </a:rPr>
              <a:t> is the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process</a:t>
            </a:r>
            <a:r>
              <a:rPr lang="en-IN" sz="2800" dirty="0">
                <a:solidFill>
                  <a:schemeClr val="bg1"/>
                </a:solidFill>
              </a:rPr>
              <a:t> of </a:t>
            </a:r>
            <a:r>
              <a:rPr lang="en-IN" sz="2800" b="1" dirty="0">
                <a:solidFill>
                  <a:srgbClr val="FFC000"/>
                </a:solidFill>
              </a:rPr>
              <a:t>reusing properties </a:t>
            </a:r>
            <a:r>
              <a:rPr lang="en-IN" sz="2800" dirty="0">
                <a:solidFill>
                  <a:schemeClr val="bg1"/>
                </a:solidFill>
              </a:rPr>
              <a:t>of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one class </a:t>
            </a:r>
            <a:r>
              <a:rPr lang="en-IN" sz="2800" dirty="0">
                <a:solidFill>
                  <a:schemeClr val="bg1"/>
                </a:solidFill>
              </a:rPr>
              <a:t>into </a:t>
            </a:r>
            <a:r>
              <a:rPr lang="en-IN" sz="2800" b="1" dirty="0">
                <a:solidFill>
                  <a:srgbClr val="92D050"/>
                </a:solidFill>
              </a:rPr>
              <a:t>another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simple words it means</a:t>
            </a:r>
            <a:r>
              <a:rPr lang="en-US" sz="2800" b="1" dirty="0">
                <a:solidFill>
                  <a:srgbClr val="FFFF00"/>
                </a:solidFill>
              </a:rPr>
              <a:t>, </a:t>
            </a:r>
            <a:r>
              <a:rPr lang="en-US" sz="2800" dirty="0">
                <a:solidFill>
                  <a:schemeClr val="bg1"/>
                </a:solidFill>
              </a:rPr>
              <a:t>creating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classes </a:t>
            </a:r>
            <a:r>
              <a:rPr lang="en-US" sz="2800" dirty="0">
                <a:solidFill>
                  <a:schemeClr val="bg1"/>
                </a:solidFill>
              </a:rPr>
              <a:t>with </a:t>
            </a:r>
            <a:r>
              <a:rPr lang="en-US" sz="2800" b="1" dirty="0">
                <a:solidFill>
                  <a:srgbClr val="92D050"/>
                </a:solidFill>
              </a:rPr>
              <a:t>some extra functionality </a:t>
            </a:r>
            <a:r>
              <a:rPr lang="en-US" sz="2800" dirty="0">
                <a:solidFill>
                  <a:schemeClr val="bg1"/>
                </a:solidFill>
              </a:rPr>
              <a:t>from an </a:t>
            </a:r>
            <a:r>
              <a:rPr lang="en-US" sz="2800" b="1" dirty="0">
                <a:solidFill>
                  <a:schemeClr val="accent6"/>
                </a:solidFill>
              </a:rPr>
              <a:t>existing class </a:t>
            </a:r>
            <a:r>
              <a:rPr lang="en-US" sz="2800" dirty="0">
                <a:solidFill>
                  <a:schemeClr val="bg1"/>
                </a:solidFill>
              </a:rPr>
              <a:t>or </a:t>
            </a:r>
            <a:r>
              <a:rPr lang="en-US" sz="2800" b="1" dirty="0">
                <a:solidFill>
                  <a:srgbClr val="00B0F0"/>
                </a:solidFill>
              </a:rPr>
              <a:t>interface</a:t>
            </a:r>
            <a:r>
              <a:rPr lang="en-US" sz="2800" b="1" dirty="0">
                <a:solidFill>
                  <a:srgbClr val="FFFF00"/>
                </a:solidFill>
              </a:rPr>
              <a:t>.</a:t>
            </a:r>
            <a:endParaRPr lang="en-US" sz="2800" dirty="0">
              <a:solidFill>
                <a:srgbClr val="FFFF00"/>
              </a:solidFill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929322" y="1428736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6443672" y="1885936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929322" y="2428868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286512" y="2571744"/>
            <a:ext cx="100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286512" y="250030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57200" y="990600"/>
            <a:ext cx="533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1" dirty="0"/>
          </a:p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class B extends A {  …..  }</a:t>
            </a:r>
          </a:p>
          <a:p>
            <a:pPr algn="l">
              <a:spcBef>
                <a:spcPct val="50000"/>
              </a:spcBef>
            </a:pPr>
            <a:r>
              <a:rPr lang="en-US" sz="2400" b="1" i="1" dirty="0">
                <a:solidFill>
                  <a:srgbClr val="FFFF00"/>
                </a:solidFill>
              </a:rPr>
              <a:t>A super class</a:t>
            </a:r>
          </a:p>
          <a:p>
            <a:pPr algn="l">
              <a:spcBef>
                <a:spcPct val="50000"/>
              </a:spcBef>
            </a:pPr>
            <a:r>
              <a:rPr lang="en-US" sz="2400" b="1" i="1" dirty="0">
                <a:solidFill>
                  <a:srgbClr val="FFFF00"/>
                </a:solidFill>
              </a:rPr>
              <a:t>B sub class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5943600" y="3476625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5943600" y="4600575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6248400" y="4572000"/>
            <a:ext cx="36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B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7286644" y="1500174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FFFF00"/>
                </a:solidFill>
              </a:rPr>
              <a:t>&lt;&lt;class&gt;&gt;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7143768" y="2071678"/>
            <a:ext cx="166211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FFFF00"/>
                </a:solidFill>
              </a:rPr>
              <a:t>&lt;&lt;class&gt;&gt;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943724" y="4556125"/>
            <a:ext cx="162880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FFFF00"/>
                </a:solidFill>
              </a:rPr>
              <a:t>&lt;&lt;class&gt;&gt;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6948488" y="3489325"/>
            <a:ext cx="2195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FFFF00"/>
                </a:solidFill>
              </a:rPr>
              <a:t>&lt;&lt;interface&gt;&gt;</a:t>
            </a: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V="1">
            <a:off x="6477000" y="391160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357158" y="3786190"/>
            <a:ext cx="533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class B implements A {  …..  }</a:t>
            </a:r>
          </a:p>
          <a:p>
            <a:pPr algn="l">
              <a:spcBef>
                <a:spcPct val="50000"/>
              </a:spcBef>
            </a:pPr>
            <a:r>
              <a:rPr lang="en-US" sz="2400" b="1" i="1" dirty="0">
                <a:solidFill>
                  <a:srgbClr val="FFFF00"/>
                </a:solidFill>
              </a:rPr>
              <a:t>A interface</a:t>
            </a:r>
          </a:p>
          <a:p>
            <a:pPr algn="l">
              <a:spcBef>
                <a:spcPct val="50000"/>
              </a:spcBef>
            </a:pPr>
            <a:r>
              <a:rPr lang="en-US" sz="2400" b="1" i="1" dirty="0">
                <a:solidFill>
                  <a:srgbClr val="FFFF00"/>
                </a:solidFill>
              </a:rPr>
              <a:t>B sub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0" grpId="0" animBg="1"/>
      <p:bldP spid="6151" grpId="0" animBg="1"/>
      <p:bldP spid="6152" grpId="0"/>
      <p:bldP spid="6153" grpId="0"/>
      <p:bldP spid="6154" grpId="0"/>
      <p:bldP spid="6155" grpId="0" animBg="1"/>
      <p:bldP spid="6157" grpId="0" animBg="1"/>
      <p:bldP spid="6159" grpId="0"/>
      <p:bldP spid="6162" grpId="0"/>
      <p:bldP spid="6163" grpId="0"/>
      <p:bldP spid="6164" grpId="0"/>
      <p:bldP spid="6165" grpId="0"/>
      <p:bldP spid="6167" grpId="0" animBg="1"/>
      <p:bldP spid="616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Various Forms of Inheritance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85800" y="15240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       A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1200150" y="198120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57225" y="260985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682625" y="2601913"/>
            <a:ext cx="100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003300" y="262731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762000" y="9906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</a:rPr>
              <a:t>Single Inheritance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133600" y="15240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       A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2133600" y="25908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       B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4648200" y="10668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</a:rPr>
              <a:t>Hierarchical Inheritance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4267200" y="1600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4724400" y="2057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4000500" y="2374900"/>
            <a:ext cx="1447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3784600" y="2667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4013200" y="2362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4508500" y="2667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5181600" y="2667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4724400" y="2362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5473700" y="2362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6273800" y="1600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 flipV="1">
            <a:off x="6731000" y="2057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6007100" y="2374900"/>
            <a:ext cx="1447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auto">
          <a:xfrm>
            <a:off x="5791200" y="2667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6019800" y="2362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6515100" y="2667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7188200" y="2667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6731000" y="2362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>
            <a:off x="7480300" y="2362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533400" y="35814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 err="1">
                <a:solidFill>
                  <a:srgbClr val="FFFF00"/>
                </a:solidFill>
              </a:rPr>
              <a:t>MultiLevel</a:t>
            </a:r>
            <a:r>
              <a:rPr lang="en-US" b="1" dirty="0">
                <a:solidFill>
                  <a:srgbClr val="FFFF00"/>
                </a:solidFill>
              </a:rPr>
              <a:t> Inheritance</a:t>
            </a:r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561975" y="424815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       A</a:t>
            </a:r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546100" y="5029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584200" y="4843463"/>
            <a:ext cx="100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3114" name="Text Box 42"/>
          <p:cNvSpPr txBox="1">
            <a:spLocks noChangeArrowheads="1"/>
          </p:cNvSpPr>
          <p:nvPr/>
        </p:nvSpPr>
        <p:spPr bwMode="auto">
          <a:xfrm>
            <a:off x="892175" y="50466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546100" y="58039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       C</a:t>
            </a:r>
          </a:p>
        </p:txBody>
      </p:sp>
      <p:sp>
        <p:nvSpPr>
          <p:cNvPr id="3116" name="Line 44"/>
          <p:cNvSpPr>
            <a:spLocks noChangeShapeType="1"/>
          </p:cNvSpPr>
          <p:nvPr/>
        </p:nvSpPr>
        <p:spPr bwMode="auto">
          <a:xfrm flipV="1">
            <a:off x="1066800" y="4724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17" name="Line 45"/>
          <p:cNvSpPr>
            <a:spLocks noChangeShapeType="1"/>
          </p:cNvSpPr>
          <p:nvPr/>
        </p:nvSpPr>
        <p:spPr bwMode="auto">
          <a:xfrm flipV="1">
            <a:off x="1054100" y="5486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1981200" y="4267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       A</a:t>
            </a: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1965325" y="504825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0" name="Text Box 48"/>
          <p:cNvSpPr txBox="1">
            <a:spLocks noChangeArrowheads="1"/>
          </p:cNvSpPr>
          <p:nvPr/>
        </p:nvSpPr>
        <p:spPr bwMode="auto">
          <a:xfrm>
            <a:off x="2003425" y="4862513"/>
            <a:ext cx="100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2311400" y="506571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1965325" y="582295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       C</a:t>
            </a:r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auto">
          <a:xfrm flipV="1">
            <a:off x="2486025" y="474345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prstDash val="lg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24" name="Line 52"/>
          <p:cNvSpPr>
            <a:spLocks noChangeShapeType="1"/>
          </p:cNvSpPr>
          <p:nvPr/>
        </p:nvSpPr>
        <p:spPr bwMode="auto">
          <a:xfrm flipV="1">
            <a:off x="2473325" y="550545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prstDash val="lg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25" name="Rectangle 53"/>
          <p:cNvSpPr>
            <a:spLocks noChangeArrowheads="1"/>
          </p:cNvSpPr>
          <p:nvPr/>
        </p:nvSpPr>
        <p:spPr bwMode="auto">
          <a:xfrm>
            <a:off x="3886200" y="4267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4673600" y="42672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27" name="Line 55"/>
          <p:cNvSpPr>
            <a:spLocks noChangeShapeType="1"/>
          </p:cNvSpPr>
          <p:nvPr/>
        </p:nvSpPr>
        <p:spPr bwMode="auto">
          <a:xfrm flipV="1">
            <a:off x="4191000" y="47244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28" name="Line 56"/>
          <p:cNvSpPr>
            <a:spLocks noChangeShapeType="1"/>
          </p:cNvSpPr>
          <p:nvPr/>
        </p:nvSpPr>
        <p:spPr bwMode="auto">
          <a:xfrm flipV="1">
            <a:off x="4965700" y="47244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29" name="Line 57"/>
          <p:cNvSpPr>
            <a:spLocks noChangeShapeType="1"/>
          </p:cNvSpPr>
          <p:nvPr/>
        </p:nvSpPr>
        <p:spPr bwMode="auto">
          <a:xfrm flipV="1">
            <a:off x="4191000" y="5257800"/>
            <a:ext cx="787400" cy="12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30" name="Rectangle 58"/>
          <p:cNvSpPr>
            <a:spLocks noChangeArrowheads="1"/>
          </p:cNvSpPr>
          <p:nvPr/>
        </p:nvSpPr>
        <p:spPr bwMode="auto">
          <a:xfrm>
            <a:off x="4343400" y="56388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131" name="Line 59"/>
          <p:cNvSpPr>
            <a:spLocks noChangeShapeType="1"/>
          </p:cNvSpPr>
          <p:nvPr/>
        </p:nvSpPr>
        <p:spPr bwMode="auto">
          <a:xfrm>
            <a:off x="4597400" y="52578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32" name="Text Box 60"/>
          <p:cNvSpPr txBox="1">
            <a:spLocks noChangeArrowheads="1"/>
          </p:cNvSpPr>
          <p:nvPr/>
        </p:nvSpPr>
        <p:spPr bwMode="auto">
          <a:xfrm>
            <a:off x="4203700" y="35814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</a:rPr>
              <a:t>Multiple Inheritance</a:t>
            </a:r>
          </a:p>
        </p:txBody>
      </p:sp>
      <p:sp>
        <p:nvSpPr>
          <p:cNvPr id="3134" name="Text Box 62"/>
          <p:cNvSpPr txBox="1">
            <a:spLocks noChangeArrowheads="1"/>
          </p:cNvSpPr>
          <p:nvPr/>
        </p:nvSpPr>
        <p:spPr bwMode="auto">
          <a:xfrm>
            <a:off x="3810000" y="3276600"/>
            <a:ext cx="350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  <p:sp>
        <p:nvSpPr>
          <p:cNvPr id="3135" name="Text Box 63"/>
          <p:cNvSpPr txBox="1">
            <a:spLocks noChangeArrowheads="1"/>
          </p:cNvSpPr>
          <p:nvPr/>
        </p:nvSpPr>
        <p:spPr bwMode="auto">
          <a:xfrm>
            <a:off x="3794125" y="3313113"/>
            <a:ext cx="2626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 SUPPORTED BY JAVA</a:t>
            </a:r>
          </a:p>
        </p:txBody>
      </p:sp>
      <p:sp>
        <p:nvSpPr>
          <p:cNvPr id="3136" name="Line 64"/>
          <p:cNvSpPr>
            <a:spLocks noChangeShapeType="1"/>
          </p:cNvSpPr>
          <p:nvPr/>
        </p:nvSpPr>
        <p:spPr bwMode="auto">
          <a:xfrm flipV="1">
            <a:off x="2667000" y="198120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auto">
          <a:xfrm>
            <a:off x="5537200" y="4267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6324600" y="42672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39" name="Line 67"/>
          <p:cNvSpPr>
            <a:spLocks noChangeShapeType="1"/>
          </p:cNvSpPr>
          <p:nvPr/>
        </p:nvSpPr>
        <p:spPr bwMode="auto">
          <a:xfrm flipV="1">
            <a:off x="5842000" y="47244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40" name="Line 68"/>
          <p:cNvSpPr>
            <a:spLocks noChangeShapeType="1"/>
          </p:cNvSpPr>
          <p:nvPr/>
        </p:nvSpPr>
        <p:spPr bwMode="auto">
          <a:xfrm flipV="1">
            <a:off x="6616700" y="47244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41" name="Line 69"/>
          <p:cNvSpPr>
            <a:spLocks noChangeShapeType="1"/>
          </p:cNvSpPr>
          <p:nvPr/>
        </p:nvSpPr>
        <p:spPr bwMode="auto">
          <a:xfrm flipV="1">
            <a:off x="5842000" y="5257800"/>
            <a:ext cx="787400" cy="12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42" name="Rectangle 70"/>
          <p:cNvSpPr>
            <a:spLocks noChangeArrowheads="1"/>
          </p:cNvSpPr>
          <p:nvPr/>
        </p:nvSpPr>
        <p:spPr bwMode="auto">
          <a:xfrm>
            <a:off x="5994400" y="56388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143" name="Line 71"/>
          <p:cNvSpPr>
            <a:spLocks noChangeShapeType="1"/>
          </p:cNvSpPr>
          <p:nvPr/>
        </p:nvSpPr>
        <p:spPr bwMode="auto">
          <a:xfrm>
            <a:off x="6248400" y="52578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44" name="Line 72"/>
          <p:cNvSpPr>
            <a:spLocks noChangeShapeType="1"/>
          </p:cNvSpPr>
          <p:nvPr/>
        </p:nvSpPr>
        <p:spPr bwMode="auto">
          <a:xfrm>
            <a:off x="3987800" y="3683000"/>
            <a:ext cx="762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45" name="Text Box 73"/>
          <p:cNvSpPr txBox="1">
            <a:spLocks noChangeArrowheads="1"/>
          </p:cNvSpPr>
          <p:nvPr/>
        </p:nvSpPr>
        <p:spPr bwMode="auto">
          <a:xfrm>
            <a:off x="5410200" y="3976688"/>
            <a:ext cx="21570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SUPPORTED BY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3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6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9" dur="500"/>
                                        <p:tgtEl>
                                          <p:spTgt spid="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3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6" grpId="0" animBg="1"/>
      <p:bldP spid="3078" grpId="0" animBg="1"/>
      <p:bldP spid="3079" grpId="0" animBg="1"/>
      <p:bldP spid="3081" grpId="0"/>
      <p:bldP spid="3082" grpId="0"/>
      <p:bldP spid="3083" grpId="0"/>
      <p:bldP spid="3084" grpId="0" animBg="1"/>
      <p:bldP spid="3087" grpId="0" animBg="1"/>
      <p:bldP spid="3089" grpId="0"/>
      <p:bldP spid="3090" grpId="0" animBg="1"/>
      <p:bldP spid="3091" grpId="0" animBg="1"/>
      <p:bldP spid="3092" grpId="0" animBg="1"/>
      <p:bldP spid="3093" grpId="0" animBg="1"/>
      <p:bldP spid="3095" grpId="0" animBg="1"/>
      <p:bldP spid="3096" grpId="0" animBg="1"/>
      <p:bldP spid="3097" grpId="0" animBg="1"/>
      <p:bldP spid="3098" grpId="0" animBg="1"/>
      <p:bldP spid="3099" grpId="0" animBg="1"/>
      <p:bldP spid="3100" grpId="0" animBg="1"/>
      <p:bldP spid="3101" grpId="0" animBg="1"/>
      <p:bldP spid="3102" grpId="0" animBg="1"/>
      <p:bldP spid="3103" grpId="0" animBg="1"/>
      <p:bldP spid="3104" grpId="0" animBg="1"/>
      <p:bldP spid="3105" grpId="0" animBg="1"/>
      <p:bldP spid="3106" grpId="0" animBg="1"/>
      <p:bldP spid="3107" grpId="0" animBg="1"/>
      <p:bldP spid="3108" grpId="0" animBg="1"/>
      <p:bldP spid="3109" grpId="0"/>
      <p:bldP spid="3110" grpId="0" animBg="1"/>
      <p:bldP spid="3112" grpId="0" animBg="1"/>
      <p:bldP spid="3113" grpId="0"/>
      <p:bldP spid="3114" grpId="0"/>
      <p:bldP spid="3115" grpId="0" animBg="1"/>
      <p:bldP spid="3116" grpId="0" animBg="1"/>
      <p:bldP spid="3117" grpId="0" animBg="1"/>
      <p:bldP spid="3118" grpId="0" animBg="1"/>
      <p:bldP spid="3119" grpId="0" animBg="1"/>
      <p:bldP spid="3120" grpId="0"/>
      <p:bldP spid="3121" grpId="0"/>
      <p:bldP spid="3122" grpId="0" animBg="1"/>
      <p:bldP spid="3123" grpId="0" animBg="1"/>
      <p:bldP spid="3124" grpId="0" animBg="1"/>
      <p:bldP spid="3125" grpId="0" animBg="1"/>
      <p:bldP spid="3126" grpId="0" animBg="1"/>
      <p:bldP spid="3127" grpId="0" animBg="1"/>
      <p:bldP spid="3128" grpId="0" animBg="1"/>
      <p:bldP spid="3129" grpId="0" animBg="1"/>
      <p:bldP spid="3130" grpId="0" animBg="1"/>
      <p:bldP spid="3131" grpId="0" animBg="1"/>
      <p:bldP spid="3132" grpId="0"/>
      <p:bldP spid="3136" grpId="0" animBg="1"/>
      <p:bldP spid="3137" grpId="0" animBg="1"/>
      <p:bldP spid="3138" grpId="0" animBg="1"/>
      <p:bldP spid="3139" grpId="0" animBg="1"/>
      <p:bldP spid="3140" grpId="0" animBg="1"/>
      <p:bldP spid="3141" grpId="0" animBg="1"/>
      <p:bldP spid="3142" grpId="0" animBg="1"/>
      <p:bldP spid="3143" grpId="0" animBg="1"/>
      <p:bldP spid="314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Multiple Inheritance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Tx/>
              <a:buChar char="•"/>
            </a:pPr>
            <a:r>
              <a:rPr lang="en-US" sz="2400" b="1" dirty="0"/>
              <a:t>    </a:t>
            </a:r>
            <a:r>
              <a:rPr lang="en-US" sz="2400" b="1" dirty="0" err="1">
                <a:solidFill>
                  <a:schemeClr val="accent6"/>
                </a:solidFill>
              </a:rPr>
              <a:t>Mulitiple</a:t>
            </a:r>
            <a:r>
              <a:rPr lang="en-US" sz="2400" b="1" dirty="0">
                <a:solidFill>
                  <a:schemeClr val="accent6"/>
                </a:solidFill>
              </a:rPr>
              <a:t> Inheritance </a:t>
            </a:r>
            <a:r>
              <a:rPr lang="en-US" sz="2400" dirty="0">
                <a:solidFill>
                  <a:schemeClr val="bg1"/>
                </a:solidFill>
              </a:rPr>
              <a:t>can be </a:t>
            </a:r>
            <a:r>
              <a:rPr lang="en-US" sz="2400" b="1" dirty="0">
                <a:solidFill>
                  <a:srgbClr val="92D050"/>
                </a:solidFill>
              </a:rPr>
              <a:t>implemented by</a:t>
            </a:r>
            <a:r>
              <a:rPr lang="en-US" sz="2400" dirty="0">
                <a:solidFill>
                  <a:schemeClr val="bg1"/>
                </a:solidFill>
              </a:rPr>
              <a:t> implementing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multiple interfaces </a:t>
            </a:r>
            <a:r>
              <a:rPr lang="en-US" sz="2400" dirty="0">
                <a:solidFill>
                  <a:schemeClr val="bg1"/>
                </a:solidFill>
              </a:rPr>
              <a:t>not by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extending</a:t>
            </a:r>
            <a:r>
              <a:rPr lang="en-US" sz="2400" dirty="0">
                <a:solidFill>
                  <a:schemeClr val="bg1"/>
                </a:solidFill>
              </a:rPr>
              <a:t> multiple classes</a:t>
            </a:r>
          </a:p>
          <a:p>
            <a:pPr marL="342900" indent="-342900" algn="l">
              <a:spcBef>
                <a:spcPct val="50000"/>
              </a:spcBef>
            </a:pPr>
            <a:r>
              <a:rPr lang="en-US" sz="2400" b="1" dirty="0"/>
              <a:t>   </a:t>
            </a:r>
            <a:r>
              <a:rPr lang="en-US" sz="2400" b="1" dirty="0">
                <a:solidFill>
                  <a:schemeClr val="bg1"/>
                </a:solidFill>
              </a:rPr>
              <a:t>Example :</a:t>
            </a:r>
          </a:p>
          <a:p>
            <a:pPr marL="342900" indent="-342900" algn="l">
              <a:spcBef>
                <a:spcPct val="50000"/>
              </a:spcBef>
            </a:pPr>
            <a:r>
              <a:rPr lang="en-US" sz="2400" b="1" dirty="0"/>
              <a:t>   </a:t>
            </a:r>
            <a:r>
              <a:rPr lang="en-US" b="1" dirty="0">
                <a:solidFill>
                  <a:srgbClr val="FFFF00"/>
                </a:solidFill>
              </a:rPr>
              <a:t>class Z extends A implements C , D</a:t>
            </a:r>
          </a:p>
          <a:p>
            <a:pPr marL="342900" indent="-342900" algn="l"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</a:rPr>
              <a:t>    {  …………} </a:t>
            </a:r>
          </a:p>
          <a:p>
            <a:pPr marL="342900" indent="-342900" algn="l">
              <a:spcBef>
                <a:spcPct val="50000"/>
              </a:spcBef>
            </a:pPr>
            <a:r>
              <a:rPr lang="en-US" b="1" dirty="0"/>
              <a:t>  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OK</a:t>
            </a:r>
          </a:p>
          <a:p>
            <a:pPr marL="342900" indent="-342900" algn="l">
              <a:spcBef>
                <a:spcPct val="50000"/>
              </a:spcBef>
            </a:pPr>
            <a:r>
              <a:rPr lang="en-US" b="1" dirty="0"/>
              <a:t>   </a:t>
            </a:r>
            <a:r>
              <a:rPr lang="en-US" b="1" dirty="0">
                <a:solidFill>
                  <a:srgbClr val="FFFF00"/>
                </a:solidFill>
              </a:rPr>
              <a:t>class Z extends A ,B 			         class Z extends A extends B</a:t>
            </a:r>
          </a:p>
          <a:p>
            <a:pPr marL="342900" indent="-342900" algn="l"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</a:rPr>
              <a:t>   {			                  		         {</a:t>
            </a:r>
          </a:p>
          <a:p>
            <a:pPr marL="342900" indent="-342900" algn="l"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/>
              <a:t>				 </a:t>
            </a:r>
            <a:r>
              <a:rPr lang="en-US" sz="4400" b="1" dirty="0">
                <a:solidFill>
                  <a:schemeClr val="bg1"/>
                </a:solidFill>
              </a:rPr>
              <a:t>OR</a:t>
            </a:r>
          </a:p>
          <a:p>
            <a:pPr marL="342900" indent="-342900" algn="l">
              <a:spcBef>
                <a:spcPct val="50000"/>
              </a:spcBef>
            </a:pPr>
            <a:r>
              <a:rPr lang="en-US" b="1" dirty="0"/>
              <a:t>   </a:t>
            </a:r>
            <a:r>
              <a:rPr lang="en-US" b="1" dirty="0">
                <a:solidFill>
                  <a:srgbClr val="FFFF00"/>
                </a:solidFill>
              </a:rPr>
              <a:t>} </a:t>
            </a:r>
            <a:r>
              <a:rPr lang="en-US" b="1" dirty="0"/>
              <a:t>	                	     		</a:t>
            </a:r>
            <a:r>
              <a:rPr lang="en-US" b="1" dirty="0">
                <a:solidFill>
                  <a:srgbClr val="FFFF00"/>
                </a:solidFill>
              </a:rPr>
              <a:t>                           }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029200" y="2257425"/>
            <a:ext cx="6858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6019800" y="2257425"/>
            <a:ext cx="6858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010400" y="2243138"/>
            <a:ext cx="6858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6019800" y="3200400"/>
            <a:ext cx="6858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V="1">
            <a:off x="5376863" y="271462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5376863" y="3095625"/>
            <a:ext cx="1938337" cy="285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V="1">
            <a:off x="6343650" y="27432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V="1">
            <a:off x="7315200" y="2681288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857224" y="5226050"/>
            <a:ext cx="2343176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WRONG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5857884" y="5257800"/>
            <a:ext cx="2371716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3" grpId="0" animBg="1"/>
      <p:bldP spid="4104" grpId="0" animBg="1"/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/>
      <p:bldP spid="41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8600" y="457200"/>
            <a:ext cx="8610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>
                <a:solidFill>
                  <a:schemeClr val="bg1"/>
                </a:solidFill>
              </a:rPr>
              <a:t>Defining A Subclass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52400" y="1524000"/>
            <a:ext cx="84582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u="sng" dirty="0">
                <a:solidFill>
                  <a:schemeClr val="bg1"/>
                </a:solidFill>
              </a:rPr>
              <a:t>Syntax :</a:t>
            </a:r>
          </a:p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class &lt;subclass name&gt; 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 &lt;</a:t>
            </a:r>
            <a:r>
              <a:rPr lang="en-US" sz="2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superclass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 name&gt;</a:t>
            </a:r>
          </a:p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 variable declarations;</a:t>
            </a:r>
          </a:p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 method definitions;</a:t>
            </a:r>
          </a:p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4857760"/>
            <a:ext cx="9144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Tx/>
              <a:buChar char="•"/>
            </a:pPr>
            <a:r>
              <a:rPr lang="en-US" sz="2400" b="1" dirty="0">
                <a:solidFill>
                  <a:srgbClr val="00B0F0"/>
                </a:solidFill>
              </a:rPr>
              <a:t>extends</a:t>
            </a:r>
            <a:r>
              <a:rPr lang="en-US" sz="2400" dirty="0">
                <a:solidFill>
                  <a:schemeClr val="bg1"/>
                </a:solidFill>
              </a:rPr>
              <a:t> keyword </a:t>
            </a:r>
            <a:r>
              <a:rPr lang="en-US" sz="2400" b="1" dirty="0">
                <a:solidFill>
                  <a:srgbClr val="92D050"/>
                </a:solidFill>
              </a:rPr>
              <a:t>signifies</a:t>
            </a:r>
            <a:r>
              <a:rPr lang="en-US" sz="2400" dirty="0">
                <a:solidFill>
                  <a:schemeClr val="bg1"/>
                </a:solidFill>
              </a:rPr>
              <a:t> that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properties </a:t>
            </a:r>
            <a:r>
              <a:rPr lang="en-US" sz="2400" dirty="0">
                <a:solidFill>
                  <a:schemeClr val="bg1"/>
                </a:solidFill>
              </a:rPr>
              <a:t>of the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super class </a:t>
            </a:r>
            <a:r>
              <a:rPr lang="en-US" sz="2400" dirty="0">
                <a:solidFill>
                  <a:schemeClr val="bg1"/>
                </a:solidFill>
              </a:rPr>
              <a:t>are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extended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sz="2400" b="1" dirty="0">
                <a:solidFill>
                  <a:srgbClr val="00B0F0"/>
                </a:solidFill>
              </a:rPr>
              <a:t>sub class</a:t>
            </a:r>
          </a:p>
          <a:p>
            <a:pPr marL="342900" lvl="1" indent="-342900">
              <a:spcBef>
                <a:spcPct val="50000"/>
              </a:spcBef>
              <a:buFontTx/>
              <a:buChar char="•"/>
            </a:pPr>
            <a:r>
              <a:rPr lang="en-GB" sz="2400" dirty="0">
                <a:solidFill>
                  <a:schemeClr val="bg1"/>
                </a:solidFill>
                <a:latin typeface="+mj-lt"/>
              </a:rPr>
              <a:t>If </a:t>
            </a:r>
            <a:r>
              <a:rPr lang="en-GB" sz="2400" b="1" dirty="0">
                <a:solidFill>
                  <a:srgbClr val="00B0F0"/>
                </a:solidFill>
                <a:latin typeface="+mj-lt"/>
              </a:rPr>
              <a:t>inheritance</a:t>
            </a:r>
            <a:r>
              <a:rPr lang="en-GB" sz="2400" dirty="0">
                <a:solidFill>
                  <a:schemeClr val="bg1"/>
                </a:solidFill>
                <a:latin typeface="+mj-lt"/>
              </a:rPr>
              <a:t> is </a:t>
            </a:r>
            <a:r>
              <a:rPr lang="en-GB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not defined</a:t>
            </a:r>
            <a:r>
              <a:rPr lang="en-GB" sz="2400" dirty="0">
                <a:solidFill>
                  <a:schemeClr val="bg1"/>
                </a:solidFill>
                <a:latin typeface="+mj-lt"/>
              </a:rPr>
              <a:t>, the </a:t>
            </a:r>
            <a:r>
              <a:rPr lang="en-GB" sz="2400" b="1" dirty="0">
                <a:solidFill>
                  <a:schemeClr val="accent6"/>
                </a:solidFill>
                <a:latin typeface="+mj-lt"/>
              </a:rPr>
              <a:t>class extends </a:t>
            </a:r>
            <a:r>
              <a:rPr lang="en-GB" sz="2400" dirty="0">
                <a:solidFill>
                  <a:schemeClr val="bg1"/>
                </a:solidFill>
                <a:latin typeface="+mj-lt"/>
              </a:rPr>
              <a:t>a class called </a:t>
            </a:r>
            <a:r>
              <a:rPr lang="en-GB" sz="2400" b="1" dirty="0">
                <a:solidFill>
                  <a:srgbClr val="FFFF00"/>
                </a:solidFill>
                <a:latin typeface="+mj-lt"/>
              </a:rPr>
              <a:t>Object</a:t>
            </a:r>
          </a:p>
          <a:p>
            <a:pPr marL="342900" indent="-342900" algn="l">
              <a:spcBef>
                <a:spcPct val="50000"/>
              </a:spcBef>
              <a:buFontTx/>
              <a:buChar char="•"/>
            </a:pPr>
            <a:endParaRPr lang="en-US" sz="2400" b="1" dirty="0"/>
          </a:p>
          <a:p>
            <a:pPr marL="342900" indent="-342900" algn="l">
              <a:spcBef>
                <a:spcPct val="50000"/>
              </a:spcBef>
              <a:buFontTx/>
              <a:buChar char="•"/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662401" y="951940"/>
            <a:ext cx="7964640" cy="0"/>
          </a:xfrm>
          <a:prstGeom prst="line">
            <a:avLst/>
          </a:prstGeom>
          <a:noFill/>
          <a:ln w="54720">
            <a:solidFill>
              <a:schemeClr val="bg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428728" y="357166"/>
            <a:ext cx="621510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4400" dirty="0">
                <a:solidFill>
                  <a:schemeClr val="bg1"/>
                </a:solidFill>
                <a:latin typeface="Helvetica" charset="0"/>
              </a:rPr>
              <a:t>			</a:t>
            </a:r>
            <a:r>
              <a:rPr lang="en-GB" sz="4400" b="1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6357950" y="1285860"/>
            <a:ext cx="1759680" cy="92333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name: String          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dob: Date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endParaRPr lang="en-GB" sz="1500" dirty="0">
              <a:latin typeface="Times" charset="0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7143768" y="2214554"/>
            <a:ext cx="0" cy="7459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6286512" y="3000372"/>
            <a:ext cx="1759680" cy="923330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</a:t>
            </a:r>
            <a:r>
              <a:rPr lang="en-GB" sz="1500" dirty="0" err="1">
                <a:latin typeface="Times" charset="0"/>
              </a:rPr>
              <a:t>employeeID</a:t>
            </a:r>
            <a:r>
              <a:rPr lang="en-GB" sz="1500" dirty="0">
                <a:latin typeface="Times" charset="0"/>
              </a:rPr>
              <a:t>: </a:t>
            </a:r>
            <a:r>
              <a:rPr lang="en-GB" sz="1500" dirty="0" err="1">
                <a:latin typeface="Times" charset="0"/>
              </a:rPr>
              <a:t>int</a:t>
            </a:r>
            <a:endParaRPr lang="en-GB" sz="1500" dirty="0">
              <a:latin typeface="Times" charset="0"/>
            </a:endParaRP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salary: </a:t>
            </a:r>
            <a:r>
              <a:rPr lang="en-GB" sz="1500" dirty="0" err="1">
                <a:latin typeface="Times" charset="0"/>
              </a:rPr>
              <a:t>int</a:t>
            </a:r>
            <a:endParaRPr lang="en-GB" sz="1500" dirty="0">
              <a:latin typeface="Times" charset="0"/>
            </a:endParaRP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</a:t>
            </a:r>
            <a:r>
              <a:rPr lang="en-GB" sz="1500" dirty="0" err="1">
                <a:latin typeface="Times" charset="0"/>
              </a:rPr>
              <a:t>startDate</a:t>
            </a:r>
            <a:r>
              <a:rPr lang="en-GB" sz="1500" dirty="0">
                <a:latin typeface="Times" charset="0"/>
              </a:rPr>
              <a:t>: Date</a:t>
            </a: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1357290" y="1357298"/>
            <a:ext cx="2993760" cy="1471835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586249" y="1556039"/>
            <a:ext cx="2648160" cy="110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1300" dirty="0">
                <a:latin typeface="Courier" charset="0"/>
              </a:rPr>
              <a:t>public class Person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1300" dirty="0">
                <a:latin typeface="Courier" charset="0"/>
              </a:rPr>
              <a:t>{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1300" dirty="0">
                <a:latin typeface="Courier" charset="0"/>
              </a:rPr>
              <a:t>	private String name;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1300" dirty="0">
                <a:latin typeface="Courier" charset="0"/>
              </a:rPr>
              <a:t>	private Date dob;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1300" dirty="0">
                <a:latin typeface="Courier" charset="0"/>
              </a:rPr>
              <a:t>	[...]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1285852" y="3071810"/>
            <a:ext cx="4335840" cy="1621610"/>
          </a:xfrm>
          <a:prstGeom prst="roundRect">
            <a:avLst>
              <a:gd name="adj" fmla="val 88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514811" y="3270551"/>
            <a:ext cx="3657600" cy="134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300" dirty="0">
                <a:latin typeface="Courier" charset="0"/>
              </a:rPr>
              <a:t>public class Employee extends Person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300" dirty="0">
                <a:latin typeface="Courier" charset="0"/>
              </a:rPr>
              <a:t>{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300" dirty="0">
                <a:latin typeface="Courier" charset="0"/>
              </a:rPr>
              <a:t>	private </a:t>
            </a:r>
            <a:r>
              <a:rPr lang="en-GB" sz="1300" dirty="0" err="1">
                <a:latin typeface="Courier" charset="0"/>
              </a:rPr>
              <a:t>int</a:t>
            </a:r>
            <a:r>
              <a:rPr lang="en-GB" sz="1300" dirty="0">
                <a:latin typeface="Courier" charset="0"/>
              </a:rPr>
              <a:t> </a:t>
            </a:r>
            <a:r>
              <a:rPr lang="en-GB" sz="1300" dirty="0" err="1">
                <a:latin typeface="Courier" charset="0"/>
              </a:rPr>
              <a:t>employeID</a:t>
            </a:r>
            <a:r>
              <a:rPr lang="en-GB" sz="1300" dirty="0">
                <a:latin typeface="Courier" charset="0"/>
              </a:rPr>
              <a:t>;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300" dirty="0">
                <a:latin typeface="Courier" charset="0"/>
              </a:rPr>
              <a:t>	private </a:t>
            </a:r>
            <a:r>
              <a:rPr lang="en-GB" sz="1300" dirty="0" err="1">
                <a:latin typeface="Courier" charset="0"/>
              </a:rPr>
              <a:t>int</a:t>
            </a:r>
            <a:r>
              <a:rPr lang="en-GB" sz="1300" dirty="0">
                <a:latin typeface="Courier" charset="0"/>
              </a:rPr>
              <a:t> salary;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300" dirty="0">
                <a:latin typeface="Courier" charset="0"/>
              </a:rPr>
              <a:t>	private Date </a:t>
            </a:r>
            <a:r>
              <a:rPr lang="en-GB" sz="1300" dirty="0" err="1">
                <a:latin typeface="Courier" charset="0"/>
              </a:rPr>
              <a:t>startDate</a:t>
            </a:r>
            <a:r>
              <a:rPr lang="en-GB" sz="1300" dirty="0">
                <a:latin typeface="Courier" charset="0"/>
              </a:rPr>
              <a:t>;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300" dirty="0">
                <a:latin typeface="Courier" charset="0"/>
              </a:rPr>
              <a:t>	[...]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85852" y="5072074"/>
            <a:ext cx="4335840" cy="515574"/>
            <a:chOff x="910" y="3783"/>
            <a:chExt cx="3011" cy="358"/>
          </a:xfrm>
        </p:grpSpPr>
        <p:sp>
          <p:nvSpPr>
            <p:cNvPr id="6156" name="AutoShape 12"/>
            <p:cNvSpPr>
              <a:spLocks noChangeArrowheads="1"/>
            </p:cNvSpPr>
            <p:nvPr/>
          </p:nvSpPr>
          <p:spPr bwMode="auto">
            <a:xfrm>
              <a:off x="910" y="3783"/>
              <a:ext cx="3011" cy="358"/>
            </a:xfrm>
            <a:prstGeom prst="roundRect">
              <a:avLst>
                <a:gd name="adj" fmla="val 27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1069" y="3921"/>
              <a:ext cx="2540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91523" indent="-191523">
                <a:spcBef>
                  <a:spcPts val="249"/>
                </a:spcBef>
                <a:buClr>
                  <a:srgbClr val="000000"/>
                </a:buClr>
                <a:buSzPct val="174000"/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</a:tabLst>
              </a:pPr>
              <a:r>
                <a:rPr lang="en-GB" sz="1300" dirty="0">
                  <a:latin typeface="Courier" charset="0"/>
                </a:rPr>
                <a:t>Employee </a:t>
              </a:r>
              <a:r>
                <a:rPr lang="en-GB" sz="1300" dirty="0" err="1">
                  <a:latin typeface="Courier" charset="0"/>
                </a:rPr>
                <a:t>anEmployee</a:t>
              </a:r>
              <a:r>
                <a:rPr lang="en-GB" sz="1300" dirty="0">
                  <a:latin typeface="Courier" charset="0"/>
                </a:rPr>
                <a:t> = new Employee();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/>
          <p:cNvSpPr>
            <a:spLocks noChangeShapeType="1"/>
          </p:cNvSpPr>
          <p:nvPr/>
        </p:nvSpPr>
        <p:spPr bwMode="auto">
          <a:xfrm>
            <a:off x="584641" y="951940"/>
            <a:ext cx="7964640" cy="0"/>
          </a:xfrm>
          <a:prstGeom prst="line">
            <a:avLst/>
          </a:prstGeom>
          <a:noFill/>
          <a:ln w="54720">
            <a:solidFill>
              <a:schemeClr val="bg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85852" y="357166"/>
            <a:ext cx="657229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4400" b="1" dirty="0">
                <a:solidFill>
                  <a:schemeClr val="bg1"/>
                </a:solidFill>
                <a:latin typeface="+mj-lt"/>
              </a:rPr>
              <a:t>      What really happens?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0561" y="1203967"/>
            <a:ext cx="7768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1523" indent="-191523"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>
                <a:solidFill>
                  <a:srgbClr val="92D050"/>
                </a:solidFill>
                <a:latin typeface="Helvetica" charset="0"/>
              </a:rPr>
              <a:t>When an object </a:t>
            </a:r>
            <a:r>
              <a:rPr lang="en-GB" dirty="0">
                <a:solidFill>
                  <a:schemeClr val="bg1"/>
                </a:solidFill>
                <a:latin typeface="Helvetica" charset="0"/>
              </a:rPr>
              <a:t>is </a:t>
            </a:r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charset="0"/>
              </a:rPr>
              <a:t>created</a:t>
            </a:r>
            <a:r>
              <a:rPr lang="en-GB" dirty="0">
                <a:solidFill>
                  <a:schemeClr val="bg1"/>
                </a:solidFill>
                <a:latin typeface="Helvetica" charset="0"/>
              </a:rPr>
              <a:t> using </a:t>
            </a:r>
            <a:r>
              <a:rPr lang="en-GB" b="1" dirty="0">
                <a:solidFill>
                  <a:schemeClr val="accent6"/>
                </a:solidFill>
                <a:latin typeface="Helvetica" charset="0"/>
              </a:rPr>
              <a:t>new</a:t>
            </a:r>
            <a:r>
              <a:rPr lang="en-GB" dirty="0">
                <a:solidFill>
                  <a:schemeClr val="bg1"/>
                </a:solidFill>
                <a:latin typeface="Helvetica" charset="0"/>
              </a:rPr>
              <a:t>, the </a:t>
            </a:r>
            <a:r>
              <a:rPr lang="en-GB" b="1" dirty="0">
                <a:solidFill>
                  <a:srgbClr val="00B0F0"/>
                </a:solidFill>
                <a:latin typeface="Helvetica" charset="0"/>
              </a:rPr>
              <a:t>JVM</a:t>
            </a:r>
            <a:r>
              <a:rPr lang="en-GB" dirty="0">
                <a:solidFill>
                  <a:schemeClr val="bg1"/>
                </a:solidFill>
                <a:latin typeface="Helvetica" charset="0"/>
              </a:rPr>
              <a:t> allocates </a:t>
            </a:r>
            <a:r>
              <a:rPr lang="en-GB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Helvetica" charset="0"/>
              </a:rPr>
              <a:t>enough memory </a:t>
            </a:r>
            <a:r>
              <a:rPr lang="en-GB" dirty="0">
                <a:solidFill>
                  <a:schemeClr val="bg1"/>
                </a:solidFill>
                <a:latin typeface="Helvetica" charset="0"/>
              </a:rPr>
              <a:t>to hold all its </a:t>
            </a:r>
            <a:r>
              <a:rPr lang="en-GB" b="1" dirty="0">
                <a:solidFill>
                  <a:srgbClr val="00B0F0"/>
                </a:solidFill>
                <a:latin typeface="Helvetica" charset="0"/>
              </a:rPr>
              <a:t>instance variables</a:t>
            </a:r>
            <a:r>
              <a:rPr lang="en-GB" dirty="0">
                <a:solidFill>
                  <a:srgbClr val="00B0F0"/>
                </a:solidFill>
                <a:latin typeface="Helvetica" charset="0"/>
              </a:rPr>
              <a:t>.</a:t>
            </a:r>
          </a:p>
          <a:p>
            <a:pPr marL="391686" lvl="1" indent="-195843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olidFill>
                <a:schemeClr val="bg1"/>
              </a:solidFill>
              <a:latin typeface="Helvetica" charset="0"/>
            </a:endParaRPr>
          </a:p>
          <a:p>
            <a:pPr marL="391686" lvl="1" indent="-195843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chemeClr val="bg1"/>
                </a:solidFill>
                <a:latin typeface="Helvetica" charset="0"/>
              </a:rPr>
              <a:t>This </a:t>
            </a:r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charset="0"/>
              </a:rPr>
              <a:t>includes</a:t>
            </a:r>
            <a:r>
              <a:rPr lang="en-GB" dirty="0">
                <a:solidFill>
                  <a:schemeClr val="bg1"/>
                </a:solidFill>
                <a:latin typeface="Helvetica" charset="0"/>
              </a:rPr>
              <a:t> all </a:t>
            </a:r>
            <a:r>
              <a:rPr lang="en-GB" b="1" dirty="0">
                <a:solidFill>
                  <a:srgbClr val="FFC000"/>
                </a:solidFill>
                <a:latin typeface="Helvetica" charset="0"/>
              </a:rPr>
              <a:t>inherited instance variables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343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900" dirty="0">
              <a:latin typeface="Helvetica" charset="0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071538" y="2571744"/>
            <a:ext cx="1759680" cy="92333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name: String          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dob: Date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endParaRPr lang="en-GB" sz="1500" dirty="0">
              <a:latin typeface="Times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H="1" flipV="1">
            <a:off x="1909979" y="3500438"/>
            <a:ext cx="45719" cy="90605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1071538" y="4072381"/>
            <a:ext cx="1759680" cy="923330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</a:t>
            </a:r>
            <a:r>
              <a:rPr lang="en-GB" sz="1500" dirty="0" err="1">
                <a:latin typeface="Times" charset="0"/>
              </a:rPr>
              <a:t>employeeID</a:t>
            </a:r>
            <a:r>
              <a:rPr lang="en-GB" sz="1500" dirty="0">
                <a:latin typeface="Times" charset="0"/>
              </a:rPr>
              <a:t>: </a:t>
            </a:r>
            <a:r>
              <a:rPr lang="en-GB" sz="1500" dirty="0" err="1">
                <a:latin typeface="Times" charset="0"/>
              </a:rPr>
              <a:t>int</a:t>
            </a:r>
            <a:endParaRPr lang="en-GB" sz="1500" dirty="0">
              <a:latin typeface="Times" charset="0"/>
            </a:endParaRP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salary: </a:t>
            </a:r>
            <a:r>
              <a:rPr lang="en-GB" sz="1500" dirty="0" err="1">
                <a:latin typeface="Times" charset="0"/>
              </a:rPr>
              <a:t>int</a:t>
            </a:r>
            <a:endParaRPr lang="en-GB" sz="1500" dirty="0">
              <a:latin typeface="Times" charset="0"/>
            </a:endParaRP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</a:t>
            </a:r>
            <a:r>
              <a:rPr lang="en-GB" sz="1500" dirty="0" err="1">
                <a:latin typeface="Times" charset="0"/>
              </a:rPr>
              <a:t>startDate</a:t>
            </a:r>
            <a:r>
              <a:rPr lang="en-GB" sz="1500" dirty="0">
                <a:latin typeface="Times" charset="0"/>
              </a:rPr>
              <a:t>: Date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4357686" y="3214686"/>
            <a:ext cx="3143272" cy="194756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b="1" dirty="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>
                <a:latin typeface="Times" charset="0"/>
              </a:rPr>
              <a:t>name = “</a:t>
            </a:r>
            <a:r>
              <a:rPr lang="en-GB" sz="1500" dirty="0" err="1">
                <a:latin typeface="Times" charset="0"/>
              </a:rPr>
              <a:t>Rajat</a:t>
            </a:r>
            <a:r>
              <a:rPr lang="en-GB" sz="1500" dirty="0">
                <a:latin typeface="Times" charset="0"/>
              </a:rPr>
              <a:t>"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>
                <a:latin typeface="Times" charset="0"/>
              </a:rPr>
              <a:t>dob = Mar 15, 1978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 err="1">
                <a:latin typeface="Times" charset="0"/>
              </a:rPr>
              <a:t>employeeID</a:t>
            </a:r>
            <a:r>
              <a:rPr lang="en-GB" sz="1500" dirty="0">
                <a:latin typeface="Times" charset="0"/>
              </a:rPr>
              <a:t> = 37518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>
                <a:latin typeface="Times" charset="0"/>
              </a:rPr>
              <a:t>salary = 65000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 err="1">
                <a:latin typeface="Times" charset="0"/>
              </a:rPr>
              <a:t>startDate</a:t>
            </a:r>
            <a:r>
              <a:rPr lang="en-GB" sz="1500" dirty="0">
                <a:latin typeface="Times" charset="0"/>
              </a:rPr>
              <a:t> = Dec 15, 2000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143108" y="3714752"/>
            <a:ext cx="100187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 b="1" dirty="0">
                <a:solidFill>
                  <a:srgbClr val="FFFF00"/>
                </a:solidFill>
                <a:latin typeface="Times" charset="0"/>
              </a:rPr>
              <a:t>is a kind 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25" grpId="0" animBg="1"/>
      <p:bldP spid="5126" grpId="0" animBg="1"/>
      <p:bldP spid="5128" grpId="0" animBg="1"/>
      <p:bldP spid="512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Num</a:t>
            </a:r>
          </a:p>
          <a:p>
            <a:pPr>
              <a:buNone/>
            </a:pP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private </a:t>
            </a:r>
            <a:r>
              <a:rPr lang="en-US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 a;</a:t>
            </a:r>
          </a:p>
          <a:p>
            <a:pPr>
              <a:buNone/>
            </a:pP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private </a:t>
            </a:r>
            <a:r>
              <a:rPr lang="en-US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 b;</a:t>
            </a:r>
          </a:p>
          <a:p>
            <a:pPr>
              <a:buNone/>
            </a:pP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public void </a:t>
            </a:r>
            <a:r>
              <a:rPr lang="en-US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setData</a:t>
            </a: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x,int</a:t>
            </a: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 y)</a:t>
            </a:r>
          </a:p>
          <a:p>
            <a:pPr>
              <a:buNone/>
            </a:pP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	a=x;</a:t>
            </a:r>
          </a:p>
          <a:p>
            <a:pPr>
              <a:buNone/>
            </a:pP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	b=y;</a:t>
            </a:r>
          </a:p>
          <a:p>
            <a:pPr>
              <a:buNone/>
            </a:pP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</a:t>
            </a:r>
            <a:r>
              <a:rPr lang="en-IN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IN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getA</a:t>
            </a: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	return a;</a:t>
            </a:r>
          </a:p>
          <a:p>
            <a:pPr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public </a:t>
            </a:r>
            <a:r>
              <a:rPr lang="en-IN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IN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getB</a:t>
            </a: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	return b;</a:t>
            </a:r>
          </a:p>
          <a:p>
            <a:pPr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sz="26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AddNum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extends Num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private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c; 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add()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	c=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getA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()+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getB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	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  <a:endParaRPr lang="en-US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Object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643050"/>
            <a:ext cx="7210396" cy="452112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Any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real world entity </a:t>
            </a:r>
            <a:r>
              <a:rPr lang="en-US" sz="2800" dirty="0">
                <a:solidFill>
                  <a:schemeClr val="bg1"/>
                </a:solidFill>
              </a:rPr>
              <a:t>which is </a:t>
            </a:r>
            <a:r>
              <a:rPr lang="en-US" sz="2800" b="1" dirty="0">
                <a:solidFill>
                  <a:srgbClr val="92D050"/>
                </a:solidFill>
              </a:rPr>
              <a:t>composed</a:t>
            </a:r>
            <a:r>
              <a:rPr lang="en-US" sz="2800" dirty="0">
                <a:solidFill>
                  <a:schemeClr val="bg1"/>
                </a:solidFill>
              </a:rPr>
              <a:t> of some </a:t>
            </a:r>
            <a:r>
              <a:rPr lang="en-US" sz="2800" b="1" dirty="0">
                <a:solidFill>
                  <a:schemeClr val="accent6"/>
                </a:solidFill>
              </a:rPr>
              <a:t>characteristics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and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accent6"/>
                </a:solidFill>
              </a:rPr>
              <a:t>characteristics</a:t>
            </a:r>
            <a:r>
              <a:rPr lang="en-US" sz="2800" dirty="0">
                <a:solidFill>
                  <a:schemeClr val="bg1"/>
                </a:solidFill>
              </a:rPr>
              <a:t> are </a:t>
            </a:r>
            <a:r>
              <a:rPr lang="en-US" sz="2800" b="1" dirty="0">
                <a:solidFill>
                  <a:srgbClr val="00B0F0"/>
                </a:solidFill>
              </a:rPr>
              <a:t>related</a:t>
            </a:r>
            <a:r>
              <a:rPr lang="en-US" sz="2800" dirty="0">
                <a:solidFill>
                  <a:schemeClr val="bg1"/>
                </a:solidFill>
              </a:rPr>
              <a:t> to the </a:t>
            </a:r>
            <a:r>
              <a:rPr lang="en-US" sz="2800" dirty="0">
                <a:solidFill>
                  <a:srgbClr val="FFFF00"/>
                </a:solidFill>
              </a:rPr>
              <a:t>“</a:t>
            </a:r>
            <a:r>
              <a:rPr lang="en-US" sz="2800" b="1" dirty="0">
                <a:solidFill>
                  <a:srgbClr val="FFFF00"/>
                </a:solidFill>
              </a:rPr>
              <a:t>Data</a:t>
            </a:r>
            <a:r>
              <a:rPr lang="en-US" sz="2800" dirty="0">
                <a:solidFill>
                  <a:srgbClr val="FFFF00"/>
                </a:solidFill>
              </a:rPr>
              <a:t>”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behavior</a:t>
            </a:r>
            <a:r>
              <a:rPr lang="en-US" sz="2800" dirty="0">
                <a:solidFill>
                  <a:schemeClr val="bg1"/>
                </a:solidFill>
              </a:rPr>
              <a:t> to the </a:t>
            </a:r>
            <a:r>
              <a:rPr lang="en-US" sz="2800" dirty="0">
                <a:solidFill>
                  <a:srgbClr val="FFFF00"/>
                </a:solidFill>
              </a:rPr>
              <a:t>“</a:t>
            </a:r>
            <a:r>
              <a:rPr lang="en-US" sz="2800" b="1" dirty="0">
                <a:solidFill>
                  <a:srgbClr val="FFFF00"/>
                </a:solidFill>
              </a:rPr>
              <a:t>Operation</a:t>
            </a:r>
            <a:r>
              <a:rPr lang="en-US" sz="2800" dirty="0">
                <a:solidFill>
                  <a:srgbClr val="FFFF00"/>
                </a:solidFill>
              </a:rPr>
              <a:t>”.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show()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("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Nos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are :"+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getA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()+","+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getB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("Sum is "+c);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UseAddNum</a:t>
            </a:r>
            <a:endParaRPr lang="en-IN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public static void main(String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[]) 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AddNum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=new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AddNum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obj.setData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(10,20);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obj.add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obj.show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WAP</a:t>
            </a:r>
            <a:r>
              <a:rPr lang="en-US" dirty="0">
                <a:solidFill>
                  <a:schemeClr val="bg1"/>
                </a:solidFill>
              </a:rPr>
              <a:t> to </a:t>
            </a:r>
            <a:r>
              <a:rPr lang="en-US" b="1" dirty="0">
                <a:solidFill>
                  <a:srgbClr val="92D050"/>
                </a:solidFill>
              </a:rPr>
              <a:t>create a class </a:t>
            </a:r>
            <a:r>
              <a:rPr lang="en-US" dirty="0">
                <a:solidFill>
                  <a:schemeClr val="bg1"/>
                </a:solidFill>
              </a:rPr>
              <a:t>called </a:t>
            </a:r>
            <a:r>
              <a:rPr lang="en-US" b="1" dirty="0">
                <a:solidFill>
                  <a:schemeClr val="accent6"/>
                </a:solidFill>
              </a:rPr>
              <a:t>“Circle” </a:t>
            </a:r>
            <a:r>
              <a:rPr lang="en-US" dirty="0">
                <a:solidFill>
                  <a:schemeClr val="bg1"/>
                </a:solidFill>
              </a:rPr>
              <a:t>having a 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data member </a:t>
            </a:r>
            <a:r>
              <a:rPr lang="en-US" dirty="0">
                <a:solidFill>
                  <a:schemeClr val="bg1"/>
                </a:solidFill>
              </a:rPr>
              <a:t>called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“radius” </a:t>
            </a:r>
            <a:r>
              <a:rPr lang="en-US" dirty="0">
                <a:solidFill>
                  <a:schemeClr val="bg1"/>
                </a:solidFill>
              </a:rPr>
              <a:t>of type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appropriate </a:t>
            </a:r>
            <a:r>
              <a:rPr lang="en-US" b="1" dirty="0">
                <a:solidFill>
                  <a:srgbClr val="FFC000"/>
                </a:solidFill>
              </a:rPr>
              <a:t>setter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rgbClr val="FFC000"/>
                </a:solidFill>
              </a:rPr>
              <a:t>getter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radius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Now </a:t>
            </a:r>
            <a:r>
              <a:rPr lang="en-US" b="1" dirty="0">
                <a:solidFill>
                  <a:srgbClr val="92D050"/>
                </a:solidFill>
              </a:rPr>
              <a:t>create a sub-class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b="1" dirty="0">
                <a:solidFill>
                  <a:schemeClr val="accent6"/>
                </a:solidFill>
              </a:rPr>
              <a:t>“</a:t>
            </a:r>
            <a:r>
              <a:rPr lang="en-US" b="1" dirty="0" err="1">
                <a:solidFill>
                  <a:schemeClr val="accent6"/>
                </a:solidFill>
              </a:rPr>
              <a:t>Circle”</a:t>
            </a:r>
            <a:r>
              <a:rPr lang="en-US" dirty="0" err="1">
                <a:solidFill>
                  <a:schemeClr val="bg1"/>
                </a:solidFill>
              </a:rPr>
              <a:t>called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“Sphere”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having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</a:t>
            </a:r>
            <a:r>
              <a:rPr lang="en-US" dirty="0">
                <a:solidFill>
                  <a:schemeClr val="bg1"/>
                </a:solidFill>
              </a:rPr>
              <a:t> called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volume( ) </a:t>
            </a:r>
            <a:r>
              <a:rPr lang="en-US" dirty="0">
                <a:solidFill>
                  <a:schemeClr val="bg1"/>
                </a:solidFill>
              </a:rPr>
              <a:t>which </a:t>
            </a:r>
            <a:r>
              <a:rPr lang="en-US" b="1" dirty="0">
                <a:solidFill>
                  <a:srgbClr val="92D050"/>
                </a:solidFill>
              </a:rPr>
              <a:t>calculates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dirty="0">
                <a:solidFill>
                  <a:schemeClr val="bg1"/>
                </a:solidFill>
              </a:rPr>
              <a:t> volume of the </a:t>
            </a:r>
            <a:r>
              <a:rPr lang="en-US" b="1" dirty="0">
                <a:solidFill>
                  <a:srgbClr val="00B0F0"/>
                </a:solidFill>
              </a:rPr>
              <a:t>Sphere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buNone/>
            </a:pP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Note: Volume of Sphere is 4/3∏ r</a:t>
            </a:r>
            <a:r>
              <a:rPr lang="en-US" i="1" baseline="30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endParaRPr lang="en-IN" i="1" baseline="30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import 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java.util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.*;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Circle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private 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radius; 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pt-B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setRadius(int r)</a:t>
            </a:r>
          </a:p>
          <a:p>
            <a:pPr>
              <a:buNone/>
            </a:pPr>
            <a:r>
              <a:rPr lang="pt-B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pt-B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	radius=r;</a:t>
            </a:r>
          </a:p>
          <a:p>
            <a:pPr>
              <a:buNone/>
            </a:pPr>
            <a:r>
              <a:rPr lang="pt-B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  <a:endParaRPr lang="en-US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getRadius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	return radius;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Sphere extends Circle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	public double volume()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		double 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vol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;		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vol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=4/3.0 * (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Math.PI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*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Math.pow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getRadius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(),3));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		return 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vol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UseSphere</a:t>
            </a:r>
            <a:endParaRPr lang="en-IN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public static void main(String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[]) 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   Scanner kb=new Scanner(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System.in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("Enter radius:");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r=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kb.nextInt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  <a:endParaRPr lang="en-US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Sphere s=new Sphere();</a:t>
            </a:r>
          </a:p>
          <a:p>
            <a:pPr>
              <a:buNone/>
            </a:pP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s.setRadius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(r);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buNone/>
            </a:pP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("Radius of Sphere is "+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s.getRadius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endParaRPr lang="en-IN" sz="20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("It's Volume is "+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s.volume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Using  the  keyword “super”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The keyword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“super” </a:t>
            </a:r>
            <a:r>
              <a:rPr lang="en-US" sz="2800" dirty="0">
                <a:solidFill>
                  <a:schemeClr val="bg1"/>
                </a:solidFill>
              </a:rPr>
              <a:t>is </a:t>
            </a:r>
            <a:r>
              <a:rPr lang="en-US" sz="2800" b="1" dirty="0">
                <a:solidFill>
                  <a:srgbClr val="FFFF00"/>
                </a:solidFill>
              </a:rPr>
              <a:t>used by </a:t>
            </a:r>
            <a:r>
              <a:rPr lang="en-US" sz="2800" dirty="0">
                <a:solidFill>
                  <a:schemeClr val="bg1"/>
                </a:solidFill>
              </a:rPr>
              <a:t>a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derived class </a:t>
            </a:r>
            <a:r>
              <a:rPr lang="en-US" sz="2800" dirty="0">
                <a:solidFill>
                  <a:schemeClr val="bg1"/>
                </a:solidFill>
              </a:rPr>
              <a:t>to </a:t>
            </a:r>
            <a:r>
              <a:rPr lang="en-US" sz="2800" b="1" dirty="0">
                <a:solidFill>
                  <a:srgbClr val="92D050"/>
                </a:solidFill>
              </a:rPr>
              <a:t>explicitly refer </a:t>
            </a:r>
            <a:r>
              <a:rPr lang="en-US" sz="2800" dirty="0">
                <a:solidFill>
                  <a:schemeClr val="bg1"/>
                </a:solidFill>
              </a:rPr>
              <a:t>members of it’s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 class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700" dirty="0">
                <a:solidFill>
                  <a:schemeClr val="bg1"/>
                </a:solidFill>
              </a:rPr>
              <a:t>Using </a:t>
            </a:r>
            <a:r>
              <a:rPr lang="en-US" sz="27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“super” </a:t>
            </a:r>
            <a:r>
              <a:rPr lang="en-US" sz="2700" dirty="0">
                <a:solidFill>
                  <a:schemeClr val="bg1"/>
                </a:solidFill>
              </a:rPr>
              <a:t>becomes </a:t>
            </a:r>
            <a:r>
              <a:rPr lang="en-US" sz="2700" b="1" dirty="0">
                <a:solidFill>
                  <a:srgbClr val="92D050"/>
                </a:solidFill>
              </a:rPr>
              <a:t>compulsory</a:t>
            </a:r>
            <a:r>
              <a:rPr lang="en-US" sz="2700" dirty="0">
                <a:solidFill>
                  <a:schemeClr val="bg1"/>
                </a:solidFill>
              </a:rPr>
              <a:t> in </a:t>
            </a:r>
            <a:r>
              <a:rPr lang="en-US" sz="2700" b="1" dirty="0">
                <a:solidFill>
                  <a:schemeClr val="accent6"/>
                </a:solidFill>
              </a:rPr>
              <a:t>two situations </a:t>
            </a:r>
            <a:r>
              <a:rPr lang="en-US" sz="2700" dirty="0">
                <a:solidFill>
                  <a:schemeClr val="bg1"/>
                </a:solidFill>
              </a:rPr>
              <a:t>:</a:t>
            </a:r>
          </a:p>
          <a:p>
            <a:pPr lvl="1"/>
            <a:endParaRPr lang="en-US" sz="2600" dirty="0">
              <a:solidFill>
                <a:schemeClr val="bg1"/>
              </a:solidFill>
            </a:endParaRP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To </a:t>
            </a:r>
            <a:r>
              <a:rPr lang="en-US" sz="2600" b="1" dirty="0">
                <a:solidFill>
                  <a:srgbClr val="92D050"/>
                </a:solidFill>
              </a:rPr>
              <a:t>call constructor </a:t>
            </a:r>
            <a:r>
              <a:rPr lang="en-US" sz="2600" dirty="0">
                <a:solidFill>
                  <a:schemeClr val="bg1"/>
                </a:solidFill>
              </a:rPr>
              <a:t>of the 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super class</a:t>
            </a:r>
          </a:p>
          <a:p>
            <a:pPr lvl="1"/>
            <a:endParaRPr lang="en-US" sz="2600" dirty="0">
              <a:solidFill>
                <a:schemeClr val="bg1"/>
              </a:solidFill>
            </a:endParaRP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To 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access overridden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Constructor  Calling In Inheritance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Rule 1.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IN" dirty="0">
                <a:solidFill>
                  <a:schemeClr val="bg1"/>
                </a:solidFill>
              </a:rPr>
              <a:t> of </a:t>
            </a:r>
            <a:r>
              <a:rPr lang="en-IN" b="1" dirty="0">
                <a:solidFill>
                  <a:srgbClr val="92D050"/>
                </a:solidFill>
              </a:rPr>
              <a:t>Parent </a:t>
            </a:r>
            <a:r>
              <a:rPr lang="en-IN" dirty="0">
                <a:solidFill>
                  <a:schemeClr val="bg1"/>
                </a:solidFill>
              </a:rPr>
              <a:t>class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always executes 	 </a:t>
            </a:r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before </a:t>
            </a:r>
            <a:r>
              <a:rPr lang="en-IN" dirty="0">
                <a:solidFill>
                  <a:schemeClr val="bg1"/>
                </a:solidFill>
              </a:rPr>
              <a:t>the 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IN" dirty="0">
                <a:solidFill>
                  <a:schemeClr val="bg1"/>
                </a:solidFill>
              </a:rPr>
              <a:t> of </a:t>
            </a:r>
            <a:r>
              <a:rPr lang="en-IN" b="1" dirty="0">
                <a:solidFill>
                  <a:srgbClr val="92D050"/>
                </a:solidFill>
              </a:rPr>
              <a:t>derived class.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Rule 2. </a:t>
            </a:r>
            <a:r>
              <a:rPr lang="en-IN" dirty="0">
                <a:solidFill>
                  <a:schemeClr val="bg1"/>
                </a:solidFill>
              </a:rPr>
              <a:t>If </a:t>
            </a:r>
            <a:r>
              <a:rPr lang="en-IN" b="1" dirty="0">
                <a:solidFill>
                  <a:srgbClr val="92D050"/>
                </a:solidFill>
              </a:rPr>
              <a:t>Parent</a:t>
            </a:r>
            <a:r>
              <a:rPr lang="en-IN" dirty="0">
                <a:solidFill>
                  <a:schemeClr val="bg1"/>
                </a:solidFill>
              </a:rPr>
              <a:t> class has a </a:t>
            </a:r>
            <a:r>
              <a:rPr lang="en-IN" b="1" dirty="0">
                <a:solidFill>
                  <a:srgbClr val="00B0F0"/>
                </a:solidFill>
              </a:rPr>
              <a:t>non parameterized 		  constructor </a:t>
            </a:r>
            <a:r>
              <a:rPr lang="en-IN" dirty="0">
                <a:solidFill>
                  <a:schemeClr val="bg1"/>
                </a:solidFill>
              </a:rPr>
              <a:t>then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nothing needs to be done </a:t>
            </a:r>
            <a:r>
              <a:rPr lang="en-IN" dirty="0">
                <a:solidFill>
                  <a:schemeClr val="bg1"/>
                </a:solidFill>
              </a:rPr>
              <a:t>by   	  the </a:t>
            </a:r>
            <a:r>
              <a:rPr lang="en-IN" b="1" dirty="0">
                <a:solidFill>
                  <a:srgbClr val="92D050"/>
                </a:solidFill>
              </a:rPr>
              <a:t>derived class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IN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Rule 3.</a:t>
            </a:r>
            <a:r>
              <a:rPr lang="en-IN" dirty="0">
                <a:solidFill>
                  <a:schemeClr val="bg1"/>
                </a:solidFill>
              </a:rPr>
              <a:t> But if the 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Parent class constructor </a:t>
            </a:r>
            <a:r>
              <a:rPr lang="en-IN" dirty="0">
                <a:solidFill>
                  <a:schemeClr val="bg1"/>
                </a:solidFill>
              </a:rPr>
              <a:t>is 	  		</a:t>
            </a:r>
            <a:r>
              <a:rPr lang="en-IN" b="1" dirty="0">
                <a:solidFill>
                  <a:srgbClr val="92D050"/>
                </a:solidFill>
              </a:rPr>
              <a:t>  parameterized </a:t>
            </a:r>
            <a:r>
              <a:rPr lang="en-IN" dirty="0">
                <a:solidFill>
                  <a:schemeClr val="bg1"/>
                </a:solidFill>
              </a:rPr>
              <a:t>then we have to 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explicitly call the 	  constructor</a:t>
            </a:r>
            <a:r>
              <a:rPr lang="en-IN" dirty="0">
                <a:solidFill>
                  <a:schemeClr val="bg1"/>
                </a:solidFill>
              </a:rPr>
              <a:t> of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Parent class </a:t>
            </a:r>
            <a:r>
              <a:rPr lang="en-IN" dirty="0">
                <a:solidFill>
                  <a:schemeClr val="bg1"/>
                </a:solidFill>
              </a:rPr>
              <a:t>from the </a:t>
            </a:r>
            <a:r>
              <a:rPr lang="en-IN" b="1" dirty="0">
                <a:solidFill>
                  <a:schemeClr val="accent6"/>
                </a:solidFill>
              </a:rPr>
              <a:t>constructor 	  of derived class</a:t>
            </a:r>
            <a:r>
              <a:rPr lang="en-IN" dirty="0">
                <a:solidFill>
                  <a:schemeClr val="bg1"/>
                </a:solidFill>
              </a:rPr>
              <a:t>, using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“super”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Example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8589" y="2111790"/>
            <a:ext cx="7210396" cy="4521127"/>
          </a:xfrm>
        </p:spPr>
        <p:txBody>
          <a:bodyPr/>
          <a:lstStyle/>
          <a:p>
            <a:pPr>
              <a:buNone/>
            </a:pPr>
            <a:r>
              <a:rPr lang="en-US" dirty="0"/>
              <a:t>        </a:t>
            </a:r>
            <a:endParaRPr lang="en-IN" dirty="0"/>
          </a:p>
        </p:txBody>
      </p:sp>
      <p:pic>
        <p:nvPicPr>
          <p:cNvPr id="1027" name="Picture 3" descr="F:\SCA\Java slide material\Object ex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051" y="1785926"/>
            <a:ext cx="8735667" cy="46641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Constructor  Calling 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class Vehicle{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  Vehicle(){</a:t>
            </a:r>
          </a:p>
          <a:p>
            <a:pPr>
              <a:buNone/>
            </a:pP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("Vehicle is created");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class Car extends Vehicle{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  Car(){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      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(“Car is created");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  }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 }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Test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{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 static void main(String 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[]){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   Car c=new Car( );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      }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  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572132" y="4500570"/>
            <a:ext cx="2993760" cy="1471835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786446" y="4643446"/>
            <a:ext cx="2648160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b="1" dirty="0">
                <a:solidFill>
                  <a:srgbClr val="FF0000"/>
                </a:solidFill>
                <a:latin typeface="Courier" charset="0"/>
              </a:rPr>
              <a:t>Output: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b="1" dirty="0">
                <a:latin typeface="Courier" charset="0"/>
              </a:rPr>
              <a:t>Vehicle is created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endParaRPr lang="en-GB" b="1" dirty="0">
              <a:latin typeface="Courier" charset="0"/>
            </a:endParaRP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b="1" dirty="0">
                <a:latin typeface="Courier" charset="0"/>
              </a:rPr>
              <a:t>Car is created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What  compiler did ?</a:t>
            </a:r>
            <a:endParaRPr lang="en-IN" sz="44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Super-Class-Default-Constructo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1571612"/>
            <a:ext cx="8501122" cy="4572032"/>
          </a:xfr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Is It Correct 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IN" dirty="0"/>
              <a:t> 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class Apple 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  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 Apple() 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  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  super();  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  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(“Apple constructor !");  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 }  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  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Parameterized Constructor In Inheritance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class A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</a:t>
            </a:r>
            <a:r>
              <a:rPr lang="en-IN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 x;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public A (</a:t>
            </a:r>
            <a:r>
              <a:rPr lang="en-IN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 n)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x=n;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getX</a:t>
            </a: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( )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return x;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Parameterized Constructor In Inheritance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class B extends A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endParaRPr lang="en-IN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class Demo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IN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B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=new B( );</a:t>
            </a:r>
            <a:endParaRPr lang="en-IN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357290" y="2000241"/>
            <a:ext cx="292895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WRONG!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class B extends A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i="1" dirty="0">
                <a:solidFill>
                  <a:schemeClr val="bg1"/>
                </a:solidFill>
                <a:latin typeface="Consolas" panose="020B0609020204030204" pitchFamily="49" charset="0"/>
              </a:rPr>
              <a:t>public B( ) 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i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i="1" dirty="0">
                <a:solidFill>
                  <a:schemeClr val="bg1"/>
                </a:solidFill>
                <a:latin typeface="Consolas" panose="020B0609020204030204" pitchFamily="49" charset="0"/>
              </a:rPr>
              <a:t>super(10);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i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4000" b="1" i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class Demo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IN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B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=new B( );</a:t>
            </a:r>
            <a:endParaRPr lang="en-IN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Two </a:t>
            </a:r>
            <a:r>
              <a:rPr lang="en-US" sz="3600" b="1" i="1" dirty="0">
                <a:solidFill>
                  <a:srgbClr val="FFFF00"/>
                </a:solidFill>
              </a:rPr>
              <a:t>Very Important </a:t>
            </a:r>
            <a:r>
              <a:rPr lang="en-US" sz="3600" b="1" dirty="0">
                <a:solidFill>
                  <a:schemeClr val="bg1"/>
                </a:solidFill>
              </a:rPr>
              <a:t>Rules Of Inheritance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Rule 1: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b="1" dirty="0">
                <a:solidFill>
                  <a:srgbClr val="00B0F0"/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 it is </a:t>
            </a:r>
            <a:r>
              <a:rPr lang="en-US" b="1" dirty="0">
                <a:solidFill>
                  <a:srgbClr val="92D050"/>
                </a:solidFill>
              </a:rPr>
              <a:t>allowed</a:t>
            </a:r>
            <a:r>
              <a:rPr lang="en-US" dirty="0">
                <a:solidFill>
                  <a:schemeClr val="bg1"/>
                </a:solidFill>
              </a:rPr>
              <a:t> for a </a:t>
            </a:r>
            <a:r>
              <a:rPr lang="en-US" b="1" dirty="0">
                <a:solidFill>
                  <a:schemeClr val="accent6"/>
                </a:solidFill>
              </a:rPr>
              <a:t>super class reference </a:t>
            </a: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point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to the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>
                <a:solidFill>
                  <a:schemeClr val="bg1"/>
                </a:solidFill>
              </a:rPr>
              <a:t> of it’s </a:t>
            </a:r>
            <a:r>
              <a:rPr lang="en-US" b="1" dirty="0">
                <a:solidFill>
                  <a:srgbClr val="92D050"/>
                </a:solidFill>
              </a:rPr>
              <a:t>derived class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Circle c=new Sphere( );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However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rgbClr val="92D050"/>
                </a:solidFill>
              </a:rPr>
              <a:t>reverse</a:t>
            </a:r>
            <a:r>
              <a:rPr lang="en-US" dirty="0">
                <a:solidFill>
                  <a:schemeClr val="bg1"/>
                </a:solidFill>
              </a:rPr>
              <a:t> is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true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Sphere s=new Circle( );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929190" y="3643314"/>
            <a:ext cx="35004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Correct!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5000628" y="5429264"/>
            <a:ext cx="35004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Wrong!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Rule 2:</a:t>
            </a:r>
          </a:p>
          <a:p>
            <a:pPr>
              <a:buNone/>
            </a:pPr>
            <a:r>
              <a:rPr lang="en-US" sz="3000" dirty="0">
                <a:solidFill>
                  <a:schemeClr val="bg1"/>
                </a:solidFill>
              </a:rPr>
              <a:t>A </a:t>
            </a:r>
            <a:r>
              <a:rPr lang="en-US" sz="3000" b="1" dirty="0">
                <a:solidFill>
                  <a:srgbClr val="92D050"/>
                </a:solidFill>
              </a:rPr>
              <a:t>super class reference </a:t>
            </a:r>
            <a:r>
              <a:rPr lang="en-US" sz="3000" dirty="0">
                <a:solidFill>
                  <a:schemeClr val="bg1"/>
                </a:solidFill>
              </a:rPr>
              <a:t>pointing to </a:t>
            </a:r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derive class object </a:t>
            </a:r>
          </a:p>
          <a:p>
            <a:pPr>
              <a:buNone/>
            </a:pPr>
            <a:r>
              <a:rPr lang="en-US" sz="3000" dirty="0">
                <a:solidFill>
                  <a:schemeClr val="bg1"/>
                </a:solidFill>
              </a:rPr>
              <a:t>can 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only access super class members </a:t>
            </a:r>
            <a:r>
              <a:rPr lang="en-US" sz="3000" dirty="0">
                <a:solidFill>
                  <a:schemeClr val="bg1"/>
                </a:solidFill>
              </a:rPr>
              <a:t>but </a:t>
            </a:r>
            <a:r>
              <a:rPr lang="en-US" sz="3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 derive </a:t>
            </a:r>
          </a:p>
          <a:p>
            <a:pPr>
              <a:buNone/>
            </a:pPr>
            <a:r>
              <a:rPr lang="en-US" sz="3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class members.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Example: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Circle c=new Sphere( ); </a:t>
            </a:r>
          </a:p>
          <a:p>
            <a:pPr>
              <a:buNone/>
            </a:pP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(“Radius:”+</a:t>
            </a:r>
            <a:r>
              <a:rPr lang="en-US" sz="2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c.getRadius</a:t>
            </a: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(“Volume:”+</a:t>
            </a:r>
            <a:r>
              <a:rPr lang="en-US" sz="2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c.volume</a:t>
            </a:r>
            <a:r>
              <a:rPr lang="en-US" sz="28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286512" y="4581128"/>
            <a:ext cx="15716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Correct!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271096" y="5664498"/>
            <a:ext cx="15716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Wrong!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Two </a:t>
            </a:r>
            <a:r>
              <a:rPr lang="en-US" sz="3600" b="1" i="1" dirty="0">
                <a:solidFill>
                  <a:srgbClr val="FFFF00"/>
                </a:solidFill>
              </a:rPr>
              <a:t>Very Important </a:t>
            </a:r>
            <a:r>
              <a:rPr lang="en-US" sz="3600" b="1" dirty="0">
                <a:solidFill>
                  <a:schemeClr val="bg1"/>
                </a:solidFill>
              </a:rPr>
              <a:t>Rules Of Inheritance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Class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71612"/>
            <a:ext cx="7751012" cy="470564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In </a:t>
            </a:r>
            <a:r>
              <a:rPr lang="en-IN" sz="2800" b="1" dirty="0">
                <a:solidFill>
                  <a:schemeClr val="accent6"/>
                </a:solidFill>
              </a:rPr>
              <a:t>Object Oriented Programming</a:t>
            </a:r>
            <a:r>
              <a:rPr lang="en-IN" sz="2800" dirty="0">
                <a:solidFill>
                  <a:schemeClr val="bg1"/>
                </a:solidFill>
              </a:rPr>
              <a:t>, a </a:t>
            </a:r>
            <a:r>
              <a:rPr lang="en-IN" sz="2800" b="1" dirty="0">
                <a:solidFill>
                  <a:srgbClr val="00B0F0"/>
                </a:solidFill>
              </a:rPr>
              <a:t>Class</a:t>
            </a:r>
            <a:r>
              <a:rPr lang="en-IN" sz="2800" dirty="0">
                <a:solidFill>
                  <a:schemeClr val="bg1"/>
                </a:solidFill>
              </a:rPr>
              <a:t> is a </a:t>
            </a:r>
            <a:r>
              <a:rPr lang="en-IN" sz="2800" b="1" dirty="0">
                <a:solidFill>
                  <a:srgbClr val="92D050"/>
                </a:solidFill>
              </a:rPr>
              <a:t>blueprint</a:t>
            </a:r>
            <a:r>
              <a:rPr lang="en-IN" sz="2800" dirty="0">
                <a:solidFill>
                  <a:schemeClr val="bg1"/>
                </a:solidFill>
              </a:rPr>
              <a:t> for an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dirty="0"/>
          </a:p>
          <a:p>
            <a:r>
              <a:rPr lang="en-IN" sz="2800" dirty="0">
                <a:solidFill>
                  <a:schemeClr val="bg1"/>
                </a:solidFill>
              </a:rPr>
              <a:t>In fact, </a:t>
            </a:r>
            <a:r>
              <a:rPr lang="en-IN" sz="2800" b="1" dirty="0">
                <a:solidFill>
                  <a:srgbClr val="00B0F0"/>
                </a:solidFill>
              </a:rPr>
              <a:t>classes describe the type of objects</a:t>
            </a:r>
            <a:r>
              <a:rPr lang="en-IN" sz="2800" dirty="0">
                <a:solidFill>
                  <a:schemeClr val="bg1"/>
                </a:solidFill>
              </a:rPr>
              <a:t>, while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objects </a:t>
            </a:r>
            <a:r>
              <a:rPr lang="en-IN" sz="2800" dirty="0">
                <a:solidFill>
                  <a:schemeClr val="bg1"/>
                </a:solidFill>
              </a:rPr>
              <a:t>are </a:t>
            </a:r>
            <a:r>
              <a:rPr lang="en-IN" sz="2800" b="1" dirty="0">
                <a:solidFill>
                  <a:schemeClr val="accent3"/>
                </a:solidFill>
              </a:rPr>
              <a:t>usable instances </a:t>
            </a:r>
            <a:r>
              <a:rPr lang="en-IN" sz="2800" dirty="0">
                <a:solidFill>
                  <a:schemeClr val="bg1"/>
                </a:solidFill>
              </a:rPr>
              <a:t>of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classes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accent3">
                    <a:lumMod val="75000"/>
                  </a:schemeClr>
                </a:solidFill>
              </a:rPr>
              <a:t>Each Object </a:t>
            </a:r>
            <a:r>
              <a:rPr lang="en-IN" sz="2800" dirty="0">
                <a:solidFill>
                  <a:schemeClr val="bg1"/>
                </a:solidFill>
              </a:rPr>
              <a:t>is </a:t>
            </a:r>
            <a:r>
              <a:rPr lang="en-IN" sz="2800" b="1" dirty="0">
                <a:solidFill>
                  <a:srgbClr val="FFFF00"/>
                </a:solidFill>
              </a:rPr>
              <a:t>built</a:t>
            </a:r>
            <a:r>
              <a:rPr lang="en-IN" sz="2800" dirty="0">
                <a:solidFill>
                  <a:schemeClr val="bg1"/>
                </a:solidFill>
              </a:rPr>
              <a:t> from the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same set </a:t>
            </a:r>
            <a:r>
              <a:rPr lang="en-IN" sz="2800" dirty="0">
                <a:solidFill>
                  <a:schemeClr val="bg1"/>
                </a:solidFill>
              </a:rPr>
              <a:t>of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blueprints</a:t>
            </a:r>
            <a:r>
              <a:rPr lang="en-IN" sz="2800" dirty="0">
                <a:solidFill>
                  <a:schemeClr val="bg1"/>
                </a:solidFill>
              </a:rPr>
              <a:t> and therefore </a:t>
            </a:r>
            <a:r>
              <a:rPr lang="en-IN" sz="2800" b="1" dirty="0">
                <a:solidFill>
                  <a:srgbClr val="00B0F0"/>
                </a:solidFill>
              </a:rPr>
              <a:t>contains</a:t>
            </a:r>
            <a:r>
              <a:rPr lang="en-IN" sz="2800" dirty="0">
                <a:solidFill>
                  <a:schemeClr val="bg1"/>
                </a:solidFill>
              </a:rPr>
              <a:t> the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same components</a:t>
            </a:r>
            <a:r>
              <a:rPr lang="en-IN" sz="2800" dirty="0">
                <a:solidFill>
                  <a:schemeClr val="bg1"/>
                </a:solidFill>
              </a:rPr>
              <a:t> (</a:t>
            </a:r>
            <a:r>
              <a:rPr lang="en-IN" sz="2800" b="1" dirty="0">
                <a:solidFill>
                  <a:srgbClr val="FFFF00"/>
                </a:solidFill>
              </a:rPr>
              <a:t>properties</a:t>
            </a:r>
            <a:r>
              <a:rPr lang="en-IN" sz="2800" dirty="0">
                <a:solidFill>
                  <a:schemeClr val="bg1"/>
                </a:solidFill>
              </a:rPr>
              <a:t> and </a:t>
            </a:r>
            <a:r>
              <a:rPr lang="en-IN" sz="2800" b="1" dirty="0">
                <a:solidFill>
                  <a:srgbClr val="FFFF00"/>
                </a:solidFill>
              </a:rPr>
              <a:t>methods</a:t>
            </a:r>
            <a:r>
              <a:rPr lang="en-IN" sz="2800" dirty="0">
                <a:solidFill>
                  <a:schemeClr val="bg1"/>
                </a:solidFill>
              </a:rPr>
              <a:t>).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Example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3240" y="1428736"/>
            <a:ext cx="2184010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Mobile Phones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233" y="3981157"/>
            <a:ext cx="1761979" cy="95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Samsung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4933" y="3978812"/>
            <a:ext cx="1761979" cy="95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iPhone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19976" y="3990534"/>
            <a:ext cx="1761979" cy="95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Nokia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 rot="5400000">
            <a:off x="3464746" y="3220034"/>
            <a:ext cx="1506721" cy="3427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350499" y="3418450"/>
            <a:ext cx="561300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74060" y="3418448"/>
            <a:ext cx="3515" cy="5603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0"/>
          </p:cNvCxnSpPr>
          <p:nvPr/>
        </p:nvCxnSpPr>
        <p:spPr>
          <a:xfrm flipH="1">
            <a:off x="1345223" y="3416105"/>
            <a:ext cx="3519" cy="5650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7071" y="5016962"/>
            <a:ext cx="1081565" cy="184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9461" y="5022166"/>
            <a:ext cx="781888" cy="183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2032" y="4994032"/>
            <a:ext cx="686092" cy="186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000760" y="171448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Class</a:t>
            </a:r>
            <a:endParaRPr lang="en-IN" sz="2400" b="1" dirty="0">
              <a:solidFill>
                <a:schemeClr val="accent6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5500694" y="1357298"/>
            <a:ext cx="485336" cy="1214446"/>
          </a:xfrm>
          <a:prstGeom prst="rightBrac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Brace 16"/>
          <p:cNvSpPr/>
          <p:nvPr/>
        </p:nvSpPr>
        <p:spPr>
          <a:xfrm rot="16200000">
            <a:off x="3679025" y="1035827"/>
            <a:ext cx="1071570" cy="5715040"/>
          </a:xfrm>
          <a:prstGeom prst="rightBrace">
            <a:avLst>
              <a:gd name="adj1" fmla="val 8333"/>
              <a:gd name="adj2" fmla="val 505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43306" y="2857496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Objects</a:t>
            </a:r>
            <a:endParaRPr lang="en-IN" sz="24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 animBg="1"/>
      <p:bldP spid="17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5876</TotalTime>
  <Words>3490</Words>
  <Application>Microsoft Office PowerPoint</Application>
  <PresentationFormat>On-screen Show (4:3)</PresentationFormat>
  <Paragraphs>823</Paragraphs>
  <Slides>77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Algerian</vt:lpstr>
      <vt:lpstr>Arial</vt:lpstr>
      <vt:lpstr>Calibri</vt:lpstr>
      <vt:lpstr>Consolas</vt:lpstr>
      <vt:lpstr>Corbel</vt:lpstr>
      <vt:lpstr>Courier</vt:lpstr>
      <vt:lpstr>Helvetica</vt:lpstr>
      <vt:lpstr>Times</vt:lpstr>
      <vt:lpstr>Times New Roman</vt:lpstr>
      <vt:lpstr>Office Theme</vt:lpstr>
      <vt:lpstr>JAVA INTERVIEW BOOTCAMP ADVANCE CONCEPTS </vt:lpstr>
      <vt:lpstr>CHAPTER 17</vt:lpstr>
      <vt:lpstr>What is OOP?</vt:lpstr>
      <vt:lpstr>What is OOP?</vt:lpstr>
      <vt:lpstr>Important  Terminologies Of  OOPs</vt:lpstr>
      <vt:lpstr>Object</vt:lpstr>
      <vt:lpstr>Example</vt:lpstr>
      <vt:lpstr>Class</vt:lpstr>
      <vt:lpstr>Example</vt:lpstr>
      <vt:lpstr>Syntax Of Creating A Class In Java</vt:lpstr>
      <vt:lpstr>Example Of Creating A Class In Java</vt:lpstr>
      <vt:lpstr>Example Of Creating A Class In Java</vt:lpstr>
      <vt:lpstr>Syntax Of Instantiating A Class</vt:lpstr>
      <vt:lpstr>Example Of Instantiating A Class</vt:lpstr>
      <vt:lpstr>Popular Interview Question</vt:lpstr>
      <vt:lpstr>Popular Interview Question</vt:lpstr>
      <vt:lpstr>Creating Object Using newInstance()</vt:lpstr>
      <vt:lpstr>Creating Object Using newInstance()</vt:lpstr>
      <vt:lpstr>Creating Object Using Constructor class</vt:lpstr>
      <vt:lpstr>The Difference In Both newInstance()</vt:lpstr>
      <vt:lpstr>What Benefit We Get With newInstance() Compared With new  ?</vt:lpstr>
      <vt:lpstr>What Happens In Memory When An Object Is Created ?</vt:lpstr>
      <vt:lpstr>What Happens In Memory When An Object Is Created ?</vt:lpstr>
      <vt:lpstr>What Happens In Memory When An Object Is Created ?</vt:lpstr>
      <vt:lpstr>What Happens In Memory When An Object Is Created ?</vt:lpstr>
      <vt:lpstr>Syntax Of Calling Methods</vt:lpstr>
      <vt:lpstr>Syntax Of Calling Class Methods</vt:lpstr>
      <vt:lpstr>Complete Code</vt:lpstr>
      <vt:lpstr>Complete Code</vt:lpstr>
      <vt:lpstr>Complete Code</vt:lpstr>
      <vt:lpstr>What Elements A Java Class Can Contain ?</vt:lpstr>
      <vt:lpstr>Pillars Of OOPs</vt:lpstr>
      <vt:lpstr>Abstraction and Encapsulation</vt:lpstr>
      <vt:lpstr>How To Achieve Encapsulation ?</vt:lpstr>
      <vt:lpstr>EXAMPLE</vt:lpstr>
      <vt:lpstr>EXAMPLE</vt:lpstr>
      <vt:lpstr>Advantages Of  Encapsulation</vt:lpstr>
      <vt:lpstr>Object Initialization</vt:lpstr>
      <vt:lpstr>Explicit Initialization</vt:lpstr>
      <vt:lpstr>Explicit Initialization</vt:lpstr>
      <vt:lpstr>Explicit Initialization</vt:lpstr>
      <vt:lpstr>Constructors</vt:lpstr>
      <vt:lpstr>Constructors</vt:lpstr>
      <vt:lpstr> Creating Parameterized Constructors</vt:lpstr>
      <vt:lpstr> Creating Parameterized Constructors</vt:lpstr>
      <vt:lpstr>Initializer Blocks</vt:lpstr>
      <vt:lpstr>Initializer Blocks</vt:lpstr>
      <vt:lpstr>Initializer Blocks</vt:lpstr>
      <vt:lpstr>Initializer Blocks</vt:lpstr>
      <vt:lpstr>Inheritance </vt:lpstr>
      <vt:lpstr>PowerPoint Presentation</vt:lpstr>
      <vt:lpstr>Various Forms of Inheritance</vt:lpstr>
      <vt:lpstr>Multiple Inheritance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Example</vt:lpstr>
      <vt:lpstr>Example</vt:lpstr>
      <vt:lpstr>EXERCISE</vt:lpstr>
      <vt:lpstr>SOLUTION</vt:lpstr>
      <vt:lpstr>SOLUTION</vt:lpstr>
      <vt:lpstr>SOLUTION</vt:lpstr>
      <vt:lpstr>SOLUTION</vt:lpstr>
      <vt:lpstr>SOLUTION</vt:lpstr>
      <vt:lpstr>Using  the  keyword “super”</vt:lpstr>
      <vt:lpstr>Constructor  Calling In Inheritance</vt:lpstr>
      <vt:lpstr>Constructor  Calling Example</vt:lpstr>
      <vt:lpstr>What  compiler did ?</vt:lpstr>
      <vt:lpstr>Is It Correct ?</vt:lpstr>
      <vt:lpstr>Parameterized Constructor In Inheritance</vt:lpstr>
      <vt:lpstr>Parameterized Constructor In Inheritance</vt:lpstr>
      <vt:lpstr>Solution</vt:lpstr>
      <vt:lpstr> Two Very Important Rules Of Inheritance</vt:lpstr>
      <vt:lpstr> Two Very Important Rules Of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Sharma Computer Academy</cp:lastModifiedBy>
  <cp:revision>877</cp:revision>
  <dcterms:created xsi:type="dcterms:W3CDTF">2017-12-26T10:06:07Z</dcterms:created>
  <dcterms:modified xsi:type="dcterms:W3CDTF">2021-10-31T10:52:04Z</dcterms:modified>
</cp:coreProperties>
</file>