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095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5" r:id="rId23"/>
    <p:sldId id="996" r:id="rId24"/>
    <p:sldId id="997" r:id="rId25"/>
    <p:sldId id="998" r:id="rId26"/>
    <p:sldId id="999" r:id="rId27"/>
    <p:sldId id="1000" r:id="rId28"/>
    <p:sldId id="1001" r:id="rId29"/>
    <p:sldId id="1002" r:id="rId30"/>
    <p:sldId id="1003" r:id="rId31"/>
    <p:sldId id="1004" r:id="rId32"/>
    <p:sldId id="1005" r:id="rId33"/>
    <p:sldId id="1006" r:id="rId34"/>
    <p:sldId id="1007" r:id="rId35"/>
    <p:sldId id="1008" r:id="rId36"/>
    <p:sldId id="1009" r:id="rId37"/>
    <p:sldId id="10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8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ADA3BB-BE83-4724-9AB6-AEA7B094340B}"/>
    <pc:docChg chg="undo custSel addSld delSld modSld sldOrd">
      <pc:chgData name="Sharma Computer Academy" userId="08476b32c11f4418" providerId="LiveId" clId="{7CADA3BB-BE83-4724-9AB6-AEA7B094340B}" dt="2021-10-29T20:51:52.120" v="2562" actId="113"/>
      <pc:docMkLst>
        <pc:docMk/>
      </pc:docMkLst>
      <pc:sldChg chg="modSp mod">
        <pc:chgData name="Sharma Computer Academy" userId="08476b32c11f4418" providerId="LiveId" clId="{7CADA3BB-BE83-4724-9AB6-AEA7B094340B}" dt="2021-10-23T19:48:02.332" v="29" actId="20577"/>
        <pc:sldMkLst>
          <pc:docMk/>
          <pc:sldMk cId="3369225394" sldId="911"/>
        </pc:sldMkLst>
        <pc:spChg chg="mod">
          <ac:chgData name="Sharma Computer Academy" userId="08476b32c11f4418" providerId="LiveId" clId="{7CADA3BB-BE83-4724-9AB6-AEA7B094340B}" dt="2021-10-23T19:48:02.332" v="29" actId="20577"/>
          <ac:spMkLst>
            <pc:docMk/>
            <pc:sldMk cId="3369225394" sldId="911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0:46.523" v="61"/>
        <pc:sldMkLst>
          <pc:docMk/>
          <pc:sldMk cId="3369225394" sldId="912"/>
        </pc:sldMkLst>
        <pc:spChg chg="mod">
          <ac:chgData name="Sharma Computer Academy" userId="08476b32c11f4418" providerId="LiveId" clId="{7CADA3BB-BE83-4724-9AB6-AEA7B094340B}" dt="2021-10-23T19:50:17.945" v="54" actId="207"/>
          <ac:spMkLst>
            <pc:docMk/>
            <pc:sldMk cId="3369225394" sldId="912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3:28.657" v="81"/>
        <pc:sldMkLst>
          <pc:docMk/>
          <pc:sldMk cId="0" sldId="913"/>
        </pc:sldMkLst>
        <pc:spChg chg="mod">
          <ac:chgData name="Sharma Computer Academy" userId="08476b32c11f4418" providerId="LiveId" clId="{7CADA3BB-BE83-4724-9AB6-AEA7B094340B}" dt="2021-10-23T19:53:16.356" v="79" actId="113"/>
          <ac:spMkLst>
            <pc:docMk/>
            <pc:sldMk cId="0" sldId="9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6:09.679" v="111"/>
        <pc:sldMkLst>
          <pc:docMk/>
          <pc:sldMk cId="0" sldId="915"/>
        </pc:sldMkLst>
        <pc:spChg chg="mod">
          <ac:chgData name="Sharma Computer Academy" userId="08476b32c11f4418" providerId="LiveId" clId="{7CADA3BB-BE83-4724-9AB6-AEA7B094340B}" dt="2021-10-23T19:55:56.524" v="108" actId="113"/>
          <ac:spMkLst>
            <pc:docMk/>
            <pc:sldMk cId="0" sldId="9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19:56:28.488" v="113" actId="207"/>
        <pc:sldMkLst>
          <pc:docMk/>
          <pc:sldMk cId="0" sldId="916"/>
        </pc:sldMkLst>
        <pc:spChg chg="mod">
          <ac:chgData name="Sharma Computer Academy" userId="08476b32c11f4418" providerId="LiveId" clId="{7CADA3BB-BE83-4724-9AB6-AEA7B094340B}" dt="2021-10-23T19:56:22.015" v="112" actId="207"/>
          <ac:spMkLst>
            <pc:docMk/>
            <pc:sldMk cId="0" sldId="916"/>
            <ac:spMk id="1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19:56:28.488" v="113" actId="207"/>
          <ac:spMkLst>
            <pc:docMk/>
            <pc:sldMk cId="0" sldId="916"/>
            <ac:spMk id="19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7:52.977" v="117" actId="207"/>
        <pc:sldMkLst>
          <pc:docMk/>
          <pc:sldMk cId="0" sldId="918"/>
        </pc:sldMkLst>
        <pc:spChg chg="mod">
          <ac:chgData name="Sharma Computer Academy" userId="08476b32c11f4418" providerId="LiveId" clId="{7CADA3BB-BE83-4724-9AB6-AEA7B094340B}" dt="2021-10-23T19:57:52.977" v="117" actId="207"/>
          <ac:spMkLst>
            <pc:docMk/>
            <pc:sldMk cId="0" sldId="9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8:05.896" v="120" actId="255"/>
        <pc:sldMkLst>
          <pc:docMk/>
          <pc:sldMk cId="0" sldId="919"/>
        </pc:sldMkLst>
        <pc:spChg chg="mod">
          <ac:chgData name="Sharma Computer Academy" userId="08476b32c11f4418" providerId="LiveId" clId="{7CADA3BB-BE83-4724-9AB6-AEA7B094340B}" dt="2021-10-23T19:58:05.896" v="120" actId="255"/>
          <ac:spMkLst>
            <pc:docMk/>
            <pc:sldMk cId="0" sldId="9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0:09.168" v="140" actId="207"/>
        <pc:sldMkLst>
          <pc:docMk/>
          <pc:sldMk cId="0" sldId="920"/>
        </pc:sldMkLst>
        <pc:spChg chg="mod">
          <ac:chgData name="Sharma Computer Academy" userId="08476b32c11f4418" providerId="LiveId" clId="{7CADA3BB-BE83-4724-9AB6-AEA7B094340B}" dt="2021-10-23T20:00:09.168" v="140" actId="207"/>
          <ac:spMkLst>
            <pc:docMk/>
            <pc:sldMk cId="0" sldId="9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00:58.007" v="150" actId="6549"/>
        <pc:sldMkLst>
          <pc:docMk/>
          <pc:sldMk cId="0" sldId="921"/>
        </pc:sldMkLst>
        <pc:spChg chg="mod">
          <ac:chgData name="Sharma Computer Academy" userId="08476b32c11f4418" providerId="LiveId" clId="{7CADA3BB-BE83-4724-9AB6-AEA7B094340B}" dt="2021-10-23T20:00:58.007" v="150" actId="6549"/>
          <ac:spMkLst>
            <pc:docMk/>
            <pc:sldMk cId="0" sldId="9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0:13.354" v="407" actId="207"/>
        <pc:sldMkLst>
          <pc:docMk/>
          <pc:sldMk cId="0" sldId="922"/>
        </pc:sldMkLst>
        <pc:spChg chg="mod">
          <ac:chgData name="Sharma Computer Academy" userId="08476b32c11f4418" providerId="LiveId" clId="{7CADA3BB-BE83-4724-9AB6-AEA7B094340B}" dt="2021-10-23T20:20:13.354" v="407" actId="207"/>
          <ac:spMkLst>
            <pc:docMk/>
            <pc:sldMk cId="0" sldId="9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2:44.425" v="431" actId="113"/>
        <pc:sldMkLst>
          <pc:docMk/>
          <pc:sldMk cId="0" sldId="923"/>
        </pc:sldMkLst>
        <pc:spChg chg="mod">
          <ac:chgData name="Sharma Computer Academy" userId="08476b32c11f4418" providerId="LiveId" clId="{7CADA3BB-BE83-4724-9AB6-AEA7B094340B}" dt="2021-10-23T20:22:44.425" v="431" actId="113"/>
          <ac:spMkLst>
            <pc:docMk/>
            <pc:sldMk cId="0" sldId="9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3:18.200" v="435" actId="207"/>
        <pc:sldMkLst>
          <pc:docMk/>
          <pc:sldMk cId="0" sldId="924"/>
        </pc:sldMkLst>
        <pc:spChg chg="mod">
          <ac:chgData name="Sharma Computer Academy" userId="08476b32c11f4418" providerId="LiveId" clId="{7CADA3BB-BE83-4724-9AB6-AEA7B094340B}" dt="2021-10-23T20:23:15.179" v="434" actId="207"/>
          <ac:spMkLst>
            <pc:docMk/>
            <pc:sldMk cId="0" sldId="924"/>
            <ac:spMk id="2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3:18.200" v="435" actId="207"/>
          <ac:spMkLst>
            <pc:docMk/>
            <pc:sldMk cId="0" sldId="924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16.082" v="453" actId="255"/>
        <pc:sldMkLst>
          <pc:docMk/>
          <pc:sldMk cId="0" sldId="925"/>
        </pc:sldMkLst>
        <pc:spChg chg="mod">
          <ac:chgData name="Sharma Computer Academy" userId="08476b32c11f4418" providerId="LiveId" clId="{7CADA3BB-BE83-4724-9AB6-AEA7B094340B}" dt="2021-10-23T20:23:37.822" v="436" actId="6549"/>
          <ac:spMkLst>
            <pc:docMk/>
            <pc:sldMk cId="0" sldId="925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4:16.082" v="453" actId="255"/>
          <ac:spMkLst>
            <pc:docMk/>
            <pc:sldMk cId="0" sldId="9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4:33.551" v="456" actId="255"/>
        <pc:sldMkLst>
          <pc:docMk/>
          <pc:sldMk cId="0" sldId="926"/>
        </pc:sldMkLst>
        <pc:spChg chg="mod">
          <ac:chgData name="Sharma Computer Academy" userId="08476b32c11f4418" providerId="LiveId" clId="{7CADA3BB-BE83-4724-9AB6-AEA7B094340B}" dt="2021-10-23T20:24:33.551" v="456" actId="255"/>
          <ac:spMkLst>
            <pc:docMk/>
            <pc:sldMk cId="0" sldId="9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49.238" v="460" actId="207"/>
        <pc:sldMkLst>
          <pc:docMk/>
          <pc:sldMk cId="0" sldId="927"/>
        </pc:sldMkLst>
        <pc:spChg chg="mod">
          <ac:chgData name="Sharma Computer Academy" userId="08476b32c11f4418" providerId="LiveId" clId="{7CADA3BB-BE83-4724-9AB6-AEA7B094340B}" dt="2021-10-23T20:24:49.238" v="460" actId="207"/>
          <ac:spMkLst>
            <pc:docMk/>
            <pc:sldMk cId="0" sldId="9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01.802" v="463" actId="255"/>
        <pc:sldMkLst>
          <pc:docMk/>
          <pc:sldMk cId="0" sldId="928"/>
        </pc:sldMkLst>
        <pc:spChg chg="mod">
          <ac:chgData name="Sharma Computer Academy" userId="08476b32c11f4418" providerId="LiveId" clId="{7CADA3BB-BE83-4724-9AB6-AEA7B094340B}" dt="2021-10-23T20:25:01.802" v="463" actId="255"/>
          <ac:spMkLst>
            <pc:docMk/>
            <pc:sldMk cId="0" sldId="9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21.310" v="469" actId="27636"/>
        <pc:sldMkLst>
          <pc:docMk/>
          <pc:sldMk cId="0" sldId="929"/>
        </pc:sldMkLst>
        <pc:spChg chg="mod">
          <ac:chgData name="Sharma Computer Academy" userId="08476b32c11f4418" providerId="LiveId" clId="{7CADA3BB-BE83-4724-9AB6-AEA7B094340B}" dt="2021-10-23T20:25:21.310" v="469" actId="27636"/>
          <ac:spMkLst>
            <pc:docMk/>
            <pc:sldMk cId="0" sldId="9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6:26.610" v="484" actId="207"/>
        <pc:sldMkLst>
          <pc:docMk/>
          <pc:sldMk cId="0" sldId="930"/>
        </pc:sldMkLst>
        <pc:spChg chg="mod">
          <ac:chgData name="Sharma Computer Academy" userId="08476b32c11f4418" providerId="LiveId" clId="{7CADA3BB-BE83-4724-9AB6-AEA7B094340B}" dt="2021-10-23T20:26:26.610" v="484" actId="207"/>
          <ac:spMkLst>
            <pc:docMk/>
            <pc:sldMk cId="0" sldId="9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0:22.261" v="538"/>
        <pc:sldMkLst>
          <pc:docMk/>
          <pc:sldMk cId="1003012626" sldId="932"/>
        </pc:sldMkLst>
        <pc:spChg chg="mod">
          <ac:chgData name="Sharma Computer Academy" userId="08476b32c11f4418" providerId="LiveId" clId="{7CADA3BB-BE83-4724-9AB6-AEA7B094340B}" dt="2021-10-23T20:29:59.167" v="532" actId="20577"/>
          <ac:spMkLst>
            <pc:docMk/>
            <pc:sldMk cId="1003012626" sldId="932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0:30:04.095" v="533" actId="1076"/>
          <ac:picMkLst>
            <pc:docMk/>
            <pc:sldMk cId="1003012626" sldId="932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31:55.073" v="559" actId="207"/>
        <pc:sldMkLst>
          <pc:docMk/>
          <pc:sldMk cId="0" sldId="933"/>
        </pc:sldMkLst>
        <pc:spChg chg="mod">
          <ac:chgData name="Sharma Computer Academy" userId="08476b32c11f4418" providerId="LiveId" clId="{7CADA3BB-BE83-4724-9AB6-AEA7B094340B}" dt="2021-10-23T20:31:55.073" v="559" actId="207"/>
          <ac:spMkLst>
            <pc:docMk/>
            <pc:sldMk cId="0" sldId="9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14.522" v="561" actId="207"/>
        <pc:sldMkLst>
          <pc:docMk/>
          <pc:sldMk cId="0" sldId="934"/>
        </pc:sldMkLst>
        <pc:spChg chg="mod">
          <ac:chgData name="Sharma Computer Academy" userId="08476b32c11f4418" providerId="LiveId" clId="{7CADA3BB-BE83-4724-9AB6-AEA7B094340B}" dt="2021-10-23T20:32:14.522" v="561" actId="207"/>
          <ac:spMkLst>
            <pc:docMk/>
            <pc:sldMk cId="0" sldId="934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24.675" v="565" actId="2711"/>
        <pc:sldMkLst>
          <pc:docMk/>
          <pc:sldMk cId="0" sldId="935"/>
        </pc:sldMkLst>
        <pc:spChg chg="mod">
          <ac:chgData name="Sharma Computer Academy" userId="08476b32c11f4418" providerId="LiveId" clId="{7CADA3BB-BE83-4724-9AB6-AEA7B094340B}" dt="2021-10-23T20:32:24.675" v="565" actId="2711"/>
          <ac:spMkLst>
            <pc:docMk/>
            <pc:sldMk cId="0" sldId="9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2:46.927" v="571" actId="113"/>
        <pc:sldMkLst>
          <pc:docMk/>
          <pc:sldMk cId="837637878" sldId="936"/>
        </pc:sldMkLst>
        <pc:spChg chg="mod">
          <ac:chgData name="Sharma Computer Academy" userId="08476b32c11f4418" providerId="LiveId" clId="{7CADA3BB-BE83-4724-9AB6-AEA7B094340B}" dt="2021-10-23T20:32:46.927" v="571" actId="113"/>
          <ac:spMkLst>
            <pc:docMk/>
            <pc:sldMk cId="837637878" sldId="9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3:37.364" v="581" actId="207"/>
        <pc:sldMkLst>
          <pc:docMk/>
          <pc:sldMk cId="837637878" sldId="937"/>
        </pc:sldMkLst>
        <pc:spChg chg="mod">
          <ac:chgData name="Sharma Computer Academy" userId="08476b32c11f4418" providerId="LiveId" clId="{7CADA3BB-BE83-4724-9AB6-AEA7B094340B}" dt="2021-10-23T20:33:37.364" v="581" actId="207"/>
          <ac:spMkLst>
            <pc:docMk/>
            <pc:sldMk cId="837637878" sldId="9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6:25.399" v="621" actId="20577"/>
        <pc:sldMkLst>
          <pc:docMk/>
          <pc:sldMk cId="0" sldId="938"/>
        </pc:sldMkLst>
        <pc:spChg chg="mod">
          <ac:chgData name="Sharma Computer Academy" userId="08476b32c11f4418" providerId="LiveId" clId="{7CADA3BB-BE83-4724-9AB6-AEA7B094340B}" dt="2021-10-23T20:36:25.399" v="621" actId="20577"/>
          <ac:spMkLst>
            <pc:docMk/>
            <pc:sldMk cId="0" sldId="9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8:28.217" v="651" actId="20577"/>
        <pc:sldMkLst>
          <pc:docMk/>
          <pc:sldMk cId="0" sldId="939"/>
        </pc:sldMkLst>
        <pc:spChg chg="mod">
          <ac:chgData name="Sharma Computer Academy" userId="08476b32c11f4418" providerId="LiveId" clId="{7CADA3BB-BE83-4724-9AB6-AEA7B094340B}" dt="2021-10-23T20:37:59.974" v="649" actId="207"/>
          <ac:spMkLst>
            <pc:docMk/>
            <pc:sldMk cId="0" sldId="939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38:28.217" v="651" actId="20577"/>
          <ac:spMkLst>
            <pc:docMk/>
            <pc:sldMk cId="0" sldId="939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8:48.995" v="655" actId="113"/>
        <pc:sldMkLst>
          <pc:docMk/>
          <pc:sldMk cId="0" sldId="940"/>
        </pc:sldMkLst>
        <pc:spChg chg="mod">
          <ac:chgData name="Sharma Computer Academy" userId="08476b32c11f4418" providerId="LiveId" clId="{7CADA3BB-BE83-4724-9AB6-AEA7B094340B}" dt="2021-10-23T20:38:48.995" v="655" actId="113"/>
          <ac:spMkLst>
            <pc:docMk/>
            <pc:sldMk cId="0" sldId="9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40:00.501" v="665" actId="1076"/>
        <pc:sldMkLst>
          <pc:docMk/>
          <pc:sldMk cId="0" sldId="941"/>
        </pc:sldMkLst>
        <pc:spChg chg="mod">
          <ac:chgData name="Sharma Computer Academy" userId="08476b32c11f4418" providerId="LiveId" clId="{7CADA3BB-BE83-4724-9AB6-AEA7B094340B}" dt="2021-10-23T20:39:54.250" v="663" actId="207"/>
          <ac:spMkLst>
            <pc:docMk/>
            <pc:sldMk cId="0" sldId="941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40:00.501" v="665" actId="1076"/>
          <ac:spMkLst>
            <pc:docMk/>
            <pc:sldMk cId="0" sldId="941"/>
            <ac:spMk id="10" creationId="{00000000-0000-0000-0000-000000000000}"/>
          </ac:spMkLst>
        </pc:spChg>
        <pc:cxnChg chg="mod">
          <ac:chgData name="Sharma Computer Academy" userId="08476b32c11f4418" providerId="LiveId" clId="{7CADA3BB-BE83-4724-9AB6-AEA7B094340B}" dt="2021-10-23T20:39:57.239" v="664" actId="1076"/>
          <ac:cxnSpMkLst>
            <pc:docMk/>
            <pc:sldMk cId="0" sldId="941"/>
            <ac:cxnSpMk id="8" creationId="{00000000-0000-0000-0000-000000000000}"/>
          </ac:cxnSpMkLst>
        </pc:cxnChg>
      </pc:sldChg>
      <pc:sldChg chg="modSp">
        <pc:chgData name="Sharma Computer Academy" userId="08476b32c11f4418" providerId="LiveId" clId="{7CADA3BB-BE83-4724-9AB6-AEA7B094340B}" dt="2021-10-23T20:41:39.936" v="685" actId="207"/>
        <pc:sldMkLst>
          <pc:docMk/>
          <pc:sldMk cId="0" sldId="942"/>
        </pc:sldMkLst>
        <pc:spChg chg="mod">
          <ac:chgData name="Sharma Computer Academy" userId="08476b32c11f4418" providerId="LiveId" clId="{7CADA3BB-BE83-4724-9AB6-AEA7B094340B}" dt="2021-10-23T20:41:39.936" v="685" actId="207"/>
          <ac:spMkLst>
            <pc:docMk/>
            <pc:sldMk cId="0" sldId="94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41:58.444" v="689" actId="207"/>
        <pc:sldMkLst>
          <pc:docMk/>
          <pc:sldMk cId="0" sldId="943"/>
        </pc:sldMkLst>
        <pc:spChg chg="mod">
          <ac:chgData name="Sharma Computer Academy" userId="08476b32c11f4418" providerId="LiveId" clId="{7CADA3BB-BE83-4724-9AB6-AEA7B094340B}" dt="2021-10-23T20:41:58.444" v="689" actId="207"/>
          <ac:spMkLst>
            <pc:docMk/>
            <pc:sldMk cId="0" sldId="9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8:22.033" v="2540" actId="20577"/>
        <pc:sldMkLst>
          <pc:docMk/>
          <pc:sldMk cId="0" sldId="944"/>
        </pc:sldMkLst>
        <pc:spChg chg="mod">
          <ac:chgData name="Sharma Computer Academy" userId="08476b32c11f4418" providerId="LiveId" clId="{7CADA3BB-BE83-4724-9AB6-AEA7B094340B}" dt="2021-10-29T20:48:22.033" v="2540" actId="20577"/>
          <ac:spMkLst>
            <pc:docMk/>
            <pc:sldMk cId="0" sldId="9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50:35.092" v="750" actId="113"/>
        <pc:sldMkLst>
          <pc:docMk/>
          <pc:sldMk cId="0" sldId="945"/>
        </pc:sldMkLst>
        <pc:spChg chg="mod">
          <ac:chgData name="Sharma Computer Academy" userId="08476b32c11f4418" providerId="LiveId" clId="{7CADA3BB-BE83-4724-9AB6-AEA7B094340B}" dt="2021-10-23T20:50:35.092" v="750" actId="113"/>
          <ac:spMkLst>
            <pc:docMk/>
            <pc:sldMk cId="0" sldId="9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1:39.020" v="781" actId="20577"/>
        <pc:sldMkLst>
          <pc:docMk/>
          <pc:sldMk cId="0" sldId="946"/>
        </pc:sldMkLst>
        <pc:spChg chg="mod">
          <ac:chgData name="Sharma Computer Academy" userId="08476b32c11f4418" providerId="LiveId" clId="{7CADA3BB-BE83-4724-9AB6-AEA7B094340B}" dt="2021-10-23T21:01:39.020" v="781" actId="20577"/>
          <ac:spMkLst>
            <pc:docMk/>
            <pc:sldMk cId="0" sldId="946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1:01:17.756" v="779" actId="14100"/>
          <ac:picMkLst>
            <pc:docMk/>
            <pc:sldMk cId="0" sldId="946"/>
            <ac:picMk id="6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1:02:46.886" v="800" actId="207"/>
        <pc:sldMkLst>
          <pc:docMk/>
          <pc:sldMk cId="0" sldId="947"/>
        </pc:sldMkLst>
        <pc:spChg chg="mod">
          <ac:chgData name="Sharma Computer Academy" userId="08476b32c11f4418" providerId="LiveId" clId="{7CADA3BB-BE83-4724-9AB6-AEA7B094340B}" dt="2021-10-23T21:02:46.886" v="800" actId="207"/>
          <ac:spMkLst>
            <pc:docMk/>
            <pc:sldMk cId="0" sldId="9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47.168" v="828" actId="113"/>
        <pc:sldMkLst>
          <pc:docMk/>
          <pc:sldMk cId="0" sldId="950"/>
        </pc:sldMkLst>
        <pc:spChg chg="mod">
          <ac:chgData name="Sharma Computer Academy" userId="08476b32c11f4418" providerId="LiveId" clId="{7CADA3BB-BE83-4724-9AB6-AEA7B094340B}" dt="2021-10-23T21:04:47.168" v="828" actId="113"/>
          <ac:spMkLst>
            <pc:docMk/>
            <pc:sldMk cId="0" sldId="950"/>
            <ac:spMk id="4100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13.585" v="820" actId="113"/>
        <pc:sldMkLst>
          <pc:docMk/>
          <pc:sldMk cId="0" sldId="951"/>
        </pc:sldMkLst>
        <pc:spChg chg="mod">
          <ac:chgData name="Sharma Computer Academy" userId="08476b32c11f4418" providerId="LiveId" clId="{7CADA3BB-BE83-4724-9AB6-AEA7B094340B}" dt="2021-10-23T21:03:21.258" v="806" actId="2711"/>
          <ac:spMkLst>
            <pc:docMk/>
            <pc:sldMk cId="0" sldId="951"/>
            <ac:spMk id="5127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04:13.585" v="820" actId="113"/>
          <ac:spMkLst>
            <pc:docMk/>
            <pc:sldMk cId="0" sldId="951"/>
            <ac:spMk id="5128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06:53.083" v="846"/>
        <pc:sldMkLst>
          <pc:docMk/>
          <pc:sldMk cId="0" sldId="952"/>
        </pc:sldMkLst>
        <pc:spChg chg="mod">
          <ac:chgData name="Sharma Computer Academy" userId="08476b32c11f4418" providerId="LiveId" clId="{7CADA3BB-BE83-4724-9AB6-AEA7B094340B}" dt="2021-10-23T21:06:41.052" v="844" actId="113"/>
          <ac:spMkLst>
            <pc:docMk/>
            <pc:sldMk cId="0" sldId="952"/>
            <ac:spMk id="366595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08:10.217" v="864" actId="207"/>
        <pc:sldMkLst>
          <pc:docMk/>
          <pc:sldMk cId="0" sldId="954"/>
        </pc:sldMkLst>
        <pc:spChg chg="mod">
          <ac:chgData name="Sharma Computer Academy" userId="08476b32c11f4418" providerId="LiveId" clId="{7CADA3BB-BE83-4724-9AB6-AEA7B094340B}" dt="2021-10-23T21:08:10.217" v="864" actId="207"/>
          <ac:spMkLst>
            <pc:docMk/>
            <pc:sldMk cId="0" sldId="954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23.781" v="868" actId="207"/>
        <pc:sldMkLst>
          <pc:docMk/>
          <pc:sldMk cId="0" sldId="955"/>
        </pc:sldMkLst>
        <pc:spChg chg="mod">
          <ac:chgData name="Sharma Computer Academy" userId="08476b32c11f4418" providerId="LiveId" clId="{7CADA3BB-BE83-4724-9AB6-AEA7B094340B}" dt="2021-10-23T21:08:23.781" v="868" actId="207"/>
          <ac:spMkLst>
            <pc:docMk/>
            <pc:sldMk cId="0" sldId="9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34.140" v="872" actId="27636"/>
        <pc:sldMkLst>
          <pc:docMk/>
          <pc:sldMk cId="0" sldId="956"/>
        </pc:sldMkLst>
        <pc:spChg chg="mod">
          <ac:chgData name="Sharma Computer Academy" userId="08476b32c11f4418" providerId="LiveId" clId="{7CADA3BB-BE83-4724-9AB6-AEA7B094340B}" dt="2021-10-23T21:08:34.140" v="872" actId="27636"/>
          <ac:spMkLst>
            <pc:docMk/>
            <pc:sldMk cId="0" sldId="9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46.598" v="875" actId="255"/>
        <pc:sldMkLst>
          <pc:docMk/>
          <pc:sldMk cId="0" sldId="957"/>
        </pc:sldMkLst>
        <pc:spChg chg="mod">
          <ac:chgData name="Sharma Computer Academy" userId="08476b32c11f4418" providerId="LiveId" clId="{7CADA3BB-BE83-4724-9AB6-AEA7B094340B}" dt="2021-10-23T21:08:46.598" v="875" actId="255"/>
          <ac:spMkLst>
            <pc:docMk/>
            <pc:sldMk cId="0" sldId="9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54.713" v="878" actId="2711"/>
        <pc:sldMkLst>
          <pc:docMk/>
          <pc:sldMk cId="0" sldId="958"/>
        </pc:sldMkLst>
        <pc:spChg chg="mod">
          <ac:chgData name="Sharma Computer Academy" userId="08476b32c11f4418" providerId="LiveId" clId="{7CADA3BB-BE83-4724-9AB6-AEA7B094340B}" dt="2021-10-23T21:08:54.713" v="878" actId="2711"/>
          <ac:spMkLst>
            <pc:docMk/>
            <pc:sldMk cId="0" sldId="9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9:04.471" v="881" actId="255"/>
        <pc:sldMkLst>
          <pc:docMk/>
          <pc:sldMk cId="0" sldId="959"/>
        </pc:sldMkLst>
        <pc:spChg chg="mod">
          <ac:chgData name="Sharma Computer Academy" userId="08476b32c11f4418" providerId="LiveId" clId="{7CADA3BB-BE83-4724-9AB6-AEA7B094340B}" dt="2021-10-23T21:09:04.471" v="881" actId="255"/>
          <ac:spMkLst>
            <pc:docMk/>
            <pc:sldMk cId="0" sldId="95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12:11.851" v="939"/>
        <pc:sldMkLst>
          <pc:docMk/>
          <pc:sldMk cId="0" sldId="960"/>
        </pc:sldMkLst>
        <pc:spChg chg="mod">
          <ac:chgData name="Sharma Computer Academy" userId="08476b32c11f4418" providerId="LiveId" clId="{7CADA3BB-BE83-4724-9AB6-AEA7B094340B}" dt="2021-10-23T21:11:44.951" v="935" actId="113"/>
          <ac:spMkLst>
            <pc:docMk/>
            <pc:sldMk cId="0" sldId="96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25.086" v="942" actId="255"/>
        <pc:sldMkLst>
          <pc:docMk/>
          <pc:sldMk cId="0" sldId="961"/>
        </pc:sldMkLst>
        <pc:spChg chg="mod">
          <ac:chgData name="Sharma Computer Academy" userId="08476b32c11f4418" providerId="LiveId" clId="{7CADA3BB-BE83-4724-9AB6-AEA7B094340B}" dt="2021-10-23T21:12:25.086" v="942" actId="255"/>
          <ac:spMkLst>
            <pc:docMk/>
            <pc:sldMk cId="0" sldId="9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33.596" v="945" actId="255"/>
        <pc:sldMkLst>
          <pc:docMk/>
          <pc:sldMk cId="0" sldId="962"/>
        </pc:sldMkLst>
        <pc:spChg chg="mod">
          <ac:chgData name="Sharma Computer Academy" userId="08476b32c11f4418" providerId="LiveId" clId="{7CADA3BB-BE83-4724-9AB6-AEA7B094340B}" dt="2021-10-23T21:12:33.596" v="945" actId="255"/>
          <ac:spMkLst>
            <pc:docMk/>
            <pc:sldMk cId="0" sldId="9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53.418" v="950" actId="255"/>
        <pc:sldMkLst>
          <pc:docMk/>
          <pc:sldMk cId="0" sldId="963"/>
        </pc:sldMkLst>
        <pc:spChg chg="mod">
          <ac:chgData name="Sharma Computer Academy" userId="08476b32c11f4418" providerId="LiveId" clId="{7CADA3BB-BE83-4724-9AB6-AEA7B094340B}" dt="2021-10-23T21:12:53.418" v="950" actId="255"/>
          <ac:spMkLst>
            <pc:docMk/>
            <pc:sldMk cId="0" sldId="9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3:04.133" v="953" actId="255"/>
        <pc:sldMkLst>
          <pc:docMk/>
          <pc:sldMk cId="0" sldId="964"/>
        </pc:sldMkLst>
        <pc:spChg chg="mod">
          <ac:chgData name="Sharma Computer Academy" userId="08476b32c11f4418" providerId="LiveId" clId="{7CADA3BB-BE83-4724-9AB6-AEA7B094340B}" dt="2021-10-23T21:13:04.133" v="953" actId="255"/>
          <ac:spMkLst>
            <pc:docMk/>
            <pc:sldMk cId="0" sldId="9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3:20.713" v="958" actId="27636"/>
        <pc:sldMkLst>
          <pc:docMk/>
          <pc:sldMk cId="0" sldId="965"/>
        </pc:sldMkLst>
        <pc:spChg chg="mod">
          <ac:chgData name="Sharma Computer Academy" userId="08476b32c11f4418" providerId="LiveId" clId="{7CADA3BB-BE83-4724-9AB6-AEA7B094340B}" dt="2021-10-23T21:13:20.713" v="958" actId="27636"/>
          <ac:spMkLst>
            <pc:docMk/>
            <pc:sldMk cId="0" sldId="9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4:40.168" v="980" actId="113"/>
        <pc:sldMkLst>
          <pc:docMk/>
          <pc:sldMk cId="0" sldId="966"/>
        </pc:sldMkLst>
        <pc:spChg chg="mod">
          <ac:chgData name="Sharma Computer Academy" userId="08476b32c11f4418" providerId="LiveId" clId="{7CADA3BB-BE83-4724-9AB6-AEA7B094340B}" dt="2021-10-23T21:14:40.168" v="980" actId="113"/>
          <ac:spMkLst>
            <pc:docMk/>
            <pc:sldMk cId="0" sldId="96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6:55.029" v="1017" actId="113"/>
        <pc:sldMkLst>
          <pc:docMk/>
          <pc:sldMk cId="0" sldId="967"/>
        </pc:sldMkLst>
        <pc:spChg chg="mod">
          <ac:chgData name="Sharma Computer Academy" userId="08476b32c11f4418" providerId="LiveId" clId="{7CADA3BB-BE83-4724-9AB6-AEA7B094340B}" dt="2021-10-23T21:16:55.029" v="1017" actId="113"/>
          <ac:spMkLst>
            <pc:docMk/>
            <pc:sldMk cId="0" sldId="9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7:19.582" v="1021" actId="207"/>
        <pc:sldMkLst>
          <pc:docMk/>
          <pc:sldMk cId="0" sldId="968"/>
        </pc:sldMkLst>
        <pc:spChg chg="mod">
          <ac:chgData name="Sharma Computer Academy" userId="08476b32c11f4418" providerId="LiveId" clId="{7CADA3BB-BE83-4724-9AB6-AEA7B094340B}" dt="2021-10-23T21:17:19.582" v="1021" actId="207"/>
          <ac:spMkLst>
            <pc:docMk/>
            <pc:sldMk cId="0" sldId="9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9:50.104" v="2553" actId="113"/>
        <pc:sldMkLst>
          <pc:docMk/>
          <pc:sldMk cId="0" sldId="970"/>
        </pc:sldMkLst>
        <pc:spChg chg="mod">
          <ac:chgData name="Sharma Computer Academy" userId="08476b32c11f4418" providerId="LiveId" clId="{7CADA3BB-BE83-4724-9AB6-AEA7B094340B}" dt="2021-10-29T20:49:50.104" v="2553" actId="113"/>
          <ac:spMkLst>
            <pc:docMk/>
            <pc:sldMk cId="0" sldId="9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38.164" v="1028" actId="2711"/>
        <pc:sldMkLst>
          <pc:docMk/>
          <pc:sldMk cId="0" sldId="971"/>
        </pc:sldMkLst>
        <pc:spChg chg="mod">
          <ac:chgData name="Sharma Computer Academy" userId="08476b32c11f4418" providerId="LiveId" clId="{7CADA3BB-BE83-4724-9AB6-AEA7B094340B}" dt="2021-10-23T21:17:38.164" v="1028" actId="2711"/>
          <ac:spMkLst>
            <pc:docMk/>
            <pc:sldMk cId="0" sldId="9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46.710" v="1030" actId="2711"/>
        <pc:sldMkLst>
          <pc:docMk/>
          <pc:sldMk cId="0" sldId="972"/>
        </pc:sldMkLst>
        <pc:spChg chg="mod">
          <ac:chgData name="Sharma Computer Academy" userId="08476b32c11f4418" providerId="LiveId" clId="{7CADA3BB-BE83-4724-9AB6-AEA7B094340B}" dt="2021-10-23T21:17:46.710" v="1030" actId="2711"/>
          <ac:spMkLst>
            <pc:docMk/>
            <pc:sldMk cId="0" sldId="97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8:04.540" v="1033" actId="2711"/>
        <pc:sldMkLst>
          <pc:docMk/>
          <pc:sldMk cId="0" sldId="973"/>
        </pc:sldMkLst>
        <pc:spChg chg="mod">
          <ac:chgData name="Sharma Computer Academy" userId="08476b32c11f4418" providerId="LiveId" clId="{7CADA3BB-BE83-4724-9AB6-AEA7B094340B}" dt="2021-10-23T21:18:04.540" v="1033" actId="2711"/>
          <ac:spMkLst>
            <pc:docMk/>
            <pc:sldMk cId="0" sldId="9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0:25.447" v="1063" actId="113"/>
        <pc:sldMkLst>
          <pc:docMk/>
          <pc:sldMk cId="0" sldId="974"/>
        </pc:sldMkLst>
        <pc:spChg chg="mod">
          <ac:chgData name="Sharma Computer Academy" userId="08476b32c11f4418" providerId="LiveId" clId="{7CADA3BB-BE83-4724-9AB6-AEA7B094340B}" dt="2021-10-23T21:20:25.447" v="1063" actId="113"/>
          <ac:spMkLst>
            <pc:docMk/>
            <pc:sldMk cId="0" sldId="9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21:39.081" v="1081" actId="207"/>
        <pc:sldMkLst>
          <pc:docMk/>
          <pc:sldMk cId="0" sldId="975"/>
        </pc:sldMkLst>
        <pc:spChg chg="mod">
          <ac:chgData name="Sharma Computer Academy" userId="08476b32c11f4418" providerId="LiveId" clId="{7CADA3BB-BE83-4724-9AB6-AEA7B094340B}" dt="2021-10-23T21:21:39.081" v="1081" actId="207"/>
          <ac:spMkLst>
            <pc:docMk/>
            <pc:sldMk cId="0" sldId="975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16.491" v="1078" actId="1076"/>
          <ac:spMkLst>
            <pc:docMk/>
            <pc:sldMk cId="0" sldId="97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20.234" v="1079" actId="1076"/>
          <ac:spMkLst>
            <pc:docMk/>
            <pc:sldMk cId="0" sldId="9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32.328" v="1123" actId="113"/>
        <pc:sldMkLst>
          <pc:docMk/>
          <pc:sldMk cId="3539045414" sldId="976"/>
        </pc:sldMkLst>
        <pc:spChg chg="mod">
          <ac:chgData name="Sharma Computer Academy" userId="08476b32c11f4418" providerId="LiveId" clId="{7CADA3BB-BE83-4724-9AB6-AEA7B094340B}" dt="2021-10-23T21:27:32.328" v="1123" actId="113"/>
          <ac:spMkLst>
            <pc:docMk/>
            <pc:sldMk cId="3539045414" sldId="9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54.390" v="1129" actId="207"/>
        <pc:sldMkLst>
          <pc:docMk/>
          <pc:sldMk cId="3539045414" sldId="977"/>
        </pc:sldMkLst>
        <pc:spChg chg="mod">
          <ac:chgData name="Sharma Computer Academy" userId="08476b32c11f4418" providerId="LiveId" clId="{7CADA3BB-BE83-4724-9AB6-AEA7B094340B}" dt="2021-10-23T21:27:54.390" v="1129" actId="207"/>
          <ac:spMkLst>
            <pc:docMk/>
            <pc:sldMk cId="3539045414" sldId="9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8:41.127" v="1141" actId="113"/>
        <pc:sldMkLst>
          <pc:docMk/>
          <pc:sldMk cId="3539045414" sldId="978"/>
        </pc:sldMkLst>
        <pc:spChg chg="mod">
          <ac:chgData name="Sharma Computer Academy" userId="08476b32c11f4418" providerId="LiveId" clId="{7CADA3BB-BE83-4724-9AB6-AEA7B094340B}" dt="2021-10-23T21:28:41.127" v="1141" actId="113"/>
          <ac:spMkLst>
            <pc:docMk/>
            <pc:sldMk cId="3539045414" sldId="97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5:35.108" v="2084" actId="113"/>
        <pc:sldMkLst>
          <pc:docMk/>
          <pc:sldMk cId="3539045414" sldId="979"/>
        </pc:sldMkLst>
        <pc:spChg chg="mod">
          <ac:chgData name="Sharma Computer Academy" userId="08476b32c11f4418" providerId="LiveId" clId="{7CADA3BB-BE83-4724-9AB6-AEA7B094340B}" dt="2021-10-29T11:35:35.108" v="2084" actId="113"/>
          <ac:spMkLst>
            <pc:docMk/>
            <pc:sldMk cId="3539045414" sldId="97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30:25.302" v="1159" actId="20577"/>
        <pc:sldMkLst>
          <pc:docMk/>
          <pc:sldMk cId="3539045414" sldId="980"/>
        </pc:sldMkLst>
        <pc:spChg chg="mod">
          <ac:chgData name="Sharma Computer Academy" userId="08476b32c11f4418" providerId="LiveId" clId="{7CADA3BB-BE83-4724-9AB6-AEA7B094340B}" dt="2021-10-23T21:30:25.302" v="1159" actId="20577"/>
          <ac:spMkLst>
            <pc:docMk/>
            <pc:sldMk cId="3539045414" sldId="9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31:33.178" v="1175" actId="113"/>
        <pc:sldMkLst>
          <pc:docMk/>
          <pc:sldMk cId="3539045414" sldId="981"/>
        </pc:sldMkLst>
        <pc:spChg chg="mod">
          <ac:chgData name="Sharma Computer Academy" userId="08476b32c11f4418" providerId="LiveId" clId="{7CADA3BB-BE83-4724-9AB6-AEA7B094340B}" dt="2021-10-23T21:31:33.178" v="1175" actId="113"/>
          <ac:spMkLst>
            <pc:docMk/>
            <pc:sldMk cId="3539045414" sldId="9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20:50:41.515" v="2561" actId="114"/>
        <pc:sldMkLst>
          <pc:docMk/>
          <pc:sldMk cId="0" sldId="983"/>
        </pc:sldMkLst>
        <pc:spChg chg="mod">
          <ac:chgData name="Sharma Computer Academy" userId="08476b32c11f4418" providerId="LiveId" clId="{7CADA3BB-BE83-4724-9AB6-AEA7B094340B}" dt="2021-10-29T20:50:41.515" v="2561" actId="114"/>
          <ac:spMkLst>
            <pc:docMk/>
            <pc:sldMk cId="0" sldId="98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07:36.091" v="1232" actId="113"/>
        <pc:sldMkLst>
          <pc:docMk/>
          <pc:sldMk cId="0" sldId="984"/>
        </pc:sldMkLst>
        <pc:spChg chg="mod">
          <ac:chgData name="Sharma Computer Academy" userId="08476b32c11f4418" providerId="LiveId" clId="{7CADA3BB-BE83-4724-9AB6-AEA7B094340B}" dt="2021-10-29T08:07:36.091" v="1232" actId="113"/>
          <ac:spMkLst>
            <pc:docMk/>
            <pc:sldMk cId="0" sldId="9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08:23.349" v="1245" actId="20577"/>
        <pc:sldMkLst>
          <pc:docMk/>
          <pc:sldMk cId="0" sldId="985"/>
        </pc:sldMkLst>
        <pc:spChg chg="mod">
          <ac:chgData name="Sharma Computer Academy" userId="08476b32c11f4418" providerId="LiveId" clId="{7CADA3BB-BE83-4724-9AB6-AEA7B094340B}" dt="2021-10-29T08:08:23.349" v="1245" actId="20577"/>
          <ac:spMkLst>
            <pc:docMk/>
            <pc:sldMk cId="0" sldId="985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51:52.120" v="2562" actId="113"/>
        <pc:sldMkLst>
          <pc:docMk/>
          <pc:sldMk cId="0" sldId="986"/>
        </pc:sldMkLst>
        <pc:spChg chg="mod">
          <ac:chgData name="Sharma Computer Academy" userId="08476b32c11f4418" providerId="LiveId" clId="{7CADA3BB-BE83-4724-9AB6-AEA7B094340B}" dt="2021-10-29T20:51:52.120" v="2562" actId="113"/>
          <ac:spMkLst>
            <pc:docMk/>
            <pc:sldMk cId="0" sldId="986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09:53.731" v="1269" actId="113"/>
          <ac:spMkLst>
            <pc:docMk/>
            <pc:sldMk cId="0" sldId="9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09.589" v="1275" actId="27636"/>
        <pc:sldMkLst>
          <pc:docMk/>
          <pc:sldMk cId="837637878" sldId="987"/>
        </pc:sldMkLst>
        <pc:spChg chg="mod">
          <ac:chgData name="Sharma Computer Academy" userId="08476b32c11f4418" providerId="LiveId" clId="{7CADA3BB-BE83-4724-9AB6-AEA7B094340B}" dt="2021-10-29T08:10:09.589" v="1275" actId="27636"/>
          <ac:spMkLst>
            <pc:docMk/>
            <pc:sldMk cId="837637878" sldId="9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22.861" v="1280" actId="113"/>
        <pc:sldMkLst>
          <pc:docMk/>
          <pc:sldMk cId="837637878" sldId="988"/>
        </pc:sldMkLst>
        <pc:spChg chg="mod">
          <ac:chgData name="Sharma Computer Academy" userId="08476b32c11f4418" providerId="LiveId" clId="{7CADA3BB-BE83-4724-9AB6-AEA7B094340B}" dt="2021-10-29T08:10:22.861" v="1280" actId="113"/>
          <ac:spMkLst>
            <pc:docMk/>
            <pc:sldMk cId="837637878" sldId="9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1:45.489" v="1299" actId="115"/>
        <pc:sldMkLst>
          <pc:docMk/>
          <pc:sldMk cId="0" sldId="989"/>
        </pc:sldMkLst>
        <pc:spChg chg="mod">
          <ac:chgData name="Sharma Computer Academy" userId="08476b32c11f4418" providerId="LiveId" clId="{7CADA3BB-BE83-4724-9AB6-AEA7B094340B}" dt="2021-10-29T08:11:45.489" v="1299" actId="115"/>
          <ac:spMkLst>
            <pc:docMk/>
            <pc:sldMk cId="0" sldId="9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2:05.337" v="1307" actId="207"/>
        <pc:sldMkLst>
          <pc:docMk/>
          <pc:sldMk cId="837637878" sldId="990"/>
        </pc:sldMkLst>
        <pc:spChg chg="mod">
          <ac:chgData name="Sharma Computer Academy" userId="08476b32c11f4418" providerId="LiveId" clId="{7CADA3BB-BE83-4724-9AB6-AEA7B094340B}" dt="2021-10-29T08:12:05.337" v="1307" actId="207"/>
          <ac:spMkLst>
            <pc:docMk/>
            <pc:sldMk cId="837637878" sldId="9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3:39.561" v="1312" actId="113"/>
        <pc:sldMkLst>
          <pc:docMk/>
          <pc:sldMk cId="837637878" sldId="991"/>
        </pc:sldMkLst>
        <pc:spChg chg="mod">
          <ac:chgData name="Sharma Computer Academy" userId="08476b32c11f4418" providerId="LiveId" clId="{7CADA3BB-BE83-4724-9AB6-AEA7B094340B}" dt="2021-10-29T08:13:39.561" v="1312" actId="113"/>
          <ac:spMkLst>
            <pc:docMk/>
            <pc:sldMk cId="837637878" sldId="9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5:39.961" v="1340" actId="207"/>
        <pc:sldMkLst>
          <pc:docMk/>
          <pc:sldMk cId="0" sldId="992"/>
        </pc:sldMkLst>
        <pc:spChg chg="mod">
          <ac:chgData name="Sharma Computer Academy" userId="08476b32c11f4418" providerId="LiveId" clId="{7CADA3BB-BE83-4724-9AB6-AEA7B094340B}" dt="2021-10-29T08:15:39.961" v="1340" actId="207"/>
          <ac:spMkLst>
            <pc:docMk/>
            <pc:sldMk cId="0" sldId="992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6:13.715" v="1350" actId="113"/>
        <pc:sldMkLst>
          <pc:docMk/>
          <pc:sldMk cId="0" sldId="993"/>
        </pc:sldMkLst>
        <pc:spChg chg="mod">
          <ac:chgData name="Sharma Computer Academy" userId="08476b32c11f4418" providerId="LiveId" clId="{7CADA3BB-BE83-4724-9AB6-AEA7B094340B}" dt="2021-10-29T08:16:13.715" v="1350" actId="113"/>
          <ac:spMkLst>
            <pc:docMk/>
            <pc:sldMk cId="0" sldId="993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7:24.354" v="1366" actId="113"/>
        <pc:sldMkLst>
          <pc:docMk/>
          <pc:sldMk cId="0" sldId="994"/>
        </pc:sldMkLst>
        <pc:spChg chg="mod">
          <ac:chgData name="Sharma Computer Academy" userId="08476b32c11f4418" providerId="LiveId" clId="{7CADA3BB-BE83-4724-9AB6-AEA7B094340B}" dt="2021-10-29T08:17:24.354" v="1366" actId="113"/>
          <ac:spMkLst>
            <pc:docMk/>
            <pc:sldMk cId="0" sldId="994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9:39.789" v="1387" actId="207"/>
        <pc:sldMkLst>
          <pc:docMk/>
          <pc:sldMk cId="0" sldId="995"/>
        </pc:sldMkLst>
        <pc:spChg chg="mod">
          <ac:chgData name="Sharma Computer Academy" userId="08476b32c11f4418" providerId="LiveId" clId="{7CADA3BB-BE83-4724-9AB6-AEA7B094340B}" dt="2021-10-29T08:19:39.789" v="1387" actId="207"/>
          <ac:spMkLst>
            <pc:docMk/>
            <pc:sldMk cId="0" sldId="995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0:08.307" v="1392" actId="207"/>
        <pc:sldMkLst>
          <pc:docMk/>
          <pc:sldMk cId="837637878" sldId="996"/>
        </pc:sldMkLst>
        <pc:spChg chg="mod">
          <ac:chgData name="Sharma Computer Academy" userId="08476b32c11f4418" providerId="LiveId" clId="{7CADA3BB-BE83-4724-9AB6-AEA7B094340B}" dt="2021-10-29T08:20:08.307" v="1392" actId="207"/>
          <ac:spMkLst>
            <pc:docMk/>
            <pc:sldMk cId="837637878" sldId="996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1:29.401" v="1431" actId="207"/>
        <pc:sldMkLst>
          <pc:docMk/>
          <pc:sldMk cId="0" sldId="997"/>
        </pc:sldMkLst>
        <pc:spChg chg="mod">
          <ac:chgData name="Sharma Computer Academy" userId="08476b32c11f4418" providerId="LiveId" clId="{7CADA3BB-BE83-4724-9AB6-AEA7B094340B}" dt="2021-10-29T08:21:29.401" v="1431" actId="207"/>
          <ac:spMkLst>
            <pc:docMk/>
            <pc:sldMk cId="0" sldId="997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04.814" v="1474" actId="113"/>
        <pc:sldMkLst>
          <pc:docMk/>
          <pc:sldMk cId="0" sldId="998"/>
        </pc:sldMkLst>
        <pc:spChg chg="mod">
          <ac:chgData name="Sharma Computer Academy" userId="08476b32c11f4418" providerId="LiveId" clId="{7CADA3BB-BE83-4724-9AB6-AEA7B094340B}" dt="2021-10-29T08:23:04.814" v="1474" actId="113"/>
          <ac:spMkLst>
            <pc:docMk/>
            <pc:sldMk cId="0" sldId="998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47.843" v="1485" actId="113"/>
        <pc:sldMkLst>
          <pc:docMk/>
          <pc:sldMk cId="0" sldId="999"/>
        </pc:sldMkLst>
        <pc:spChg chg="mod">
          <ac:chgData name="Sharma Computer Academy" userId="08476b32c11f4418" providerId="LiveId" clId="{7CADA3BB-BE83-4724-9AB6-AEA7B094340B}" dt="2021-10-29T08:23:47.843" v="1485" actId="113"/>
          <ac:spMkLst>
            <pc:docMk/>
            <pc:sldMk cId="0" sldId="999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8.802" v="1493" actId="207"/>
        <pc:sldMkLst>
          <pc:docMk/>
          <pc:sldMk cId="0" sldId="1000"/>
        </pc:sldMkLst>
        <pc:spChg chg="mod">
          <ac:chgData name="Sharma Computer Academy" userId="08476b32c11f4418" providerId="LiveId" clId="{7CADA3BB-BE83-4724-9AB6-AEA7B094340B}" dt="2021-10-29T08:24:28.802" v="1493" actId="207"/>
          <ac:spMkLst>
            <pc:docMk/>
            <pc:sldMk cId="0" sldId="1000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3.651" v="1492" actId="255"/>
        <pc:sldMkLst>
          <pc:docMk/>
          <pc:sldMk cId="0" sldId="1001"/>
        </pc:sldMkLst>
        <pc:spChg chg="mod">
          <ac:chgData name="Sharma Computer Academy" userId="08476b32c11f4418" providerId="LiveId" clId="{7CADA3BB-BE83-4724-9AB6-AEA7B094340B}" dt="2021-10-29T08:24:23.651" v="1492" actId="255"/>
          <ac:spMkLst>
            <pc:docMk/>
            <pc:sldMk cId="0" sldId="1001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37.408" v="1495" actId="2711"/>
        <pc:sldMkLst>
          <pc:docMk/>
          <pc:sldMk cId="0" sldId="1002"/>
        </pc:sldMkLst>
        <pc:spChg chg="mod">
          <ac:chgData name="Sharma Computer Academy" userId="08476b32c11f4418" providerId="LiveId" clId="{7CADA3BB-BE83-4724-9AB6-AEA7B094340B}" dt="2021-10-29T08:24:37.408" v="1495" actId="2711"/>
          <ac:spMkLst>
            <pc:docMk/>
            <pc:sldMk cId="0" sldId="1002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45.506" v="1497" actId="207"/>
        <pc:sldMkLst>
          <pc:docMk/>
          <pc:sldMk cId="0" sldId="1003"/>
        </pc:sldMkLst>
        <pc:spChg chg="mod">
          <ac:chgData name="Sharma Computer Academy" userId="08476b32c11f4418" providerId="LiveId" clId="{7CADA3BB-BE83-4724-9AB6-AEA7B094340B}" dt="2021-10-29T08:24:45.506" v="1497" actId="207"/>
          <ac:spMkLst>
            <pc:docMk/>
            <pc:sldMk cId="0" sldId="1003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5:04.107" v="1500" actId="207"/>
        <pc:sldMkLst>
          <pc:docMk/>
          <pc:sldMk cId="0" sldId="1004"/>
        </pc:sldMkLst>
        <pc:spChg chg="mod">
          <ac:chgData name="Sharma Computer Academy" userId="08476b32c11f4418" providerId="LiveId" clId="{7CADA3BB-BE83-4724-9AB6-AEA7B094340B}" dt="2021-10-29T08:25:04.107" v="1500" actId="207"/>
          <ac:spMkLst>
            <pc:docMk/>
            <pc:sldMk cId="0" sldId="1004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6:39.093" v="1525" actId="14100"/>
        <pc:sldMkLst>
          <pc:docMk/>
          <pc:sldMk cId="0" sldId="1005"/>
        </pc:sldMkLst>
        <pc:spChg chg="mod">
          <ac:chgData name="Sharma Computer Academy" userId="08476b32c11f4418" providerId="LiveId" clId="{7CADA3BB-BE83-4724-9AB6-AEA7B094340B}" dt="2021-10-29T08:26:24.057" v="1522" actId="207"/>
          <ac:spMkLst>
            <pc:docMk/>
            <pc:sldMk cId="0" sldId="1005"/>
            <ac:spMk id="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39.093" v="1525" actId="14100"/>
          <ac:spMkLst>
            <pc:docMk/>
            <pc:sldMk cId="0" sldId="100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05.354" v="1519" actId="113"/>
          <ac:spMkLst>
            <pc:docMk/>
            <pc:sldMk cId="0" sldId="1005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8:00.791" v="1551" actId="115"/>
        <pc:sldMkLst>
          <pc:docMk/>
          <pc:sldMk cId="0" sldId="1006"/>
        </pc:sldMkLst>
        <pc:spChg chg="mod">
          <ac:chgData name="Sharma Computer Academy" userId="08476b32c11f4418" providerId="LiveId" clId="{7CADA3BB-BE83-4724-9AB6-AEA7B094340B}" dt="2021-10-29T08:28:00.791" v="1551" actId="115"/>
          <ac:spMkLst>
            <pc:docMk/>
            <pc:sldMk cId="0" sldId="1006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9:54.131" v="1604" actId="113"/>
        <pc:sldMkLst>
          <pc:docMk/>
          <pc:sldMk cId="3539045414" sldId="1008"/>
        </pc:sldMkLst>
        <pc:spChg chg="mod">
          <ac:chgData name="Sharma Computer Academy" userId="08476b32c11f4418" providerId="LiveId" clId="{7CADA3BB-BE83-4724-9AB6-AEA7B094340B}" dt="2021-10-29T08:29:54.131" v="1604" actId="113"/>
          <ac:spMkLst>
            <pc:docMk/>
            <pc:sldMk cId="3539045414" sldId="10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9:57:09.071" v="2437" actId="113"/>
        <pc:sldMkLst>
          <pc:docMk/>
          <pc:sldMk cId="3539045414" sldId="1009"/>
        </pc:sldMkLst>
        <pc:spChg chg="mod">
          <ac:chgData name="Sharma Computer Academy" userId="08476b32c11f4418" providerId="LiveId" clId="{7CADA3BB-BE83-4724-9AB6-AEA7B094340B}" dt="2021-10-29T19:57:09.071" v="2437" actId="113"/>
          <ac:spMkLst>
            <pc:docMk/>
            <pc:sldMk cId="3539045414" sldId="10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9:57:46.884" v="2439" actId="207"/>
        <pc:sldMkLst>
          <pc:docMk/>
          <pc:sldMk cId="3539045414" sldId="1010"/>
        </pc:sldMkLst>
        <pc:spChg chg="mod">
          <ac:chgData name="Sharma Computer Academy" userId="08476b32c11f4418" providerId="LiveId" clId="{7CADA3BB-BE83-4724-9AB6-AEA7B094340B}" dt="2021-10-29T19:57:46.884" v="2439" actId="207"/>
          <ac:spMkLst>
            <pc:docMk/>
            <pc:sldMk cId="3539045414" sldId="10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37:54.800" v="1715" actId="113"/>
        <pc:sldMkLst>
          <pc:docMk/>
          <pc:sldMk cId="3539045414" sldId="1011"/>
        </pc:sldMkLst>
        <pc:spChg chg="mod">
          <ac:chgData name="Sharma Computer Academy" userId="08476b32c11f4418" providerId="LiveId" clId="{7CADA3BB-BE83-4724-9AB6-AEA7B094340B}" dt="2021-10-29T08:37:54.800" v="1715" actId="113"/>
          <ac:spMkLst>
            <pc:docMk/>
            <pc:sldMk cId="3539045414" sldId="10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08:39:56.371" v="1741" actId="113"/>
        <pc:sldMkLst>
          <pc:docMk/>
          <pc:sldMk cId="3539045414" sldId="1012"/>
        </pc:sldMkLst>
        <pc:spChg chg="mod">
          <ac:chgData name="Sharma Computer Academy" userId="08476b32c11f4418" providerId="LiveId" clId="{7CADA3BB-BE83-4724-9AB6-AEA7B094340B}" dt="2021-10-29T08:39:56.371" v="1741" actId="113"/>
          <ac:spMkLst>
            <pc:docMk/>
            <pc:sldMk cId="3539045414" sldId="10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1:04.456" v="1759" actId="113"/>
        <pc:sldMkLst>
          <pc:docMk/>
          <pc:sldMk cId="3539045414" sldId="1013"/>
        </pc:sldMkLst>
        <pc:spChg chg="mod">
          <ac:chgData name="Sharma Computer Academy" userId="08476b32c11f4418" providerId="LiveId" clId="{7CADA3BB-BE83-4724-9AB6-AEA7B094340B}" dt="2021-10-29T08:41:04.456" v="1759" actId="113"/>
          <ac:spMkLst>
            <pc:docMk/>
            <pc:sldMk cId="3539045414" sldId="10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2:00.127" v="1772" actId="113"/>
        <pc:sldMkLst>
          <pc:docMk/>
          <pc:sldMk cId="3539045414" sldId="1015"/>
        </pc:sldMkLst>
        <pc:spChg chg="mod">
          <ac:chgData name="Sharma Computer Academy" userId="08476b32c11f4418" providerId="LiveId" clId="{7CADA3BB-BE83-4724-9AB6-AEA7B094340B}" dt="2021-10-29T08:42:00.127" v="1772" actId="113"/>
          <ac:spMkLst>
            <pc:docMk/>
            <pc:sldMk cId="3539045414" sldId="101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05.519" v="2091" actId="207"/>
        <pc:sldMkLst>
          <pc:docMk/>
          <pc:sldMk cId="3539045414" sldId="1016"/>
        </pc:sldMkLst>
        <pc:spChg chg="mod">
          <ac:chgData name="Sharma Computer Academy" userId="08476b32c11f4418" providerId="LiveId" clId="{7CADA3BB-BE83-4724-9AB6-AEA7B094340B}" dt="2021-10-29T11:36:05.519" v="2091" actId="207"/>
          <ac:spMkLst>
            <pc:docMk/>
            <pc:sldMk cId="3539045414" sldId="10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2:22.908" v="1779" actId="2711"/>
        <pc:sldMkLst>
          <pc:docMk/>
          <pc:sldMk cId="3539045414" sldId="1017"/>
        </pc:sldMkLst>
        <pc:spChg chg="mod">
          <ac:chgData name="Sharma Computer Academy" userId="08476b32c11f4418" providerId="LiveId" clId="{7CADA3BB-BE83-4724-9AB6-AEA7B094340B}" dt="2021-10-29T08:42:22.908" v="1779" actId="2711"/>
          <ac:spMkLst>
            <pc:docMk/>
            <pc:sldMk cId="3539045414" sldId="10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14.191" v="1817" actId="113"/>
        <pc:sldMkLst>
          <pc:docMk/>
          <pc:sldMk cId="3539045414" sldId="1018"/>
        </pc:sldMkLst>
        <pc:spChg chg="mod">
          <ac:chgData name="Sharma Computer Academy" userId="08476b32c11f4418" providerId="LiveId" clId="{7CADA3BB-BE83-4724-9AB6-AEA7B094340B}" dt="2021-10-29T08:46:14.191" v="1817" actId="113"/>
          <ac:spMkLst>
            <pc:docMk/>
            <pc:sldMk cId="3539045414" sldId="10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7:36.964" v="1833" actId="113"/>
        <pc:sldMkLst>
          <pc:docMk/>
          <pc:sldMk cId="3539045414" sldId="1019"/>
        </pc:sldMkLst>
        <pc:spChg chg="mod">
          <ac:chgData name="Sharma Computer Academy" userId="08476b32c11f4418" providerId="LiveId" clId="{7CADA3BB-BE83-4724-9AB6-AEA7B094340B}" dt="2021-10-29T08:47:36.964" v="1833" actId="113"/>
          <ac:spMkLst>
            <pc:docMk/>
            <pc:sldMk cId="3539045414" sldId="10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00.679" v="1901" actId="20577"/>
        <pc:sldMkLst>
          <pc:docMk/>
          <pc:sldMk cId="3539045414" sldId="1021"/>
        </pc:sldMkLst>
        <pc:spChg chg="mod">
          <ac:chgData name="Sharma Computer Academy" userId="08476b32c11f4418" providerId="LiveId" clId="{7CADA3BB-BE83-4724-9AB6-AEA7B094340B}" dt="2021-10-29T08:52:00.679" v="1901" actId="20577"/>
          <ac:spMkLst>
            <pc:docMk/>
            <pc:sldMk cId="3539045414" sldId="10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12.783" v="1904" actId="113"/>
        <pc:sldMkLst>
          <pc:docMk/>
          <pc:sldMk cId="3539045414" sldId="1022"/>
        </pc:sldMkLst>
        <pc:spChg chg="mod">
          <ac:chgData name="Sharma Computer Academy" userId="08476b32c11f4418" providerId="LiveId" clId="{7CADA3BB-BE83-4724-9AB6-AEA7B094340B}" dt="2021-10-29T08:52:12.783" v="1904" actId="113"/>
          <ac:spMkLst>
            <pc:docMk/>
            <pc:sldMk cId="3539045414" sldId="10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6:30.927" v="2445" actId="14100"/>
        <pc:sldMkLst>
          <pc:docMk/>
          <pc:sldMk cId="3539045414" sldId="1023"/>
        </pc:sldMkLst>
        <pc:spChg chg="mod">
          <ac:chgData name="Sharma Computer Academy" userId="08476b32c11f4418" providerId="LiveId" clId="{7CADA3BB-BE83-4724-9AB6-AEA7B094340B}" dt="2021-10-29T20:06:30.927" v="2445" actId="14100"/>
          <ac:spMkLst>
            <pc:docMk/>
            <pc:sldMk cId="3539045414" sldId="10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8:07.416" v="2455" actId="14100"/>
        <pc:sldMkLst>
          <pc:docMk/>
          <pc:sldMk cId="3539045414" sldId="1024"/>
        </pc:sldMkLst>
        <pc:spChg chg="mod">
          <ac:chgData name="Sharma Computer Academy" userId="08476b32c11f4418" providerId="LiveId" clId="{7CADA3BB-BE83-4724-9AB6-AEA7B094340B}" dt="2021-10-29T20:08:07.416" v="2455" actId="14100"/>
          <ac:spMkLst>
            <pc:docMk/>
            <pc:sldMk cId="3539045414" sldId="10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7:52.423" v="1979" actId="113"/>
        <pc:sldMkLst>
          <pc:docMk/>
          <pc:sldMk cId="3539045414" sldId="1028"/>
        </pc:sldMkLst>
        <pc:spChg chg="mod">
          <ac:chgData name="Sharma Computer Academy" userId="08476b32c11f4418" providerId="LiveId" clId="{7CADA3BB-BE83-4724-9AB6-AEA7B094340B}" dt="2021-10-29T08:57:52.423" v="1979" actId="113"/>
          <ac:spMkLst>
            <pc:docMk/>
            <pc:sldMk cId="3539045414" sldId="1028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9:24.267" v="2009" actId="113"/>
        <pc:sldMkLst>
          <pc:docMk/>
          <pc:sldMk cId="3539045414" sldId="1029"/>
        </pc:sldMkLst>
        <pc:spChg chg="mod">
          <ac:chgData name="Sharma Computer Academy" userId="08476b32c11f4418" providerId="LiveId" clId="{7CADA3BB-BE83-4724-9AB6-AEA7B094340B}" dt="2021-10-29T08:59:24.267" v="2009" actId="113"/>
          <ac:spMkLst>
            <pc:docMk/>
            <pc:sldMk cId="3539045414" sldId="102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8:14.155" v="2124" actId="20577"/>
        <pc:sldMkLst>
          <pc:docMk/>
          <pc:sldMk cId="3539045414" sldId="1031"/>
        </pc:sldMkLst>
        <pc:spChg chg="mod">
          <ac:chgData name="Sharma Computer Academy" userId="08476b32c11f4418" providerId="LiveId" clId="{7CADA3BB-BE83-4724-9AB6-AEA7B094340B}" dt="2021-10-29T11:38:14.155" v="2124" actId="20577"/>
          <ac:spMkLst>
            <pc:docMk/>
            <pc:sldMk cId="3539045414" sldId="1031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1:12.193" v="2185" actId="113"/>
        <pc:sldMkLst>
          <pc:docMk/>
          <pc:sldMk cId="3539045414" sldId="1032"/>
        </pc:sldMkLst>
        <pc:spChg chg="mod">
          <ac:chgData name="Sharma Computer Academy" userId="08476b32c11f4418" providerId="LiveId" clId="{7CADA3BB-BE83-4724-9AB6-AEA7B094340B}" dt="2021-10-29T11:41:12.193" v="2185" actId="113"/>
          <ac:spMkLst>
            <pc:docMk/>
            <pc:sldMk cId="3539045414" sldId="103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2:53.199" v="2253" actId="113"/>
        <pc:sldMkLst>
          <pc:docMk/>
          <pc:sldMk cId="3539045414" sldId="1033"/>
        </pc:sldMkLst>
        <pc:spChg chg="mod">
          <ac:chgData name="Sharma Computer Academy" userId="08476b32c11f4418" providerId="LiveId" clId="{7CADA3BB-BE83-4724-9AB6-AEA7B094340B}" dt="2021-10-29T11:42:53.199" v="2253" actId="113"/>
          <ac:spMkLst>
            <pc:docMk/>
            <pc:sldMk cId="3539045414" sldId="1033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4:34.765" v="2260" actId="207"/>
        <pc:sldMkLst>
          <pc:docMk/>
          <pc:sldMk cId="3539045414" sldId="1034"/>
        </pc:sldMkLst>
        <pc:spChg chg="mod">
          <ac:chgData name="Sharma Computer Academy" userId="08476b32c11f4418" providerId="LiveId" clId="{7CADA3BB-BE83-4724-9AB6-AEA7B094340B}" dt="2021-10-29T11:44:34.765" v="2260" actId="207"/>
          <ac:spMkLst>
            <pc:docMk/>
            <pc:sldMk cId="3539045414" sldId="103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11:48:29.957" v="2313" actId="115"/>
        <pc:sldMkLst>
          <pc:docMk/>
          <pc:sldMk cId="3539045414" sldId="1036"/>
        </pc:sldMkLst>
        <pc:spChg chg="mod">
          <ac:chgData name="Sharma Computer Academy" userId="08476b32c11f4418" providerId="LiveId" clId="{7CADA3BB-BE83-4724-9AB6-AEA7B094340B}" dt="2021-10-29T11:48:29.957" v="2313" actId="115"/>
          <ac:spMkLst>
            <pc:docMk/>
            <pc:sldMk cId="3539045414" sldId="1036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9:13.012" v="2325" actId="113"/>
        <pc:sldMkLst>
          <pc:docMk/>
          <pc:sldMk cId="3539045414" sldId="1038"/>
        </pc:sldMkLst>
        <pc:spChg chg="mod">
          <ac:chgData name="Sharma Computer Academy" userId="08476b32c11f4418" providerId="LiveId" clId="{7CADA3BB-BE83-4724-9AB6-AEA7B094340B}" dt="2021-10-29T11:49:13.012" v="2325" actId="113"/>
          <ac:spMkLst>
            <pc:docMk/>
            <pc:sldMk cId="3539045414" sldId="103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9:55.397" v="2340" actId="113"/>
        <pc:sldMkLst>
          <pc:docMk/>
          <pc:sldMk cId="3539045414" sldId="1039"/>
        </pc:sldMkLst>
        <pc:spChg chg="mod">
          <ac:chgData name="Sharma Computer Academy" userId="08476b32c11f4418" providerId="LiveId" clId="{7CADA3BB-BE83-4724-9AB6-AEA7B094340B}" dt="2021-10-29T11:49:55.397" v="2340" actId="113"/>
          <ac:spMkLst>
            <pc:docMk/>
            <pc:sldMk cId="3539045414" sldId="103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0:29.258" v="2351" actId="113"/>
        <pc:sldMkLst>
          <pc:docMk/>
          <pc:sldMk cId="3539045414" sldId="1040"/>
        </pc:sldMkLst>
        <pc:spChg chg="mod">
          <ac:chgData name="Sharma Computer Academy" userId="08476b32c11f4418" providerId="LiveId" clId="{7CADA3BB-BE83-4724-9AB6-AEA7B094340B}" dt="2021-10-29T11:50:29.258" v="2351" actId="113"/>
          <ac:spMkLst>
            <pc:docMk/>
            <pc:sldMk cId="3539045414" sldId="1040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1:20.086" v="2363" actId="207"/>
        <pc:sldMkLst>
          <pc:docMk/>
          <pc:sldMk cId="3539045414" sldId="1041"/>
        </pc:sldMkLst>
        <pc:spChg chg="mod">
          <ac:chgData name="Sharma Computer Academy" userId="08476b32c11f4418" providerId="LiveId" clId="{7CADA3BB-BE83-4724-9AB6-AEA7B094340B}" dt="2021-10-29T11:51:20.086" v="2363" actId="207"/>
          <ac:spMkLst>
            <pc:docMk/>
            <pc:sldMk cId="3539045414" sldId="104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2:23.808" v="2384" actId="115"/>
        <pc:sldMkLst>
          <pc:docMk/>
          <pc:sldMk cId="3539045414" sldId="1042"/>
        </pc:sldMkLst>
        <pc:spChg chg="mod">
          <ac:chgData name="Sharma Computer Academy" userId="08476b32c11f4418" providerId="LiveId" clId="{7CADA3BB-BE83-4724-9AB6-AEA7B094340B}" dt="2021-10-29T11:52:23.808" v="2384" actId="115"/>
          <ac:spMkLst>
            <pc:docMk/>
            <pc:sldMk cId="3539045414" sldId="104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3:32.895" v="2400" actId="113"/>
        <pc:sldMkLst>
          <pc:docMk/>
          <pc:sldMk cId="3539045414" sldId="1044"/>
        </pc:sldMkLst>
        <pc:spChg chg="mod">
          <ac:chgData name="Sharma Computer Academy" userId="08476b32c11f4418" providerId="LiveId" clId="{7CADA3BB-BE83-4724-9AB6-AEA7B094340B}" dt="2021-10-29T11:53:32.895" v="2400" actId="113"/>
          <ac:spMkLst>
            <pc:docMk/>
            <pc:sldMk cId="3539045414" sldId="104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07.368" v="2428" actId="113"/>
        <pc:sldMkLst>
          <pc:docMk/>
          <pc:sldMk cId="3539045414" sldId="1045"/>
        </pc:sldMkLst>
        <pc:spChg chg="mod">
          <ac:chgData name="Sharma Computer Academy" userId="08476b32c11f4418" providerId="LiveId" clId="{7CADA3BB-BE83-4724-9AB6-AEA7B094340B}" dt="2021-10-29T11:55:07.368" v="2428" actId="113"/>
          <ac:spMkLst>
            <pc:docMk/>
            <pc:sldMk cId="3539045414" sldId="104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24.604" v="2431" actId="1036"/>
        <pc:sldMkLst>
          <pc:docMk/>
          <pc:sldMk cId="3539045414" sldId="1047"/>
        </pc:sldMkLst>
        <pc:picChg chg="mod">
          <ac:chgData name="Sharma Computer Academy" userId="08476b32c11f4418" providerId="LiveId" clId="{7CADA3BB-BE83-4724-9AB6-AEA7B094340B}" dt="2021-10-29T11:55:24.604" v="2431" actId="1036"/>
          <ac:picMkLst>
            <pc:docMk/>
            <pc:sldMk cId="3539045414" sldId="1047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02:37.908" v="171" actId="113"/>
        <pc:sldMkLst>
          <pc:docMk/>
          <pc:sldMk cId="0" sldId="1091"/>
        </pc:sldMkLst>
        <pc:spChg chg="mod">
          <ac:chgData name="Sharma Computer Academy" userId="08476b32c11f4418" providerId="LiveId" clId="{7CADA3BB-BE83-4724-9AB6-AEA7B094340B}" dt="2021-10-23T20:02:37.908" v="171" actId="113"/>
          <ac:spMkLst>
            <pc:docMk/>
            <pc:sldMk cId="0" sldId="10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0:06.117" v="1877" actId="113"/>
        <pc:sldMkLst>
          <pc:docMk/>
          <pc:sldMk cId="3539045414" sldId="1092"/>
        </pc:sldMkLst>
        <pc:spChg chg="mod">
          <ac:chgData name="Sharma Computer Academy" userId="08476b32c11f4418" providerId="LiveId" clId="{7CADA3BB-BE83-4724-9AB6-AEA7B094340B}" dt="2021-10-29T08:50:06.117" v="1877" actId="113"/>
          <ac:spMkLst>
            <pc:docMk/>
            <pc:sldMk cId="3539045414" sldId="1092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9:05:09.903" v="2079" actId="113"/>
        <pc:sldMkLst>
          <pc:docMk/>
          <pc:sldMk cId="3539045414" sldId="1093"/>
        </pc:sldMkLst>
        <pc:spChg chg="mod">
          <ac:chgData name="Sharma Computer Academy" userId="08476b32c11f4418" providerId="LiveId" clId="{7CADA3BB-BE83-4724-9AB6-AEA7B094340B}" dt="2021-10-29T09:05:09.903" v="2079" actId="113"/>
          <ac:spMkLst>
            <pc:docMk/>
            <pc:sldMk cId="3539045414" sldId="1093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9:02:10.478" v="2047" actId="113"/>
        <pc:sldMkLst>
          <pc:docMk/>
          <pc:sldMk cId="3539045414" sldId="1094"/>
        </pc:sldMkLst>
        <pc:spChg chg="mod">
          <ac:chgData name="Sharma Computer Academy" userId="08476b32c11f4418" providerId="LiveId" clId="{7CADA3BB-BE83-4724-9AB6-AEA7B094340B}" dt="2021-10-29T09:02:10.478" v="2047" actId="113"/>
          <ac:spMkLst>
            <pc:docMk/>
            <pc:sldMk cId="3539045414" sldId="109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01T08:27:23.685" v="0" actId="20577"/>
        <pc:sldMkLst>
          <pc:docMk/>
          <pc:sldMk cId="0" sldId="1095"/>
        </pc:sldMkLst>
        <pc:spChg chg="mod">
          <ac:chgData name="Sharma Computer Academy" userId="08476b32c11f4418" providerId="LiveId" clId="{7CADA3BB-BE83-4724-9AB6-AEA7B094340B}" dt="2021-10-01T08:27:23.685" v="0" actId="20577"/>
          <ac:spMkLst>
            <pc:docMk/>
            <pc:sldMk cId="0" sldId="10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46:27.492" v="8" actId="20577"/>
        <pc:sldMkLst>
          <pc:docMk/>
          <pc:sldMk cId="0" sldId="1096"/>
        </pc:sldMkLst>
        <pc:spChg chg="mod">
          <ac:chgData name="Sharma Computer Academy" userId="08476b32c11f4418" providerId="LiveId" clId="{7CADA3BB-BE83-4724-9AB6-AEA7B094340B}" dt="2021-10-23T19:46:27.492" v="8" actId="20577"/>
          <ac:spMkLst>
            <pc:docMk/>
            <pc:sldMk cId="0" sldId="10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7.858" v="1188" actId="20577"/>
        <pc:sldMkLst>
          <pc:docMk/>
          <pc:sldMk cId="0" sldId="1097"/>
        </pc:sldMkLst>
        <pc:spChg chg="mod">
          <ac:chgData name="Sharma Computer Academy" userId="08476b32c11f4418" providerId="LiveId" clId="{7CADA3BB-BE83-4724-9AB6-AEA7B094340B}" dt="2021-10-23T21:55:37.858" v="1188" actId="20577"/>
          <ac:spMkLst>
            <pc:docMk/>
            <pc:sldMk cId="0" sldId="10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4:20.861" v="203" actId="113"/>
        <pc:sldMkLst>
          <pc:docMk/>
          <pc:sldMk cId="0" sldId="1098"/>
        </pc:sldMkLst>
        <pc:spChg chg="mod">
          <ac:chgData name="Sharma Computer Academy" userId="08476b32c11f4418" providerId="LiveId" clId="{7CADA3BB-BE83-4724-9AB6-AEA7B094340B}" dt="2021-10-23T20:04:20.861" v="203" actId="113"/>
          <ac:spMkLst>
            <pc:docMk/>
            <pc:sldMk cId="0" sldId="10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19:27.540" v="397" actId="113"/>
        <pc:sldMkLst>
          <pc:docMk/>
          <pc:sldMk cId="0" sldId="1099"/>
        </pc:sldMkLst>
        <pc:spChg chg="mod">
          <ac:chgData name="Sharma Computer Academy" userId="08476b32c11f4418" providerId="LiveId" clId="{7CADA3BB-BE83-4724-9AB6-AEA7B094340B}" dt="2021-10-23T20:19:27.540" v="397" actId="113"/>
          <ac:spMkLst>
            <pc:docMk/>
            <pc:sldMk cId="0" sldId="109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7:22.084" v="372" actId="20577"/>
        <pc:sldMkLst>
          <pc:docMk/>
          <pc:sldMk cId="0" sldId="1100"/>
        </pc:sldMkLst>
        <pc:spChg chg="mod">
          <ac:chgData name="Sharma Computer Academy" userId="08476b32c11f4418" providerId="LiveId" clId="{7CADA3BB-BE83-4724-9AB6-AEA7B094340B}" dt="2021-10-23T20:17:22.084" v="372" actId="20577"/>
          <ac:spMkLst>
            <pc:docMk/>
            <pc:sldMk cId="0" sldId="110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0:08:43.961" v="250" actId="113"/>
        <pc:sldMkLst>
          <pc:docMk/>
          <pc:sldMk cId="0" sldId="1101"/>
        </pc:sldMkLst>
        <pc:spChg chg="mod">
          <ac:chgData name="Sharma Computer Academy" userId="08476b32c11f4418" providerId="LiveId" clId="{7CADA3BB-BE83-4724-9AB6-AEA7B094340B}" dt="2021-10-23T20:08:43.961" v="250" actId="113"/>
          <ac:spMkLst>
            <pc:docMk/>
            <pc:sldMk cId="0" sldId="11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2.145" v="1181" actId="20577"/>
        <pc:sldMkLst>
          <pc:docMk/>
          <pc:sldMk cId="0" sldId="1102"/>
        </pc:sldMkLst>
        <pc:spChg chg="mod">
          <ac:chgData name="Sharma Computer Academy" userId="08476b32c11f4418" providerId="LiveId" clId="{7CADA3BB-BE83-4724-9AB6-AEA7B094340B}" dt="2021-10-23T21:55:32.145" v="1181" actId="20577"/>
          <ac:spMkLst>
            <pc:docMk/>
            <pc:sldMk cId="0" sldId="110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5:22.689" v="338"/>
        <pc:sldMkLst>
          <pc:docMk/>
          <pc:sldMk cId="0" sldId="1103"/>
        </pc:sldMkLst>
        <pc:spChg chg="mod">
          <ac:chgData name="Sharma Computer Academy" userId="08476b32c11f4418" providerId="LiveId" clId="{7CADA3BB-BE83-4724-9AB6-AEA7B094340B}" dt="2021-10-23T20:15:08.005" v="335" actId="1076"/>
          <ac:spMkLst>
            <pc:docMk/>
            <pc:sldMk cId="0" sldId="11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21.590" v="2099" actId="207"/>
        <pc:sldMkLst>
          <pc:docMk/>
          <pc:sldMk cId="3539045414" sldId="1104"/>
        </pc:sldMkLst>
        <pc:spChg chg="mod">
          <ac:chgData name="Sharma Computer Academy" userId="08476b32c11f4418" providerId="LiveId" clId="{7CADA3BB-BE83-4724-9AB6-AEA7B094340B}" dt="2021-10-29T11:36:21.590" v="2099" actId="207"/>
          <ac:spMkLst>
            <pc:docMk/>
            <pc:sldMk cId="3539045414" sldId="11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46.643" v="1825" actId="2711"/>
        <pc:sldMkLst>
          <pc:docMk/>
          <pc:sldMk cId="3539045414" sldId="1105"/>
        </pc:sldMkLst>
        <pc:spChg chg="mod">
          <ac:chgData name="Sharma Computer Academy" userId="08476b32c11f4418" providerId="LiveId" clId="{7CADA3BB-BE83-4724-9AB6-AEA7B094340B}" dt="2021-10-29T08:46:46.643" v="1825" actId="2711"/>
          <ac:spMkLst>
            <pc:docMk/>
            <pc:sldMk cId="3539045414" sldId="11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CADA3BB-BE83-4724-9AB6-AEA7B094340B}" dt="2021-10-23T19:53:35.528" v="82"/>
        <pc:sldMkLst>
          <pc:docMk/>
          <pc:sldMk cId="3643571618" sldId="1106"/>
        </pc:sldMkLst>
        <pc:spChg chg="mod">
          <ac:chgData name="Sharma Computer Academy" userId="08476b32c11f4418" providerId="LiveId" clId="{7CADA3BB-BE83-4724-9AB6-AEA7B094340B}" dt="2021-10-23T19:49:11.011" v="45" actId="113"/>
          <ac:spMkLst>
            <pc:docMk/>
            <pc:sldMk cId="3643571618" sldId="1106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7CADA3BB-BE83-4724-9AB6-AEA7B094340B}" dt="2021-10-23T20:37:23.810" v="641" actId="20577"/>
        <pc:sldMkLst>
          <pc:docMk/>
          <pc:sldMk cId="1445708933" sldId="1107"/>
        </pc:sldMkLst>
        <pc:spChg chg="mod">
          <ac:chgData name="Sharma Computer Academy" userId="08476b32c11f4418" providerId="LiveId" clId="{7CADA3BB-BE83-4724-9AB6-AEA7B094340B}" dt="2021-10-23T20:37:23.810" v="641" actId="20577"/>
          <ac:spMkLst>
            <pc:docMk/>
            <pc:sldMk cId="1445708933" sldId="110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7CADA3BB-BE83-4724-9AB6-AEA7B094340B}" dt="2021-10-23T20:44:38.191" v="722" actId="47"/>
        <pc:sldMkLst>
          <pc:docMk/>
          <pc:sldMk cId="3055880869" sldId="1108"/>
        </pc:sldMkLst>
      </pc:sldChg>
      <pc:sldChg chg="modSp add mod">
        <pc:chgData name="Sharma Computer Academy" userId="08476b32c11f4418" providerId="LiveId" clId="{7CADA3BB-BE83-4724-9AB6-AEA7B094340B}" dt="2021-10-29T20:49:00.705" v="2551" actId="207"/>
        <pc:sldMkLst>
          <pc:docMk/>
          <pc:sldMk cId="51912468" sldId="1109"/>
        </pc:sldMkLst>
        <pc:spChg chg="mod">
          <ac:chgData name="Sharma Computer Academy" userId="08476b32c11f4418" providerId="LiveId" clId="{7CADA3BB-BE83-4724-9AB6-AEA7B094340B}" dt="2021-10-29T20:49:00.705" v="2551" actId="207"/>
          <ac:spMkLst>
            <pc:docMk/>
            <pc:sldMk cId="51912468" sldId="1109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7CADA3BB-BE83-4724-9AB6-AEA7B094340B}" dt="2021-10-29T11:39:39.445" v="2148" actId="255"/>
        <pc:sldMkLst>
          <pc:docMk/>
          <pc:sldMk cId="814303116" sldId="1110"/>
        </pc:sldMkLst>
        <pc:spChg chg="mod">
          <ac:chgData name="Sharma Computer Academy" userId="08476b32c11f4418" providerId="LiveId" clId="{7CADA3BB-BE83-4724-9AB6-AEA7B094340B}" dt="2021-10-29T11:39:39.445" v="2148" actId="255"/>
          <ac:spMkLst>
            <pc:docMk/>
            <pc:sldMk cId="814303116" sldId="1110"/>
            <ac:spMk id="6" creationId="{00000000-0000-0000-0000-000000000000}"/>
          </ac:spMkLst>
        </pc:spChg>
      </pc:sldChg>
      <pc:sldChg chg="modSp add mod ord modAnim">
        <pc:chgData name="Sharma Computer Academy" userId="08476b32c11f4418" providerId="LiveId" clId="{7CADA3BB-BE83-4724-9AB6-AEA7B094340B}" dt="2021-10-29T11:46:58.510" v="2292"/>
        <pc:sldMkLst>
          <pc:docMk/>
          <pc:sldMk cId="3242308169" sldId="1111"/>
        </pc:sldMkLst>
        <pc:spChg chg="mod">
          <ac:chgData name="Sharma Computer Academy" userId="08476b32c11f4418" providerId="LiveId" clId="{7CADA3BB-BE83-4724-9AB6-AEA7B094340B}" dt="2021-10-29T11:46:53.579" v="2290" actId="113"/>
          <ac:spMkLst>
            <pc:docMk/>
            <pc:sldMk cId="3242308169" sldId="1111"/>
            <ac:spMk id="6" creationId="{00000000-0000-0000-0000-000000000000}"/>
          </ac:spMkLst>
        </pc:spChg>
      </pc:sldChg>
      <pc:sldChg chg="modSp add mod">
        <pc:chgData name="Sharma Computer Academy" userId="08476b32c11f4418" providerId="LiveId" clId="{7CADA3BB-BE83-4724-9AB6-AEA7B094340B}" dt="2021-10-29T20:08:32.866" v="2459" actId="255"/>
        <pc:sldMkLst>
          <pc:docMk/>
          <pc:sldMk cId="3809294881" sldId="1112"/>
        </pc:sldMkLst>
        <pc:spChg chg="mod">
          <ac:chgData name="Sharma Computer Academy" userId="08476b32c11f4418" providerId="LiveId" clId="{7CADA3BB-BE83-4724-9AB6-AEA7B094340B}" dt="2021-10-29T20:08:32.866" v="2459" actId="255"/>
          <ac:spMkLst>
            <pc:docMk/>
            <pc:sldMk cId="3809294881" sldId="111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74D8164-73AF-4EC1-B257-BCE21989E87E}"/>
    <pc:docChg chg="delSld modSld">
      <pc:chgData name="Sharma Computer Academy" userId="08476b32c11f4418" providerId="LiveId" clId="{874D8164-73AF-4EC1-B257-BCE21989E87E}" dt="2021-11-07T13:38:54.808" v="2" actId="47"/>
      <pc:docMkLst>
        <pc:docMk/>
      </pc:docMkLst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3369225394" sldId="91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3369225394" sldId="91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4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1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4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2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3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1575721539" sldId="93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1003012626" sldId="93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3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34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3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837637878" sldId="93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837637878" sldId="93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3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3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4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4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4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5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4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6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7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7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7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73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97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1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2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3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0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4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0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5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0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6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0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7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0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5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6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7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8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8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4274056649" sldId="109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09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92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9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094"/>
        </pc:sldMkLst>
      </pc:sldChg>
      <pc:sldChg chg="modSp del mod">
        <pc:chgData name="Sharma Computer Academy" userId="08476b32c11f4418" providerId="LiveId" clId="{874D8164-73AF-4EC1-B257-BCE21989E87E}" dt="2021-11-07T13:38:25.278" v="1" actId="47"/>
        <pc:sldMkLst>
          <pc:docMk/>
          <pc:sldMk cId="0" sldId="1096"/>
        </pc:sldMkLst>
        <pc:spChg chg="mod">
          <ac:chgData name="Sharma Computer Academy" userId="08476b32c11f4418" providerId="LiveId" clId="{874D8164-73AF-4EC1-B257-BCE21989E87E}" dt="2021-11-07T13:38:02.476" v="0" actId="20577"/>
          <ac:spMkLst>
            <pc:docMk/>
            <pc:sldMk cId="0" sldId="1096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09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098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099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100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101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102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0" sldId="1103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104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539045414" sldId="1105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3643571618" sldId="1106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1445708933" sldId="1107"/>
        </pc:sldMkLst>
      </pc:sldChg>
      <pc:sldChg chg="del">
        <pc:chgData name="Sharma Computer Academy" userId="08476b32c11f4418" providerId="LiveId" clId="{874D8164-73AF-4EC1-B257-BCE21989E87E}" dt="2021-11-07T13:38:25.278" v="1" actId="47"/>
        <pc:sldMkLst>
          <pc:docMk/>
          <pc:sldMk cId="51912468" sldId="1109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814303116" sldId="1110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242308169" sldId="1111"/>
        </pc:sldMkLst>
      </pc:sldChg>
      <pc:sldChg chg="del">
        <pc:chgData name="Sharma Computer Academy" userId="08476b32c11f4418" providerId="LiveId" clId="{874D8164-73AF-4EC1-B257-BCE21989E87E}" dt="2021-11-07T13:38:54.808" v="2" actId="47"/>
        <pc:sldMkLst>
          <pc:docMk/>
          <pc:sldMk cId="3809294881" sldId="1112"/>
        </pc:sldMkLst>
      </pc:sldChg>
    </pc:docChg>
  </pc:docChgLst>
  <pc:docChgLst>
    <pc:chgData name="Sharma Computer Academy" userId="08476b32c11f4418" providerId="LiveId" clId="{F65ED5DC-F769-44AB-A130-E8FE3CD71894}"/>
    <pc:docChg chg="custSel modSld">
      <pc:chgData name="Sharma Computer Academy" userId="08476b32c11f4418" providerId="LiveId" clId="{F65ED5DC-F769-44AB-A130-E8FE3CD71894}" dt="2021-11-06T13:53:32.024" v="97" actId="6549"/>
      <pc:docMkLst>
        <pc:docMk/>
      </pc:docMkLst>
      <pc:sldChg chg="modSp mod modAnim">
        <pc:chgData name="Sharma Computer Academy" userId="08476b32c11f4418" providerId="LiveId" clId="{F65ED5DC-F769-44AB-A130-E8FE3CD71894}" dt="2021-11-06T13:42:22.538" v="7" actId="27636"/>
        <pc:sldMkLst>
          <pc:docMk/>
          <pc:sldMk cId="837637878" sldId="987"/>
        </pc:sldMkLst>
        <pc:spChg chg="mod">
          <ac:chgData name="Sharma Computer Academy" userId="08476b32c11f4418" providerId="LiveId" clId="{F65ED5DC-F769-44AB-A130-E8FE3CD71894}" dt="2021-11-06T13:42:22.538" v="7" actId="27636"/>
          <ac:spMkLst>
            <pc:docMk/>
            <pc:sldMk cId="837637878" sldId="9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5ED5DC-F769-44AB-A130-E8FE3CD71894}" dt="2021-11-06T13:43:04.810" v="20" actId="27636"/>
        <pc:sldMkLst>
          <pc:docMk/>
          <pc:sldMk cId="837637878" sldId="988"/>
        </pc:sldMkLst>
        <pc:spChg chg="mod">
          <ac:chgData name="Sharma Computer Academy" userId="08476b32c11f4418" providerId="LiveId" clId="{F65ED5DC-F769-44AB-A130-E8FE3CD71894}" dt="2021-11-06T13:43:04.810" v="20" actId="27636"/>
          <ac:spMkLst>
            <pc:docMk/>
            <pc:sldMk cId="837637878" sldId="9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5ED5DC-F769-44AB-A130-E8FE3CD71894}" dt="2021-11-06T13:43:42.419" v="28" actId="27636"/>
        <pc:sldMkLst>
          <pc:docMk/>
          <pc:sldMk cId="837637878" sldId="990"/>
        </pc:sldMkLst>
        <pc:spChg chg="mod">
          <ac:chgData name="Sharma Computer Academy" userId="08476b32c11f4418" providerId="LiveId" clId="{F65ED5DC-F769-44AB-A130-E8FE3CD71894}" dt="2021-11-06T13:43:42.419" v="28" actId="27636"/>
          <ac:spMkLst>
            <pc:docMk/>
            <pc:sldMk cId="837637878" sldId="9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5ED5DC-F769-44AB-A130-E8FE3CD71894}" dt="2021-11-06T13:44:01.484" v="39" actId="27636"/>
        <pc:sldMkLst>
          <pc:docMk/>
          <pc:sldMk cId="837637878" sldId="991"/>
        </pc:sldMkLst>
        <pc:spChg chg="mod">
          <ac:chgData name="Sharma Computer Academy" userId="08476b32c11f4418" providerId="LiveId" clId="{F65ED5DC-F769-44AB-A130-E8FE3CD71894}" dt="2021-11-06T13:44:01.484" v="39" actId="27636"/>
          <ac:spMkLst>
            <pc:docMk/>
            <pc:sldMk cId="837637878" sldId="9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65ED5DC-F769-44AB-A130-E8FE3CD71894}" dt="2021-11-06T13:45:50.219" v="43" actId="20577"/>
        <pc:sldMkLst>
          <pc:docMk/>
          <pc:sldMk cId="0" sldId="1000"/>
        </pc:sldMkLst>
        <pc:spChg chg="mod">
          <ac:chgData name="Sharma Computer Academy" userId="08476b32c11f4418" providerId="LiveId" clId="{F65ED5DC-F769-44AB-A130-E8FE3CD71894}" dt="2021-11-06T13:45:50.219" v="43" actId="20577"/>
          <ac:spMkLst>
            <pc:docMk/>
            <pc:sldMk cId="0" sldId="1000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F65ED5DC-F769-44AB-A130-E8FE3CD71894}" dt="2021-11-06T13:45:55.869" v="45" actId="20577"/>
        <pc:sldMkLst>
          <pc:docMk/>
          <pc:sldMk cId="0" sldId="1001"/>
        </pc:sldMkLst>
        <pc:spChg chg="mod">
          <ac:chgData name="Sharma Computer Academy" userId="08476b32c11f4418" providerId="LiveId" clId="{F65ED5DC-F769-44AB-A130-E8FE3CD71894}" dt="2021-11-06T13:45:55.869" v="45" actId="20577"/>
          <ac:spMkLst>
            <pc:docMk/>
            <pc:sldMk cId="0" sldId="1001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F65ED5DC-F769-44AB-A130-E8FE3CD71894}" dt="2021-11-06T13:46:10.405" v="50" actId="20577"/>
        <pc:sldMkLst>
          <pc:docMk/>
          <pc:sldMk cId="0" sldId="1002"/>
        </pc:sldMkLst>
        <pc:spChg chg="mod">
          <ac:chgData name="Sharma Computer Academy" userId="08476b32c11f4418" providerId="LiveId" clId="{F65ED5DC-F769-44AB-A130-E8FE3CD71894}" dt="2021-11-06T13:46:10.405" v="50" actId="20577"/>
          <ac:spMkLst>
            <pc:docMk/>
            <pc:sldMk cId="0" sldId="1002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F65ED5DC-F769-44AB-A130-E8FE3CD71894}" dt="2021-11-06T13:46:23.071" v="55" actId="20577"/>
        <pc:sldMkLst>
          <pc:docMk/>
          <pc:sldMk cId="0" sldId="1003"/>
        </pc:sldMkLst>
        <pc:spChg chg="mod">
          <ac:chgData name="Sharma Computer Academy" userId="08476b32c11f4418" providerId="LiveId" clId="{F65ED5DC-F769-44AB-A130-E8FE3CD71894}" dt="2021-11-06T13:46:23.071" v="55" actId="20577"/>
          <ac:spMkLst>
            <pc:docMk/>
            <pc:sldMk cId="0" sldId="1003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F65ED5DC-F769-44AB-A130-E8FE3CD71894}" dt="2021-11-06T13:47:21.821" v="80" actId="207"/>
        <pc:sldMkLst>
          <pc:docMk/>
          <pc:sldMk cId="0" sldId="1004"/>
        </pc:sldMkLst>
        <pc:spChg chg="mod">
          <ac:chgData name="Sharma Computer Academy" userId="08476b32c11f4418" providerId="LiveId" clId="{F65ED5DC-F769-44AB-A130-E8FE3CD71894}" dt="2021-11-06T13:47:21.821" v="80" actId="207"/>
          <ac:spMkLst>
            <pc:docMk/>
            <pc:sldMk cId="0" sldId="1004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F65ED5DC-F769-44AB-A130-E8FE3CD71894}" dt="2021-11-06T13:48:38.644" v="87" actId="115"/>
        <pc:sldMkLst>
          <pc:docMk/>
          <pc:sldMk cId="3539045414" sldId="1009"/>
        </pc:sldMkLst>
        <pc:spChg chg="mod">
          <ac:chgData name="Sharma Computer Academy" userId="08476b32c11f4418" providerId="LiveId" clId="{F65ED5DC-F769-44AB-A130-E8FE3CD71894}" dt="2021-11-06T13:48:38.644" v="87" actId="115"/>
          <ac:spMkLst>
            <pc:docMk/>
            <pc:sldMk cId="3539045414" sldId="100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F65ED5DC-F769-44AB-A130-E8FE3CD71894}" dt="2021-11-06T13:53:32.024" v="97" actId="6549"/>
        <pc:sldMkLst>
          <pc:docMk/>
          <pc:sldMk cId="3539045414" sldId="1021"/>
        </pc:sldMkLst>
        <pc:spChg chg="mod">
          <ac:chgData name="Sharma Computer Academy" userId="08476b32c11f4418" providerId="LiveId" clId="{F65ED5DC-F769-44AB-A130-E8FE3CD71894}" dt="2021-11-06T13:53:32.024" v="97" actId="6549"/>
          <ac:spMkLst>
            <pc:docMk/>
            <pc:sldMk cId="3539045414" sldId="10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65ED5DC-F769-44AB-A130-E8FE3CD71894}" dt="2021-11-06T13:52:39.398" v="94" actId="27636"/>
        <pc:sldMkLst>
          <pc:docMk/>
          <pc:sldMk cId="3539045414" sldId="1092"/>
        </pc:sldMkLst>
        <pc:spChg chg="mod">
          <ac:chgData name="Sharma Computer Academy" userId="08476b32c11f4418" providerId="LiveId" clId="{F65ED5DC-F769-44AB-A130-E8FE3CD71894}" dt="2021-11-06T13:52:39.398" v="94" actId="27636"/>
          <ac:spMkLst>
            <pc:docMk/>
            <pc:sldMk cId="3539045414" sldId="109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19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30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31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20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21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22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26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27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51EDF-10A4-4FAF-8937-4C5B69830089}" type="slidenum">
              <a:rPr lang="en-US"/>
              <a:pPr/>
              <a:t>28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16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Advance Concepts In OOP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Polymorphism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IN" sz="2800" dirty="0">
                <a:solidFill>
                  <a:schemeClr val="bg1"/>
                </a:solidFill>
              </a:rPr>
              <a:t> is the </a:t>
            </a:r>
            <a:r>
              <a:rPr lang="en-IN" sz="2800" b="1" dirty="0">
                <a:solidFill>
                  <a:schemeClr val="accent6"/>
                </a:solidFill>
              </a:rPr>
              <a:t>ability</a:t>
            </a:r>
            <a:r>
              <a:rPr lang="en-IN" sz="2800" i="1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to have </a:t>
            </a:r>
            <a:r>
              <a:rPr lang="en-IN" sz="2800" b="1" dirty="0">
                <a:solidFill>
                  <a:srgbClr val="92D050"/>
                </a:solidFill>
              </a:rPr>
              <a:t>multiple forms</a:t>
            </a:r>
            <a:r>
              <a:rPr lang="en-IN" sz="2800" dirty="0">
                <a:solidFill>
                  <a:srgbClr val="FFFF00"/>
                </a:solidFill>
              </a:rPr>
              <a:t>. 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it </a:t>
            </a:r>
            <a:r>
              <a:rPr lang="en-US" sz="2800" b="1" dirty="0">
                <a:solidFill>
                  <a:srgbClr val="92D050"/>
                </a:solidFill>
              </a:rPr>
              <a:t>means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ability</a:t>
            </a:r>
            <a:r>
              <a:rPr lang="en-US" sz="2600" dirty="0">
                <a:solidFill>
                  <a:schemeClr val="bg1"/>
                </a:solidFill>
              </a:rPr>
              <a:t> of a “</a:t>
            </a:r>
            <a:r>
              <a:rPr lang="en-US" sz="2600" b="1" dirty="0">
                <a:solidFill>
                  <a:srgbClr val="FFFF00"/>
                </a:solidFill>
              </a:rPr>
              <a:t>reference variable</a:t>
            </a:r>
            <a:r>
              <a:rPr lang="en-US" sz="2600" dirty="0">
                <a:solidFill>
                  <a:schemeClr val="bg1"/>
                </a:solidFill>
              </a:rPr>
              <a:t>” to </a:t>
            </a:r>
            <a:r>
              <a:rPr lang="en-US" sz="2600" b="1" dirty="0">
                <a:solidFill>
                  <a:srgbClr val="00B0F0"/>
                </a:solidFill>
              </a:rPr>
              <a:t>change</a:t>
            </a:r>
            <a:r>
              <a:rPr lang="en-US" sz="2600" dirty="0">
                <a:solidFill>
                  <a:schemeClr val="bg1"/>
                </a:solidFill>
              </a:rPr>
              <a:t> it’s </a:t>
            </a:r>
            <a:r>
              <a:rPr lang="en-US" sz="2600" b="1" dirty="0">
                <a:solidFill>
                  <a:srgbClr val="FFC000"/>
                </a:solidFill>
              </a:rPr>
              <a:t>behavior</a:t>
            </a:r>
            <a:r>
              <a:rPr lang="en-US" sz="2600" dirty="0">
                <a:solidFill>
                  <a:schemeClr val="bg1"/>
                </a:solidFill>
              </a:rPr>
              <a:t> according to the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kind of object </a:t>
            </a:r>
            <a:r>
              <a:rPr lang="en-US" sz="2600" dirty="0">
                <a:solidFill>
                  <a:schemeClr val="bg1"/>
                </a:solidFill>
              </a:rPr>
              <a:t>it is </a:t>
            </a:r>
            <a:r>
              <a:rPr lang="en-US" sz="2600" b="1" dirty="0">
                <a:solidFill>
                  <a:srgbClr val="92D050"/>
                </a:solidFill>
              </a:rPr>
              <a:t>holding</a:t>
            </a:r>
            <a:endParaRPr lang="en-IN" sz="2600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Explanation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b="1" dirty="0">
                <a:solidFill>
                  <a:srgbClr val="92D050"/>
                </a:solidFill>
              </a:rPr>
              <a:t>Consider</a:t>
            </a:r>
            <a:r>
              <a:rPr lang="en-US" dirty="0">
                <a:solidFill>
                  <a:schemeClr val="bg1"/>
                </a:solidFill>
              </a:rPr>
              <a:t> the following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invocation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obj.area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you tell </a:t>
            </a:r>
            <a:r>
              <a:rPr lang="en-US" dirty="0">
                <a:solidFill>
                  <a:schemeClr val="bg1"/>
                </a:solidFill>
              </a:rPr>
              <a:t>whose </a:t>
            </a:r>
            <a:r>
              <a:rPr lang="en-US" b="1" dirty="0">
                <a:solidFill>
                  <a:srgbClr val="FFFF00"/>
                </a:solidFill>
              </a:rPr>
              <a:t>area( ) </a:t>
            </a:r>
            <a:r>
              <a:rPr lang="en-US" dirty="0">
                <a:solidFill>
                  <a:schemeClr val="bg1"/>
                </a:solidFill>
              </a:rPr>
              <a:t>method will be </a:t>
            </a:r>
            <a:r>
              <a:rPr lang="en-US" b="1" dirty="0">
                <a:solidFill>
                  <a:schemeClr val="accent6"/>
                </a:solidFill>
              </a:rPr>
              <a:t>called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b="1" u="sng" dirty="0">
                <a:solidFill>
                  <a:srgbClr val="00B0F0"/>
                </a:solidFill>
              </a:rPr>
              <a:t>Answer: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Depends On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Binding!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“Binding” </a:t>
            </a:r>
            <a:r>
              <a:rPr lang="en-US" dirty="0">
                <a:solidFill>
                  <a:schemeClr val="bg1"/>
                </a:solidFill>
              </a:rPr>
              <a:t>means </a:t>
            </a:r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IN" b="1" dirty="0" err="1">
                <a:solidFill>
                  <a:srgbClr val="00B0F0"/>
                </a:solidFill>
              </a:rPr>
              <a:t>onnecting</a:t>
            </a:r>
            <a:r>
              <a:rPr lang="en-IN" b="1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a </a:t>
            </a:r>
            <a:r>
              <a:rPr lang="en-IN" b="1" dirty="0">
                <a:solidFill>
                  <a:schemeClr val="accent6"/>
                </a:solidFill>
              </a:rPr>
              <a:t>method call </a:t>
            </a:r>
            <a:r>
              <a:rPr lang="en-IN" dirty="0">
                <a:solidFill>
                  <a:schemeClr val="bg1"/>
                </a:solidFill>
              </a:rPr>
              <a:t>to a  </a:t>
            </a:r>
            <a:r>
              <a:rPr lang="en-IN" b="1" dirty="0">
                <a:solidFill>
                  <a:srgbClr val="92D050"/>
                </a:solidFill>
              </a:rPr>
              <a:t>method body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Types  Of  Binding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428736"/>
            <a:ext cx="878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There are </a:t>
            </a:r>
            <a:r>
              <a:rPr lang="en-IN" sz="2800" b="1" dirty="0">
                <a:solidFill>
                  <a:srgbClr val="92D050"/>
                </a:solidFill>
              </a:rPr>
              <a:t>two types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binding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6"/>
                </a:solidFill>
              </a:rPr>
              <a:t>s</a:t>
            </a:r>
            <a:r>
              <a:rPr lang="en-IN" sz="2800" b="1" dirty="0" err="1">
                <a:solidFill>
                  <a:schemeClr val="accent6"/>
                </a:solidFill>
              </a:rPr>
              <a:t>tatic</a:t>
            </a:r>
            <a:r>
              <a:rPr lang="en-IN" sz="2800" b="1" dirty="0">
                <a:solidFill>
                  <a:schemeClr val="accent6"/>
                </a:solidFill>
              </a:rPr>
              <a:t> binding </a:t>
            </a:r>
            <a:r>
              <a:rPr lang="en-IN" sz="2800" dirty="0">
                <a:solidFill>
                  <a:schemeClr val="bg1"/>
                </a:solidFill>
              </a:rPr>
              <a:t>(also known as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early binding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6"/>
                </a:solidFill>
              </a:rPr>
              <a:t>d</a:t>
            </a:r>
            <a:r>
              <a:rPr lang="en-IN" sz="2800" b="1" dirty="0" err="1">
                <a:solidFill>
                  <a:schemeClr val="accent6"/>
                </a:solidFill>
              </a:rPr>
              <a:t>ynamic</a:t>
            </a:r>
            <a:r>
              <a:rPr lang="en-IN" sz="2800" b="1" dirty="0">
                <a:solidFill>
                  <a:schemeClr val="accent6"/>
                </a:solidFill>
              </a:rPr>
              <a:t> binding </a:t>
            </a:r>
            <a:r>
              <a:rPr lang="en-IN" sz="2800" dirty="0">
                <a:solidFill>
                  <a:schemeClr val="bg1"/>
                </a:solidFill>
              </a:rPr>
              <a:t>( also known as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 binding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Binding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br>
              <a:rPr lang="en-IN" dirty="0"/>
            </a:br>
            <a:r>
              <a:rPr lang="en-IN" dirty="0">
                <a:solidFill>
                  <a:srgbClr val="FFFF00"/>
                </a:solidFill>
              </a:rPr>
              <a:t>“</a:t>
            </a:r>
            <a:r>
              <a:rPr lang="en-IN" sz="2800" b="1" dirty="0">
                <a:solidFill>
                  <a:srgbClr val="FFFF00"/>
                </a:solidFill>
              </a:rPr>
              <a:t>Static binding”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bg1"/>
                </a:solidFill>
              </a:rPr>
              <a:t>or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“early binding” </a:t>
            </a:r>
            <a:r>
              <a:rPr lang="en-IN" sz="2800" dirty="0">
                <a:solidFill>
                  <a:schemeClr val="bg1"/>
                </a:solidFill>
              </a:rPr>
              <a:t>occurs when the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compiler can readily determine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3"/>
                </a:solidFill>
              </a:rPr>
              <a:t>correct version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something</a:t>
            </a:r>
            <a:r>
              <a:rPr lang="en-IN" sz="2800" dirty="0">
                <a:solidFill>
                  <a:schemeClr val="bg1"/>
                </a:solidFill>
              </a:rPr>
              <a:t> during </a:t>
            </a:r>
            <a:r>
              <a:rPr lang="en-IN" sz="2800" b="1" dirty="0">
                <a:solidFill>
                  <a:srgbClr val="00B0F0"/>
                </a:solidFill>
              </a:rPr>
              <a:t>compile time</a:t>
            </a:r>
            <a:r>
              <a:rPr lang="en-IN" sz="2800" dirty="0">
                <a:solidFill>
                  <a:schemeClr val="bg1"/>
                </a:solidFill>
              </a:rPr>
              <a:t>, i.e. </a:t>
            </a:r>
            <a:r>
              <a:rPr lang="en-IN" sz="2800" b="1" dirty="0">
                <a:solidFill>
                  <a:schemeClr val="accent6"/>
                </a:solidFill>
              </a:rPr>
              <a:t>before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6"/>
                </a:solidFill>
              </a:rPr>
              <a:t>program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executed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All the</a:t>
            </a:r>
            <a:r>
              <a:rPr lang="en-IN" sz="2800" dirty="0"/>
              <a:t> </a:t>
            </a:r>
            <a:r>
              <a:rPr lang="en-IN" sz="2800" b="1" dirty="0">
                <a:solidFill>
                  <a:srgbClr val="FFC000"/>
                </a:solidFill>
              </a:rPr>
              <a:t>static method calls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resolved at compile </a:t>
            </a:r>
          </a:p>
          <a:p>
            <a:pPr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time </a:t>
            </a:r>
            <a:r>
              <a:rPr lang="en-IN" sz="2800" dirty="0">
                <a:solidFill>
                  <a:schemeClr val="bg1"/>
                </a:solidFill>
              </a:rPr>
              <a:t>itself and hence </a:t>
            </a:r>
            <a:r>
              <a:rPr lang="en-IN" sz="2800" b="1" dirty="0">
                <a:solidFill>
                  <a:srgbClr val="FFFF00"/>
                </a:solidFill>
              </a:rPr>
              <a:t>we have static binding for static method calls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 {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static void show() {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(“Show of A class");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B extends A {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static void show() {</a:t>
            </a: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(“Show of B class");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AutoNum type="arabicPeriod"/>
            </a:pPr>
            <a:endParaRPr lang="en-US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Demo {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 {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B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= new B();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	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b.show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();	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	A a1  = new A(); 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a1.show();</a:t>
            </a:r>
          </a:p>
          <a:p>
            <a:pPr>
              <a:buNone/>
            </a:pPr>
            <a:endParaRPr lang="en-IN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		A a2 = new B();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a2.show(); 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57752" y="3786190"/>
            <a:ext cx="3208074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2066" y="3929066"/>
            <a:ext cx="286247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solidFill>
                  <a:srgbClr val="FF0000"/>
                </a:solidFill>
                <a:latin typeface="Courier" charset="0"/>
              </a:rPr>
              <a:t>Output: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Show of B class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Show of A class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Show of A class </a:t>
            </a:r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Dynamic Binding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“Dynamic binding”</a:t>
            </a:r>
            <a:r>
              <a:rPr lang="en-IN" sz="2800" dirty="0">
                <a:solidFill>
                  <a:schemeClr val="bg1"/>
                </a:solidFill>
              </a:rPr>
              <a:t> or </a:t>
            </a:r>
            <a:r>
              <a:rPr lang="en-IN" sz="2800" dirty="0">
                <a:solidFill>
                  <a:srgbClr val="FFFF00"/>
                </a:solidFill>
              </a:rPr>
              <a:t>“</a:t>
            </a:r>
            <a:r>
              <a:rPr lang="en-IN" sz="2800" b="1" dirty="0">
                <a:solidFill>
                  <a:srgbClr val="FFFF00"/>
                </a:solidFill>
              </a:rPr>
              <a:t>late binding</a:t>
            </a:r>
            <a:r>
              <a:rPr lang="en-IN" sz="2800" dirty="0">
                <a:solidFill>
                  <a:srgbClr val="FFFF00"/>
                </a:solidFill>
              </a:rPr>
              <a:t>” </a:t>
            </a:r>
            <a:r>
              <a:rPr lang="en-IN" sz="2800" dirty="0">
                <a:solidFill>
                  <a:schemeClr val="bg1"/>
                </a:solidFill>
              </a:rPr>
              <a:t>occurs when 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compiler determines the correct version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something during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time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FFC000"/>
                </a:solidFill>
              </a:rPr>
              <a:t>It is done </a:t>
            </a:r>
            <a:r>
              <a:rPr lang="en-IN" sz="2800" dirty="0">
                <a:solidFill>
                  <a:schemeClr val="bg1"/>
                </a:solidFill>
              </a:rPr>
              <a:t>on the </a:t>
            </a:r>
            <a:r>
              <a:rPr lang="en-IN" sz="2800" b="1" dirty="0">
                <a:solidFill>
                  <a:srgbClr val="92D050"/>
                </a:solidFill>
              </a:rPr>
              <a:t>basis</a:t>
            </a:r>
            <a:r>
              <a:rPr lang="en-IN" sz="2800" dirty="0">
                <a:solidFill>
                  <a:schemeClr val="bg1"/>
                </a:solidFill>
              </a:rPr>
              <a:t> of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 pointed by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</a:rPr>
              <a:t>reference</a:t>
            </a:r>
            <a:endParaRPr lang="en-US" sz="2800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   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All the </a:t>
            </a:r>
            <a:r>
              <a:rPr lang="en-IN" sz="2800" b="1" dirty="0">
                <a:solidFill>
                  <a:srgbClr val="FFFF00"/>
                </a:solidFill>
              </a:rPr>
              <a:t>non-static</a:t>
            </a:r>
            <a:r>
              <a:rPr lang="en-IN" sz="2800" dirty="0">
                <a:solidFill>
                  <a:schemeClr val="bg1"/>
                </a:solidFill>
              </a:rPr>
              <a:t> method calls are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resolved at run </a:t>
            </a:r>
          </a:p>
          <a:p>
            <a:pPr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itself </a:t>
            </a:r>
            <a:r>
              <a:rPr lang="en-IN" sz="2800" dirty="0">
                <a:solidFill>
                  <a:schemeClr val="bg1"/>
                </a:solidFill>
              </a:rPr>
              <a:t>and hence we have </a:t>
            </a:r>
            <a:r>
              <a:rPr lang="en-IN" sz="2800" b="1" u="sng" dirty="0">
                <a:solidFill>
                  <a:srgbClr val="FFC000"/>
                </a:solidFill>
              </a:rPr>
              <a:t>dynamic binding</a:t>
            </a:r>
            <a:r>
              <a:rPr lang="en-IN" sz="2800" dirty="0">
                <a:solidFill>
                  <a:schemeClr val="bg1"/>
                </a:solidFill>
              </a:rPr>
              <a:t> for them.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 {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show() {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(“Show of A class");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B extends A {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 void show() {</a:t>
            </a: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(“Show of B class");</a:t>
            </a:r>
            <a:b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AutoNum type="arabicPeriod"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Demo {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 {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B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= new B();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b.show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();	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	A a1  = new A(); 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a1.show();</a:t>
            </a:r>
          </a:p>
          <a:p>
            <a:pPr>
              <a:buNone/>
            </a:pPr>
            <a:endParaRPr lang="en-IN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		A a2 = new B();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a2.show(); </a:t>
            </a:r>
            <a:b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57752" y="3786190"/>
            <a:ext cx="3208074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2066" y="3929066"/>
            <a:ext cx="286247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solidFill>
                  <a:srgbClr val="FF0000"/>
                </a:solidFill>
                <a:latin typeface="Courier" charset="0"/>
              </a:rPr>
              <a:t>Output: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Show of B class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Show of A class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Show of B class </a:t>
            </a:r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19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Abstract Method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33958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defRPr/>
            </a:pPr>
            <a:r>
              <a:rPr lang="en-GB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Many times </a:t>
            </a:r>
            <a:r>
              <a:rPr lang="en-GB" sz="2800" dirty="0">
                <a:solidFill>
                  <a:schemeClr val="bg1"/>
                </a:solidFill>
              </a:rPr>
              <a:t>we </a:t>
            </a:r>
            <a:r>
              <a:rPr lang="en-GB" sz="2800" b="1" dirty="0">
                <a:solidFill>
                  <a:srgbClr val="92D050"/>
                </a:solidFill>
              </a:rPr>
              <a:t>may not find </a:t>
            </a: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b="1" dirty="0">
                <a:solidFill>
                  <a:srgbClr val="FFC000"/>
                </a:solidFill>
              </a:rPr>
              <a:t>suitable  implementation</a:t>
            </a:r>
            <a:r>
              <a:rPr lang="en-GB" sz="2800" dirty="0">
                <a:solidFill>
                  <a:schemeClr val="bg1"/>
                </a:solidFill>
              </a:rPr>
              <a:t> for a </a:t>
            </a:r>
            <a:r>
              <a:rPr lang="en-GB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method</a:t>
            </a:r>
            <a:r>
              <a:rPr lang="en-GB" sz="2800" dirty="0">
                <a:solidFill>
                  <a:schemeClr val="bg1"/>
                </a:solidFill>
              </a:rPr>
              <a:t>  in </a:t>
            </a:r>
            <a:r>
              <a:rPr lang="en-GB" sz="2800" b="1" dirty="0">
                <a:solidFill>
                  <a:srgbClr val="FFFF00"/>
                </a:solidFill>
              </a:rPr>
              <a:t>base class </a:t>
            </a:r>
            <a:r>
              <a:rPr lang="en-GB" sz="2800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ct val="35000"/>
              </a:spcBef>
              <a:defRPr/>
            </a:pPr>
            <a:endParaRPr lang="en-GB" sz="2800" dirty="0">
              <a:solidFill>
                <a:schemeClr val="bg1"/>
              </a:solidFill>
            </a:endParaRPr>
          </a:p>
          <a:p>
            <a:pPr>
              <a:spcBef>
                <a:spcPct val="35000"/>
              </a:spcBef>
              <a:defRPr/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such cases </a:t>
            </a:r>
            <a:r>
              <a:rPr lang="en-GB" sz="2800" dirty="0">
                <a:solidFill>
                  <a:schemeClr val="bg1"/>
                </a:solidFill>
              </a:rPr>
              <a:t>, </a:t>
            </a:r>
            <a:r>
              <a:rPr lang="en-GB" sz="2800" b="1" dirty="0">
                <a:solidFill>
                  <a:srgbClr val="00B0F0"/>
                </a:solidFill>
              </a:rPr>
              <a:t>Java</a:t>
            </a:r>
            <a:r>
              <a:rPr lang="en-GB" sz="2800" dirty="0">
                <a:solidFill>
                  <a:schemeClr val="bg1"/>
                </a:solidFill>
              </a:rPr>
              <a:t> suggests us to </a:t>
            </a:r>
            <a:r>
              <a:rPr lang="en-GB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 the method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b="1" u="sng" dirty="0">
                <a:solidFill>
                  <a:srgbClr val="FFC000"/>
                </a:solidFill>
              </a:rPr>
              <a:t>without any body 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35000"/>
              </a:spcBef>
              <a:defRPr/>
            </a:pPr>
            <a:endParaRPr lang="en-GB" sz="2800" dirty="0">
              <a:solidFill>
                <a:schemeClr val="bg1"/>
              </a:solidFill>
            </a:endParaRPr>
          </a:p>
          <a:p>
            <a:pPr>
              <a:spcBef>
                <a:spcPct val="35000"/>
              </a:spcBef>
              <a:defRPr/>
            </a:pPr>
            <a:r>
              <a:rPr lang="en-GB" sz="2800" dirty="0">
                <a:solidFill>
                  <a:schemeClr val="bg1"/>
                </a:solidFill>
              </a:rPr>
              <a:t>The </a:t>
            </a:r>
            <a:r>
              <a:rPr lang="en-GB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keyword</a:t>
            </a:r>
            <a:r>
              <a:rPr lang="en-GB" sz="2800" dirty="0">
                <a:solidFill>
                  <a:schemeClr val="bg1"/>
                </a:solidFill>
              </a:rPr>
              <a:t> used </a:t>
            </a:r>
            <a:r>
              <a:rPr lang="en-GB" sz="2800" b="1" dirty="0">
                <a:solidFill>
                  <a:schemeClr val="accent6"/>
                </a:solidFill>
              </a:rPr>
              <a:t>to do this </a:t>
            </a:r>
            <a:r>
              <a:rPr lang="en-GB" sz="2800" dirty="0">
                <a:solidFill>
                  <a:schemeClr val="bg1"/>
                </a:solidFill>
              </a:rPr>
              <a:t>is</a:t>
            </a:r>
            <a:r>
              <a:rPr lang="en-GB" sz="2800" dirty="0"/>
              <a:t>  </a:t>
            </a:r>
            <a:r>
              <a:rPr lang="en-GB" sz="2800" b="1" dirty="0">
                <a:solidFill>
                  <a:srgbClr val="FFFF00"/>
                </a:solidFill>
              </a:rPr>
              <a:t>abstract.</a:t>
            </a:r>
          </a:p>
          <a:p>
            <a:pPr>
              <a:spcBef>
                <a:spcPct val="35000"/>
              </a:spcBef>
              <a:buNone/>
              <a:defRPr/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spcBef>
                <a:spcPct val="35000"/>
              </a:spcBef>
              <a:buNone/>
              <a:defRPr/>
            </a:pPr>
            <a:r>
              <a:rPr lang="en-GB" sz="24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abstract &lt;return type&gt; &lt;</a:t>
            </a:r>
            <a:r>
              <a:rPr lang="en-GB" sz="24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method_name</a:t>
            </a:r>
            <a:r>
              <a:rPr lang="en-GB" sz="24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spcBef>
                <a:spcPct val="35000"/>
              </a:spcBef>
              <a:defRPr/>
            </a:pPr>
            <a:endParaRPr lang="en-GB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Rule 2:</a:t>
            </a: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rgbClr val="92D050"/>
                </a:solidFill>
              </a:rPr>
              <a:t>super class reference </a:t>
            </a:r>
            <a:r>
              <a:rPr lang="en-US" sz="3000" dirty="0">
                <a:solidFill>
                  <a:schemeClr val="bg1"/>
                </a:solidFill>
              </a:rPr>
              <a:t>pointing to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 class object </a:t>
            </a: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can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access super class members </a:t>
            </a:r>
            <a:r>
              <a:rPr lang="en-US" sz="3000" dirty="0">
                <a:solidFill>
                  <a:schemeClr val="bg1"/>
                </a:solidFill>
              </a:rPr>
              <a:t>but </a:t>
            </a: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derive </a:t>
            </a:r>
          </a:p>
          <a:p>
            <a:pPr>
              <a:buNone/>
            </a:pP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 members.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Circle c=new Sphere( ); </a:t>
            </a: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(“Radius:”+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c.getRadius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(“Volume:”+</a:t>
            </a:r>
            <a:r>
              <a:rPr lang="en-US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c.volume</a:t>
            </a:r>
            <a:r>
              <a:rPr lang="en-US" sz="2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286512" y="4581128"/>
            <a:ext cx="15716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Correct!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271096" y="5664498"/>
            <a:ext cx="15716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Two </a:t>
            </a:r>
            <a:r>
              <a:rPr lang="en-US" sz="3600" b="1" i="1" dirty="0">
                <a:solidFill>
                  <a:srgbClr val="FFFF00"/>
                </a:solidFill>
              </a:rPr>
              <a:t>Very Important </a:t>
            </a:r>
            <a:r>
              <a:rPr lang="en-US" sz="3600" b="1" dirty="0">
                <a:solidFill>
                  <a:schemeClr val="bg1"/>
                </a:solidFill>
              </a:rPr>
              <a:t>Rules Of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20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Properties  Of  Abstract Method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3395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An </a:t>
            </a:r>
            <a:r>
              <a:rPr lang="en-IN" sz="2800" b="1" i="1" dirty="0">
                <a:solidFill>
                  <a:srgbClr val="FFFF00"/>
                </a:solidFill>
              </a:rPr>
              <a:t>abstract method</a:t>
            </a:r>
            <a:r>
              <a:rPr lang="en-IN" sz="2800" dirty="0">
                <a:solidFill>
                  <a:schemeClr val="bg1"/>
                </a:solidFill>
              </a:rPr>
              <a:t> is a </a:t>
            </a:r>
            <a:r>
              <a:rPr lang="en-IN" sz="2800" b="1" dirty="0">
                <a:solidFill>
                  <a:srgbClr val="00B0F0"/>
                </a:solidFill>
              </a:rPr>
              <a:t>method</a:t>
            </a:r>
            <a:r>
              <a:rPr lang="en-IN" sz="2800" dirty="0">
                <a:solidFill>
                  <a:schemeClr val="bg1"/>
                </a:solidFill>
              </a:rPr>
              <a:t> that is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declared without an implementation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just has </a:t>
            </a:r>
            <a:r>
              <a:rPr lang="en-IN" sz="2800" dirty="0">
                <a:solidFill>
                  <a:schemeClr val="bg1"/>
                </a:solidFill>
              </a:rPr>
              <a:t>a </a:t>
            </a:r>
            <a:r>
              <a:rPr lang="en-IN" sz="2800" b="1" dirty="0">
                <a:solidFill>
                  <a:srgbClr val="FFC000"/>
                </a:solidFill>
              </a:rPr>
              <a:t>method signature</a:t>
            </a:r>
          </a:p>
          <a:p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It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must reside </a:t>
            </a:r>
            <a:r>
              <a:rPr lang="en-US" sz="2800" dirty="0">
                <a:solidFill>
                  <a:schemeClr val="bg1"/>
                </a:solidFill>
              </a:rPr>
              <a:t>in an </a:t>
            </a:r>
            <a:r>
              <a:rPr lang="en-US" sz="2800" b="1" i="1" dirty="0">
                <a:solidFill>
                  <a:srgbClr val="FFFF00"/>
                </a:solidFill>
              </a:rPr>
              <a:t>abstract class</a:t>
            </a:r>
            <a:endParaRPr lang="en-IN" sz="2800" b="1" i="1" dirty="0">
              <a:solidFill>
                <a:srgbClr val="FFFF00"/>
              </a:solidFill>
            </a:endParaRPr>
          </a:p>
          <a:p>
            <a:pPr>
              <a:spcBef>
                <a:spcPct val="35000"/>
              </a:spcBef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21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33958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An </a:t>
            </a:r>
            <a:r>
              <a:rPr lang="en-IN" sz="2800" b="1" i="1" dirty="0">
                <a:solidFill>
                  <a:srgbClr val="FFFF00"/>
                </a:solidFill>
              </a:rPr>
              <a:t>abstract class</a:t>
            </a:r>
            <a:r>
              <a:rPr lang="en-IN" sz="2800" dirty="0">
                <a:solidFill>
                  <a:schemeClr val="bg1"/>
                </a:solidFill>
              </a:rPr>
              <a:t> is a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 that is </a:t>
            </a:r>
            <a:r>
              <a:rPr lang="en-IN" sz="2800" b="1" dirty="0">
                <a:solidFill>
                  <a:srgbClr val="92D050"/>
                </a:solidFill>
              </a:rPr>
              <a:t>declared</a:t>
            </a:r>
            <a:r>
              <a:rPr lang="en-IN" sz="2800" dirty="0">
                <a:solidFill>
                  <a:schemeClr val="bg1"/>
                </a:solidFill>
              </a:rPr>
              <a:t> using the keyword </a:t>
            </a:r>
            <a:r>
              <a:rPr lang="en-IN" sz="2800" b="1" dirty="0">
                <a:solidFill>
                  <a:srgbClr val="FFFF00"/>
                </a:solidFill>
              </a:rPr>
              <a:t>abstract</a:t>
            </a:r>
          </a:p>
          <a:p>
            <a:pPr>
              <a:spcBef>
                <a:spcPct val="35000"/>
              </a:spcBef>
              <a:defRPr/>
            </a:pP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35000"/>
              </a:spcBef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abstract class Vehicle</a:t>
            </a:r>
          </a:p>
          <a:p>
            <a:pPr>
              <a:spcBef>
                <a:spcPct val="35000"/>
              </a:spcBef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{ … </a:t>
            </a:r>
          </a:p>
          <a:p>
            <a:pPr>
              <a:spcBef>
                <a:spcPct val="35000"/>
              </a:spcBef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}</a:t>
            </a:r>
            <a:endParaRPr lang="en-IN" sz="2400" b="1" dirty="0">
              <a:solidFill>
                <a:srgbClr val="00B0F0"/>
              </a:solidFill>
            </a:endParaRPr>
          </a:p>
          <a:p>
            <a:pPr>
              <a:spcBef>
                <a:spcPct val="35000"/>
              </a:spcBef>
              <a:defRPr/>
            </a:pPr>
            <a:r>
              <a:rPr lang="en-IN" sz="2400" b="1" dirty="0">
                <a:solidFill>
                  <a:srgbClr val="92D050"/>
                </a:solidFill>
              </a:rPr>
              <a:t>Abstract classes </a:t>
            </a:r>
            <a:r>
              <a:rPr lang="en-IN" sz="2400" b="1" u="sng" dirty="0">
                <a:solidFill>
                  <a:schemeClr val="accent6"/>
                </a:solidFill>
              </a:rPr>
              <a:t>cannot be instantiated</a:t>
            </a:r>
          </a:p>
          <a:p>
            <a:pPr>
              <a:spcBef>
                <a:spcPct val="35000"/>
              </a:spcBef>
              <a:buNone/>
              <a:defRPr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spcBef>
                <a:spcPct val="35000"/>
              </a:spcBef>
              <a:defRPr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spcBef>
                <a:spcPct val="35000"/>
              </a:spcBef>
              <a:defRPr/>
            </a:pPr>
            <a:r>
              <a:rPr lang="en-IN" sz="2400" b="1" dirty="0">
                <a:solidFill>
                  <a:srgbClr val="92D050"/>
                </a:solidFill>
              </a:rPr>
              <a:t>Abstract classes </a:t>
            </a:r>
            <a:r>
              <a:rPr lang="en-IN" sz="2400" dirty="0">
                <a:solidFill>
                  <a:schemeClr val="bg1"/>
                </a:solidFill>
              </a:rPr>
              <a:t>can be </a:t>
            </a:r>
            <a:r>
              <a:rPr lang="en-IN" sz="2400" b="1" dirty="0" err="1">
                <a:solidFill>
                  <a:srgbClr val="FFC000"/>
                </a:solidFill>
              </a:rPr>
              <a:t>subclassed</a:t>
            </a:r>
            <a:endParaRPr lang="en-IN" sz="2400" b="1" dirty="0">
              <a:solidFill>
                <a:srgbClr val="FFC000"/>
              </a:solidFill>
            </a:endParaRPr>
          </a:p>
          <a:p>
            <a:pPr>
              <a:spcBef>
                <a:spcPct val="35000"/>
              </a:spcBef>
              <a:buNone/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22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33958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u="sng" dirty="0">
                <a:solidFill>
                  <a:srgbClr val="FFFF00"/>
                </a:solidFill>
              </a:rPr>
              <a:t>It may or may not include abstract methods</a:t>
            </a:r>
          </a:p>
          <a:p>
            <a:pPr>
              <a:spcBef>
                <a:spcPct val="35000"/>
              </a:spcBef>
              <a:buNone/>
              <a:defRPr/>
            </a:pPr>
            <a:endParaRPr lang="en-GB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When</a:t>
            </a:r>
            <a:r>
              <a:rPr lang="en-IN" sz="2600" dirty="0">
                <a:solidFill>
                  <a:schemeClr val="bg1"/>
                </a:solidFill>
              </a:rPr>
              <a:t> an </a:t>
            </a:r>
            <a:r>
              <a:rPr lang="en-IN" sz="2600" b="1" dirty="0">
                <a:solidFill>
                  <a:srgbClr val="FFC000"/>
                </a:solidFill>
              </a:rPr>
              <a:t>abstract class </a:t>
            </a:r>
            <a:r>
              <a:rPr lang="en-IN" sz="2600" dirty="0">
                <a:solidFill>
                  <a:schemeClr val="bg1"/>
                </a:solidFill>
              </a:rPr>
              <a:t>is </a:t>
            </a:r>
            <a:r>
              <a:rPr lang="en-IN" sz="2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subclassed</a:t>
            </a:r>
            <a:r>
              <a:rPr lang="en-IN" sz="2600" dirty="0">
                <a:solidFill>
                  <a:schemeClr val="bg1"/>
                </a:solidFill>
              </a:rPr>
              <a:t>, the subclass </a:t>
            </a:r>
            <a:r>
              <a:rPr lang="en-IN" sz="2600" b="1" dirty="0">
                <a:solidFill>
                  <a:srgbClr val="92D050"/>
                </a:solidFill>
              </a:rPr>
              <a:t>usually  provides implementations</a:t>
            </a:r>
            <a:r>
              <a:rPr lang="en-IN" sz="2600" dirty="0">
                <a:solidFill>
                  <a:schemeClr val="bg1"/>
                </a:solidFill>
              </a:rPr>
              <a:t> for </a:t>
            </a:r>
            <a:r>
              <a:rPr lang="en-IN" sz="2600" b="1" dirty="0">
                <a:solidFill>
                  <a:schemeClr val="accent6"/>
                </a:solidFill>
              </a:rPr>
              <a:t>all of the abstract methods </a:t>
            </a:r>
            <a:r>
              <a:rPr lang="en-IN" sz="2600" dirty="0">
                <a:solidFill>
                  <a:schemeClr val="bg1"/>
                </a:solidFill>
              </a:rPr>
              <a:t>in its </a:t>
            </a:r>
            <a:r>
              <a:rPr lang="en-IN" sz="2600" b="1" dirty="0">
                <a:solidFill>
                  <a:srgbClr val="00B0F0"/>
                </a:solidFill>
              </a:rPr>
              <a:t>parent class</a:t>
            </a:r>
          </a:p>
          <a:p>
            <a:pPr>
              <a:spcBef>
                <a:spcPct val="35000"/>
              </a:spcBef>
              <a:defRPr/>
            </a:pPr>
            <a:endParaRPr lang="en-GB" sz="2400" dirty="0">
              <a:solidFill>
                <a:schemeClr val="bg1"/>
              </a:solidFill>
            </a:endParaRPr>
          </a:p>
          <a:p>
            <a:pPr>
              <a:spcBef>
                <a:spcPct val="35000"/>
              </a:spcBef>
              <a:defRPr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spcBef>
                <a:spcPct val="35000"/>
              </a:spcBef>
              <a:defRPr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If a </a:t>
            </a:r>
            <a:r>
              <a:rPr lang="en-IN" sz="2600" b="1" dirty="0">
                <a:solidFill>
                  <a:srgbClr val="92D050"/>
                </a:solidFill>
              </a:rPr>
              <a:t>subclass doesn’t provide implementations </a:t>
            </a:r>
            <a:r>
              <a:rPr lang="en-IN" sz="2600" dirty="0">
                <a:solidFill>
                  <a:schemeClr val="bg1"/>
                </a:solidFill>
              </a:rPr>
              <a:t>then the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subclass must also be </a:t>
            </a:r>
            <a:r>
              <a:rPr lang="en-IN" sz="2600" dirty="0">
                <a:solidFill>
                  <a:schemeClr val="bg1"/>
                </a:solidFill>
              </a:rPr>
              <a:t>declared </a:t>
            </a:r>
            <a:r>
              <a:rPr lang="en-IN" sz="2600" b="1" dirty="0">
                <a:solidFill>
                  <a:srgbClr val="FFC000"/>
                </a:solidFill>
              </a:rPr>
              <a:t>abstract</a:t>
            </a:r>
            <a:r>
              <a:rPr lang="en-IN" sz="2600" dirty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35000"/>
              </a:spcBef>
              <a:buNone/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58" y="1500174"/>
            <a:ext cx="85725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abstract</a:t>
            </a:r>
            <a:r>
              <a:rPr lang="en-IN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Greeting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abstract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public void greet();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Interfaces</a:t>
            </a:r>
            <a:r>
              <a:rPr lang="en-US" sz="2800" dirty="0">
                <a:solidFill>
                  <a:schemeClr val="bg1"/>
                </a:solidFill>
              </a:rPr>
              <a:t> don’t have </a:t>
            </a:r>
            <a:r>
              <a:rPr lang="en-US" sz="2800" b="1" dirty="0">
                <a:solidFill>
                  <a:srgbClr val="92D050"/>
                </a:solidFill>
              </a:rPr>
              <a:t>any method implementation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Prior to Java 8, </a:t>
            </a:r>
            <a:r>
              <a:rPr lang="en-US" sz="2800" b="1" dirty="0">
                <a:solidFill>
                  <a:srgbClr val="00B0F0"/>
                </a:solidFill>
              </a:rPr>
              <a:t>all methods in an interface </a:t>
            </a:r>
            <a:r>
              <a:rPr lang="en-US" sz="2800" dirty="0">
                <a:solidFill>
                  <a:schemeClr val="bg1"/>
                </a:solidFill>
              </a:rPr>
              <a:t>are always </a:t>
            </a:r>
            <a:r>
              <a:rPr lang="en-US" sz="2800" b="1" dirty="0">
                <a:solidFill>
                  <a:srgbClr val="FFFF00"/>
                </a:solidFill>
              </a:rPr>
              <a:t>public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rgbClr val="FFFF00"/>
                </a:solidFill>
              </a:rPr>
              <a:t>abstract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All data members </a:t>
            </a:r>
            <a:r>
              <a:rPr lang="en-US" sz="2800" dirty="0">
                <a:solidFill>
                  <a:schemeClr val="bg1"/>
                </a:solidFill>
              </a:rPr>
              <a:t>in an </a:t>
            </a:r>
            <a:r>
              <a:rPr lang="en-US" sz="2800" b="1" dirty="0">
                <a:solidFill>
                  <a:srgbClr val="FFC000"/>
                </a:solidFill>
              </a:rPr>
              <a:t>interface</a:t>
            </a:r>
            <a:r>
              <a:rPr lang="en-US" sz="2800" dirty="0">
                <a:solidFill>
                  <a:schemeClr val="bg1"/>
                </a:solidFill>
              </a:rPr>
              <a:t> are </a:t>
            </a:r>
            <a:r>
              <a:rPr lang="en-US" sz="2800" b="1" dirty="0">
                <a:solidFill>
                  <a:srgbClr val="FFFF00"/>
                </a:solidFill>
              </a:rPr>
              <a:t>public</a:t>
            </a:r>
            <a:r>
              <a:rPr lang="en-US" sz="2800" dirty="0">
                <a:solidFill>
                  <a:schemeClr val="bg1"/>
                </a:solidFill>
              </a:rPr>
              <a:t> , </a:t>
            </a:r>
            <a:r>
              <a:rPr lang="en-US" sz="2800" b="1" dirty="0">
                <a:solidFill>
                  <a:srgbClr val="FFFF00"/>
                </a:solidFill>
              </a:rPr>
              <a:t>static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rgbClr val="FFFF00"/>
                </a:solidFill>
              </a:rPr>
              <a:t>final</a:t>
            </a:r>
          </a:p>
          <a:p>
            <a:endParaRPr lang="en-US" sz="2400" dirty="0"/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25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All methods </a:t>
            </a:r>
            <a:r>
              <a:rPr lang="en-US" sz="2800" dirty="0">
                <a:solidFill>
                  <a:schemeClr val="bg1"/>
                </a:solidFill>
              </a:rPr>
              <a:t>of an </a:t>
            </a:r>
            <a:r>
              <a:rPr lang="en-US" sz="2800" b="1" dirty="0">
                <a:solidFill>
                  <a:srgbClr val="FFC000"/>
                </a:solidFill>
              </a:rPr>
              <a:t>interface</a:t>
            </a:r>
            <a:r>
              <a:rPr lang="en-US" sz="2800" dirty="0">
                <a:solidFill>
                  <a:schemeClr val="bg1"/>
                </a:solidFill>
              </a:rPr>
              <a:t> should </a:t>
            </a:r>
            <a:r>
              <a:rPr lang="en-US" sz="2800" b="1" dirty="0">
                <a:solidFill>
                  <a:srgbClr val="92D050"/>
                </a:solidFill>
              </a:rPr>
              <a:t>usually be overridden </a:t>
            </a:r>
            <a:r>
              <a:rPr lang="en-US" sz="2800" dirty="0">
                <a:solidFill>
                  <a:schemeClr val="bg1"/>
                </a:solidFill>
              </a:rPr>
              <a:t>in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implementing class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If  a class does not override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interface method </a:t>
            </a:r>
            <a:r>
              <a:rPr lang="en-US" sz="2800" dirty="0">
                <a:solidFill>
                  <a:schemeClr val="bg1"/>
                </a:solidFill>
              </a:rPr>
              <a:t>then the </a:t>
            </a:r>
            <a:r>
              <a:rPr lang="en-US" sz="2800" b="1" dirty="0">
                <a:solidFill>
                  <a:srgbClr val="92D050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must be </a:t>
            </a:r>
            <a:r>
              <a:rPr lang="en-US" sz="2800" b="1" dirty="0">
                <a:solidFill>
                  <a:schemeClr val="accent6"/>
                </a:solidFill>
              </a:rPr>
              <a:t>prefixed with </a:t>
            </a:r>
            <a:r>
              <a:rPr lang="en-US" sz="2800" dirty="0">
                <a:solidFill>
                  <a:schemeClr val="bg1"/>
                </a:solidFill>
              </a:rPr>
              <a:t>the keyword  </a:t>
            </a:r>
            <a:r>
              <a:rPr lang="en-US" sz="2800" b="1" dirty="0">
                <a:solidFill>
                  <a:srgbClr val="FFFF00"/>
                </a:solidFill>
              </a:rPr>
              <a:t>abstract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26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IN" sz="2800" b="1" dirty="0">
                <a:solidFill>
                  <a:schemeClr val="accent6"/>
                </a:solidFill>
              </a:rPr>
              <a:t>Interfaces</a:t>
            </a:r>
            <a:r>
              <a:rPr lang="en-IN" sz="2800" dirty="0">
                <a:solidFill>
                  <a:schemeClr val="bg1"/>
                </a:solidFill>
              </a:rPr>
              <a:t> are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mainly used to </a:t>
            </a:r>
            <a:r>
              <a:rPr lang="en-IN" sz="2800" dirty="0">
                <a:solidFill>
                  <a:schemeClr val="bg1"/>
                </a:solidFill>
              </a:rPr>
              <a:t>provide </a:t>
            </a:r>
            <a:r>
              <a:rPr lang="en-IN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polymorphic </a:t>
            </a:r>
            <a:r>
              <a:rPr lang="en-IN" sz="28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behavior</a:t>
            </a:r>
            <a:r>
              <a:rPr lang="en-IN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92D050"/>
                </a:solidFill>
              </a:rPr>
              <a:t>Through interfaces </a:t>
            </a:r>
            <a:r>
              <a:rPr lang="en-US" sz="2800" dirty="0">
                <a:solidFill>
                  <a:schemeClr val="bg1"/>
                </a:solidFill>
              </a:rPr>
              <a:t>we can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 multiple inheritance .</a:t>
            </a:r>
            <a:endParaRPr lang="en-IN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27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Of Interface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interface  &lt;name&gt;{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&lt;data type&gt;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var_name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&gt;=&lt;value&gt;;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&lt;return type&gt;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methodname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&gt;(&lt;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&gt;);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28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interface  Animal{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int age=10;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void eat( );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29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Implementing An Interface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 Lion implements Animal{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eat( ){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(“Lion eats flesh”);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IS-A Relationships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In OO</a:t>
            </a:r>
            <a:r>
              <a:rPr lang="en-IN" sz="2800" dirty="0">
                <a:solidFill>
                  <a:schemeClr val="bg1"/>
                </a:solidFill>
              </a:rPr>
              <a:t>, the </a:t>
            </a:r>
            <a:r>
              <a:rPr lang="en-IN" sz="2800" b="1" dirty="0">
                <a:solidFill>
                  <a:srgbClr val="92D050"/>
                </a:solidFill>
              </a:rPr>
              <a:t>concept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IS-A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based</a:t>
            </a:r>
            <a:r>
              <a:rPr lang="en-IN" sz="2800" dirty="0">
                <a:solidFill>
                  <a:schemeClr val="bg1"/>
                </a:solidFill>
              </a:rPr>
              <a:t> on </a:t>
            </a:r>
            <a:r>
              <a:rPr lang="en-I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 inheritance </a:t>
            </a:r>
            <a:r>
              <a:rPr lang="en-IN" sz="2800" dirty="0">
                <a:solidFill>
                  <a:schemeClr val="bg1"/>
                </a:solidFill>
              </a:rPr>
              <a:t>or </a:t>
            </a:r>
            <a:r>
              <a:rPr lang="en-IN" sz="2800" b="1" dirty="0">
                <a:solidFill>
                  <a:schemeClr val="accent6"/>
                </a:solidFill>
              </a:rPr>
              <a:t>interface implementation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IS-A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is a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way of saying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92D050"/>
                </a:solidFill>
              </a:rPr>
              <a:t>“This thing is a type of that thing.”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For example, </a:t>
            </a:r>
            <a:r>
              <a:rPr lang="en-IN" sz="2800" b="1" dirty="0">
                <a:solidFill>
                  <a:schemeClr val="accent6"/>
                </a:solidFill>
              </a:rPr>
              <a:t>Honda-Shine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 a </a:t>
            </a:r>
            <a:r>
              <a:rPr lang="en-IN" sz="2800" b="1" dirty="0">
                <a:solidFill>
                  <a:schemeClr val="accent6"/>
                </a:solidFill>
              </a:rPr>
              <a:t>Bike</a:t>
            </a:r>
            <a:r>
              <a:rPr lang="en-IN" sz="2800" dirty="0">
                <a:solidFill>
                  <a:schemeClr val="bg1"/>
                </a:solidFill>
              </a:rPr>
              <a:t>, so in </a:t>
            </a:r>
            <a:r>
              <a:rPr lang="en-IN" sz="2800" b="1" dirty="0">
                <a:solidFill>
                  <a:srgbClr val="00B0F0"/>
                </a:solidFill>
              </a:rPr>
              <a:t>OO terms </a:t>
            </a:r>
            <a:r>
              <a:rPr lang="en-IN" sz="2800" dirty="0">
                <a:solidFill>
                  <a:schemeClr val="bg1"/>
                </a:solidFill>
              </a:rPr>
              <a:t>we can say, </a:t>
            </a:r>
            <a:r>
              <a:rPr lang="en-IN" sz="2800" dirty="0">
                <a:solidFill>
                  <a:srgbClr val="FFFF00"/>
                </a:solidFill>
              </a:rPr>
              <a:t>“</a:t>
            </a:r>
            <a:r>
              <a:rPr lang="en-IN" sz="2800" b="1" dirty="0">
                <a:solidFill>
                  <a:srgbClr val="92D050"/>
                </a:solidFill>
              </a:rPr>
              <a:t>Shine</a:t>
            </a:r>
            <a:r>
              <a:rPr lang="en-IN" sz="2800" dirty="0">
                <a:solidFill>
                  <a:srgbClr val="92D050"/>
                </a:solidFill>
              </a:rPr>
              <a:t>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IS-A</a:t>
            </a:r>
            <a:r>
              <a:rPr lang="en-IN" sz="2800" dirty="0">
                <a:solidFill>
                  <a:srgbClr val="92D050"/>
                </a:solidFill>
              </a:rPr>
              <a:t> </a:t>
            </a:r>
            <a:r>
              <a:rPr lang="en-IN" sz="2800" b="1" dirty="0">
                <a:solidFill>
                  <a:srgbClr val="92D050"/>
                </a:solidFill>
              </a:rPr>
              <a:t>Bike</a:t>
            </a:r>
            <a:r>
              <a:rPr lang="en-IN" sz="2800" dirty="0">
                <a:solidFill>
                  <a:srgbClr val="FFFF00"/>
                </a:solidFill>
              </a:rPr>
              <a:t>”</a:t>
            </a:r>
            <a:r>
              <a:rPr lang="en-IN" sz="2800" b="1" dirty="0">
                <a:solidFill>
                  <a:schemeClr val="bg1"/>
                </a:solidFill>
              </a:rPr>
              <a:t> , </a:t>
            </a:r>
            <a:r>
              <a:rPr lang="en-IN" sz="2800" dirty="0">
                <a:solidFill>
                  <a:srgbClr val="FFFF00"/>
                </a:solidFill>
              </a:rPr>
              <a:t>“</a:t>
            </a:r>
            <a:r>
              <a:rPr lang="en-IN" sz="2800" b="1" dirty="0">
                <a:solidFill>
                  <a:srgbClr val="92D050"/>
                </a:solidFill>
              </a:rPr>
              <a:t>Swift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IS-A</a:t>
            </a:r>
            <a:r>
              <a:rPr lang="en-IN" sz="2800" b="1" dirty="0">
                <a:solidFill>
                  <a:srgbClr val="92D050"/>
                </a:solidFill>
              </a:rPr>
              <a:t> Car</a:t>
            </a:r>
            <a:r>
              <a:rPr lang="en-IN" sz="2800" dirty="0">
                <a:solidFill>
                  <a:srgbClr val="FFFF00"/>
                </a:solidFill>
              </a:rPr>
              <a:t>” 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dirty="0">
                <a:solidFill>
                  <a:srgbClr val="FFFF00"/>
                </a:solidFill>
              </a:rPr>
              <a:t>“</a:t>
            </a:r>
            <a:r>
              <a:rPr lang="en-IN" sz="2800" b="1" dirty="0">
                <a:solidFill>
                  <a:srgbClr val="92D050"/>
                </a:solidFill>
              </a:rPr>
              <a:t>Potato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IS-A </a:t>
            </a:r>
            <a:r>
              <a:rPr lang="en-IN" sz="2800" b="1" dirty="0">
                <a:solidFill>
                  <a:srgbClr val="92D050"/>
                </a:solidFill>
              </a:rPr>
              <a:t>Vegetable</a:t>
            </a:r>
            <a:r>
              <a:rPr lang="en-IN" sz="2800" dirty="0">
                <a:solidFill>
                  <a:srgbClr val="FFFF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30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Implementing An Interface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 Cow implements Animal{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eat( ){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(“Cow eats grass”);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F6A7-7036-4A7A-9AFD-55643107C34B}" type="slidenum">
              <a:rPr lang="en-US"/>
              <a:pPr/>
              <a:t>31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Polymorphism Through Interface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49292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UseAnimal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 []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	Animal a;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a=new Lion();</a:t>
            </a:r>
          </a:p>
          <a:p>
            <a:pPr>
              <a:buNone/>
            </a:pP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a.eat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a=new Cow();</a:t>
            </a:r>
          </a:p>
          <a:p>
            <a:pPr>
              <a:buNone/>
            </a:pP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a.eat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571604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7143768" y="5214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10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chemeClr val="bg1"/>
                </a:solidFill>
              </a:rPr>
              <a:t>Extending Interfaces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4282" y="1428736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IN" sz="2400" b="1" dirty="0">
                <a:solidFill>
                  <a:srgbClr val="FFC000"/>
                </a:solidFill>
              </a:rPr>
              <a:t>It’s possible </a:t>
            </a:r>
            <a:r>
              <a:rPr lang="en-IN" sz="2400" dirty="0">
                <a:solidFill>
                  <a:schemeClr val="bg1"/>
                </a:solidFill>
              </a:rPr>
              <a:t>to have an </a:t>
            </a:r>
            <a:r>
              <a:rPr lang="en-IN" sz="2400" b="1" u="sng" dirty="0">
                <a:solidFill>
                  <a:srgbClr val="92D050"/>
                </a:solidFill>
              </a:rPr>
              <a:t>interface extend another interface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IN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Just like classes</a:t>
            </a:r>
            <a:r>
              <a:rPr lang="en-IN" sz="2400" dirty="0">
                <a:solidFill>
                  <a:schemeClr val="bg1"/>
                </a:solidFill>
              </a:rPr>
              <a:t>, the </a:t>
            </a:r>
            <a:r>
              <a:rPr lang="en-IN" sz="2400" b="1" dirty="0">
                <a:solidFill>
                  <a:srgbClr val="FFFF00"/>
                </a:solidFill>
              </a:rPr>
              <a:t>extended child interface </a:t>
            </a:r>
            <a:r>
              <a:rPr lang="en-IN" sz="2400" dirty="0">
                <a:solidFill>
                  <a:schemeClr val="bg1"/>
                </a:solidFill>
              </a:rPr>
              <a:t>will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inherit</a:t>
            </a:r>
            <a:r>
              <a:rPr lang="en-IN" sz="2400" dirty="0">
                <a:solidFill>
                  <a:schemeClr val="bg1"/>
                </a:solidFill>
              </a:rPr>
              <a:t> the 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methods </a:t>
            </a:r>
            <a:r>
              <a:rPr lang="en-IN" sz="2400" dirty="0">
                <a:solidFill>
                  <a:schemeClr val="bg1"/>
                </a:solidFill>
              </a:rPr>
              <a:t>specified in the </a:t>
            </a:r>
            <a:r>
              <a:rPr lang="en-IN" sz="2400" b="1" dirty="0">
                <a:solidFill>
                  <a:schemeClr val="accent6"/>
                </a:solidFill>
              </a:rPr>
              <a:t>parent interface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ct val="50000"/>
              </a:spcBef>
            </a:pPr>
            <a:r>
              <a:rPr lang="en-IN" sz="2400" dirty="0"/>
              <a:t>					</a:t>
            </a:r>
          </a:p>
          <a:p>
            <a:pPr marL="342900" indent="-342900">
              <a:spcBef>
                <a:spcPct val="50000"/>
              </a:spcBef>
            </a:pPr>
            <a:endParaRPr lang="en-US" sz="2400" b="1" dirty="0"/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3286124"/>
            <a:ext cx="3500462" cy="2667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interface Vehicle 	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{ 				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hasWheels</a:t>
            </a: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(); 	   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hasEngine</a:t>
            </a: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();		   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 }</a:t>
            </a:r>
            <a:r>
              <a:rPr lang="en-IN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14810" y="3214686"/>
            <a:ext cx="4929190" cy="307183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interface Car extends Vehicle 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{ 					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hasDoors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(); 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hasRoof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();			   </a:t>
            </a:r>
          </a:p>
          <a:p>
            <a:pPr marL="342900" indent="-342900">
              <a:spcBef>
                <a:spcPct val="50000"/>
              </a:spcBef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}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10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chemeClr val="bg1"/>
                </a:solidFill>
              </a:rPr>
              <a:t>Extending Interfaces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4282" y="1428736"/>
            <a:ext cx="8358246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IN" sz="2400" b="1" dirty="0">
                <a:solidFill>
                  <a:srgbClr val="00B0F0"/>
                </a:solidFill>
              </a:rPr>
              <a:t>Any class </a:t>
            </a:r>
            <a:r>
              <a:rPr lang="en-IN" sz="2400" dirty="0">
                <a:solidFill>
                  <a:schemeClr val="bg1"/>
                </a:solidFill>
              </a:rPr>
              <a:t>which </a:t>
            </a:r>
            <a:r>
              <a:rPr lang="en-IN" sz="2400" b="1" dirty="0">
                <a:solidFill>
                  <a:srgbClr val="FFC000"/>
                </a:solidFill>
              </a:rPr>
              <a:t>now implements </a:t>
            </a:r>
            <a:r>
              <a:rPr lang="en-IN" sz="2400" dirty="0">
                <a:solidFill>
                  <a:schemeClr val="bg1"/>
                </a:solidFill>
              </a:rPr>
              <a:t>the </a:t>
            </a:r>
            <a:r>
              <a:rPr lang="en-IN" sz="2400" b="1" dirty="0">
                <a:solidFill>
                  <a:srgbClr val="FFFF00"/>
                </a:solidFill>
              </a:rPr>
              <a:t>Car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will have to </a:t>
            </a:r>
            <a:r>
              <a:rPr lang="en-IN" sz="2400" b="1" dirty="0">
                <a:solidFill>
                  <a:srgbClr val="92D050"/>
                </a:solidFill>
              </a:rPr>
              <a:t>override </a:t>
            </a:r>
            <a:r>
              <a:rPr lang="en-IN" sz="2400" dirty="0">
                <a:solidFill>
                  <a:schemeClr val="bg1"/>
                </a:solidFill>
              </a:rPr>
              <a:t>all </a:t>
            </a:r>
            <a:r>
              <a:rPr lang="en-IN" sz="2400" b="1" dirty="0">
                <a:solidFill>
                  <a:schemeClr val="accent6"/>
                </a:solidFill>
              </a:rPr>
              <a:t>4 methods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References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b="1" dirty="0">
                <a:solidFill>
                  <a:srgbClr val="FFFF00"/>
                </a:solidFill>
              </a:rPr>
              <a:t>Vehicle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FFFF00"/>
                </a:solidFill>
              </a:rPr>
              <a:t>Car</a:t>
            </a:r>
            <a:r>
              <a:rPr lang="en-US" sz="2400" dirty="0">
                <a:solidFill>
                  <a:schemeClr val="bg1"/>
                </a:solidFill>
              </a:rPr>
              <a:t> can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point to implementation class object.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Using reference </a:t>
            </a:r>
            <a:r>
              <a:rPr lang="en-US" sz="2400" dirty="0">
                <a:solidFill>
                  <a:schemeClr val="bg1"/>
                </a:solidFill>
              </a:rPr>
              <a:t>of </a:t>
            </a:r>
            <a:r>
              <a:rPr lang="en-US" sz="2400" b="1" dirty="0">
                <a:solidFill>
                  <a:srgbClr val="FFFF00"/>
                </a:solidFill>
              </a:rPr>
              <a:t>Car</a:t>
            </a:r>
            <a:r>
              <a:rPr lang="en-US" sz="2400" dirty="0">
                <a:solidFill>
                  <a:schemeClr val="bg1"/>
                </a:solidFill>
              </a:rPr>
              <a:t> we can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 all 4 methods </a:t>
            </a:r>
            <a:r>
              <a:rPr lang="en-US" sz="2400" dirty="0">
                <a:solidFill>
                  <a:schemeClr val="bg1"/>
                </a:solidFill>
              </a:rPr>
              <a:t>but  using reference of </a:t>
            </a:r>
            <a:r>
              <a:rPr lang="en-US" sz="2400" b="1" dirty="0">
                <a:solidFill>
                  <a:srgbClr val="FFFF00"/>
                </a:solidFill>
              </a:rPr>
              <a:t>Vehicle</a:t>
            </a:r>
            <a:r>
              <a:rPr lang="en-US" sz="2400" dirty="0">
                <a:solidFill>
                  <a:schemeClr val="bg1"/>
                </a:solidFill>
              </a:rPr>
              <a:t> we </a:t>
            </a:r>
            <a:r>
              <a:rPr lang="en-US" sz="2400" b="1" u="sng" dirty="0">
                <a:solidFill>
                  <a:srgbClr val="92D050"/>
                </a:solidFill>
              </a:rPr>
              <a:t>can call only 2 methods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</a:rPr>
              <a:t>hasWheels</a:t>
            </a:r>
            <a:r>
              <a:rPr lang="en-US" sz="2400" b="1" i="1" dirty="0">
                <a:solidFill>
                  <a:srgbClr val="FFFF00"/>
                </a:solidFill>
              </a:rPr>
              <a:t>( )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b="1" i="1" dirty="0" err="1">
                <a:solidFill>
                  <a:srgbClr val="FFFF00"/>
                </a:solidFill>
              </a:rPr>
              <a:t>hasEngine</a:t>
            </a:r>
            <a:r>
              <a:rPr lang="en-US" sz="2400" b="1" i="1" dirty="0">
                <a:solidFill>
                  <a:srgbClr val="FFFF00"/>
                </a:solidFill>
              </a:rPr>
              <a:t>( )</a:t>
            </a:r>
            <a:r>
              <a:rPr lang="en-US" sz="2400" dirty="0">
                <a:solidFill>
                  <a:schemeClr val="bg1"/>
                </a:solidFill>
              </a:rPr>
              <a:t>.                                                                                          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     </a:t>
            </a:r>
            <a:r>
              <a:rPr lang="en-IN" sz="2400" dirty="0">
                <a:solidFill>
                  <a:schemeClr val="bg1"/>
                </a:solidFill>
              </a:rPr>
              <a:t>					</a:t>
            </a:r>
          </a:p>
          <a:p>
            <a:pPr marL="342900" indent="-342900">
              <a:spcBef>
                <a:spcPct val="50000"/>
              </a:spcBef>
            </a:pPr>
            <a:r>
              <a:rPr lang="en-US" sz="2400" b="1" dirty="0"/>
              <a:t>  </a:t>
            </a:r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chemeClr val="bg1"/>
                </a:solidFill>
              </a:rPr>
              <a:t>Abstract Class v/s Interface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4282" y="1428736"/>
            <a:ext cx="83582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b="1" dirty="0"/>
              <a:t>  </a:t>
            </a:r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428736"/>
          <a:ext cx="8715435" cy="492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153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Abstract 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Interface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Method Body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Can</a:t>
                      </a:r>
                      <a:r>
                        <a:rPr lang="en-US" sz="1600" b="1" baseline="0" dirty="0"/>
                        <a:t> have some methods with definition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Purely abstract</a:t>
                      </a:r>
                      <a:r>
                        <a:rPr lang="en-US" sz="1600" b="1" baseline="0" dirty="0"/>
                        <a:t> and no body at all ( before Java 8 )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Visibility of members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Can be </a:t>
                      </a:r>
                      <a:r>
                        <a:rPr lang="en-US" sz="1600" b="1" dirty="0" err="1"/>
                        <a:t>public,private,default</a:t>
                      </a:r>
                      <a:r>
                        <a:rPr lang="en-US" sz="1600" b="1" dirty="0"/>
                        <a:t> or protected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Strictly public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Nature of data members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 default non-static and non-final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Always static and final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Inheritance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Supported via extends keyword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Supported via implements keyword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Multiple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Inheritance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 Not supported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An interface can extend multiple other interfaces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Allowed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Not Allowed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Instantiation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Not Allowed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Not Allowed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Method Overriding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92D050"/>
                </a:solidFill>
              </a:rPr>
              <a:t>When we extend a class</a:t>
            </a:r>
            <a:r>
              <a:rPr lang="en-IN" sz="2800" dirty="0">
                <a:solidFill>
                  <a:schemeClr val="bg1"/>
                </a:solidFill>
              </a:rPr>
              <a:t>, we can </a:t>
            </a:r>
            <a:r>
              <a:rPr lang="en-IN" sz="2800" b="1" dirty="0">
                <a:solidFill>
                  <a:srgbClr val="FFC000"/>
                </a:solidFill>
              </a:rPr>
              <a:t>change the </a:t>
            </a:r>
            <a:r>
              <a:rPr lang="en-IN" sz="2800" b="1" dirty="0" err="1">
                <a:solidFill>
                  <a:srgbClr val="FFC000"/>
                </a:solidFill>
              </a:rPr>
              <a:t>behavior</a:t>
            </a:r>
            <a:r>
              <a:rPr lang="en-IN" sz="2800" dirty="0">
                <a:solidFill>
                  <a:schemeClr val="bg1"/>
                </a:solidFill>
              </a:rPr>
              <a:t> of a </a:t>
            </a:r>
            <a:r>
              <a:rPr lang="en-IN" sz="2800" b="1" dirty="0">
                <a:solidFill>
                  <a:srgbClr val="00B0F0"/>
                </a:solidFill>
              </a:rPr>
              <a:t>method</a:t>
            </a:r>
            <a:r>
              <a:rPr lang="en-IN" sz="2800" dirty="0">
                <a:solidFill>
                  <a:schemeClr val="bg1"/>
                </a:solidFill>
              </a:rPr>
              <a:t> in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class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This is called </a:t>
            </a:r>
            <a:r>
              <a:rPr lang="en-IN" sz="2800" b="1" dirty="0">
                <a:solidFill>
                  <a:srgbClr val="FFFF00"/>
                </a:solidFill>
              </a:rPr>
              <a:t>method overriding</a:t>
            </a:r>
            <a:r>
              <a:rPr lang="en-IN" sz="2800" dirty="0">
                <a:solidFill>
                  <a:schemeClr val="bg1"/>
                </a:solidFill>
              </a:rPr>
              <a:t>, and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happens </a:t>
            </a:r>
            <a:r>
              <a:rPr lang="en-IN" sz="2800" dirty="0">
                <a:solidFill>
                  <a:schemeClr val="bg1"/>
                </a:solidFill>
              </a:rPr>
              <a:t>when we </a:t>
            </a:r>
            <a:r>
              <a:rPr lang="en-IN" sz="2800" b="1" dirty="0">
                <a:solidFill>
                  <a:srgbClr val="00B0F0"/>
                </a:solidFill>
              </a:rPr>
              <a:t>define a method </a:t>
            </a:r>
            <a:r>
              <a:rPr lang="en-IN" sz="2800" dirty="0">
                <a:solidFill>
                  <a:schemeClr val="bg1"/>
                </a:solidFill>
              </a:rPr>
              <a:t>in the </a:t>
            </a:r>
            <a:r>
              <a:rPr lang="en-IN" sz="2800" b="1" dirty="0">
                <a:solidFill>
                  <a:srgbClr val="92D050"/>
                </a:solidFill>
              </a:rPr>
              <a:t>subclass</a:t>
            </a:r>
            <a:r>
              <a:rPr lang="en-IN" sz="2800" dirty="0">
                <a:solidFill>
                  <a:schemeClr val="bg1"/>
                </a:solidFill>
              </a:rPr>
              <a:t> that has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signature </a:t>
            </a:r>
            <a:r>
              <a:rPr lang="en-IN" sz="2800" dirty="0">
                <a:solidFill>
                  <a:schemeClr val="bg1"/>
                </a:solidFill>
              </a:rPr>
              <a:t>as a </a:t>
            </a:r>
            <a:r>
              <a:rPr lang="en-IN" sz="2800" b="1" dirty="0">
                <a:solidFill>
                  <a:srgbClr val="FFC000"/>
                </a:solidFill>
              </a:rPr>
              <a:t>method</a:t>
            </a:r>
            <a:r>
              <a:rPr lang="en-IN" sz="2800" dirty="0">
                <a:solidFill>
                  <a:schemeClr val="bg1"/>
                </a:solidFill>
              </a:rPr>
              <a:t> in the </a:t>
            </a:r>
            <a:r>
              <a:rPr lang="en-IN" sz="2800" b="1" dirty="0">
                <a:solidFill>
                  <a:schemeClr val="accent6"/>
                </a:solidFill>
              </a:rPr>
              <a:t>parent </a:t>
            </a:r>
            <a:r>
              <a:rPr lang="en-IN" sz="2800" dirty="0">
                <a:solidFill>
                  <a:schemeClr val="bg1"/>
                </a:solidFill>
              </a:rPr>
              <a:t>class.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Rules Regarding Overriding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The</a:t>
            </a:r>
            <a:r>
              <a:rPr lang="en-IN" dirty="0"/>
              <a:t> </a:t>
            </a:r>
            <a:r>
              <a:rPr lang="en-IN" b="1" dirty="0">
                <a:solidFill>
                  <a:srgbClr val="FFFF00"/>
                </a:solidFill>
              </a:rPr>
              <a:t>argument list </a:t>
            </a:r>
            <a:r>
              <a:rPr lang="en-IN" b="1" u="sng" dirty="0">
                <a:solidFill>
                  <a:srgbClr val="92D050"/>
                </a:solidFill>
              </a:rPr>
              <a:t>must exactly match </a:t>
            </a:r>
            <a:r>
              <a:rPr lang="en-IN" dirty="0">
                <a:solidFill>
                  <a:schemeClr val="bg1"/>
                </a:solidFill>
              </a:rPr>
              <a:t>that of the 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overridden method</a:t>
            </a:r>
            <a:r>
              <a:rPr lang="en-IN" dirty="0">
                <a:solidFill>
                  <a:schemeClr val="bg1"/>
                </a:solidFill>
              </a:rPr>
              <a:t>. If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they don’t match</a:t>
            </a:r>
            <a:r>
              <a:rPr lang="en-IN" dirty="0">
                <a:solidFill>
                  <a:schemeClr val="bg1"/>
                </a:solidFill>
              </a:rPr>
              <a:t>, it becomes </a:t>
            </a:r>
            <a:r>
              <a:rPr lang="en-IN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 overloading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FFFF00"/>
                </a:solidFill>
              </a:rPr>
              <a:t>return type </a:t>
            </a:r>
            <a:r>
              <a:rPr lang="en-IN" dirty="0">
                <a:solidFill>
                  <a:schemeClr val="bg1"/>
                </a:solidFill>
              </a:rPr>
              <a:t>must </a:t>
            </a:r>
            <a:r>
              <a:rPr lang="en-IN" b="1" dirty="0">
                <a:solidFill>
                  <a:srgbClr val="00B0F0"/>
                </a:solidFill>
              </a:rPr>
              <a:t>be same </a:t>
            </a:r>
            <a:r>
              <a:rPr lang="en-IN" dirty="0">
                <a:solidFill>
                  <a:schemeClr val="bg1"/>
                </a:solidFill>
              </a:rPr>
              <a:t>as, or a </a:t>
            </a:r>
            <a:r>
              <a:rPr lang="en-IN" b="1" u="sng" dirty="0">
                <a:solidFill>
                  <a:srgbClr val="92D050"/>
                </a:solidFill>
              </a:rPr>
              <a:t>subtype of, the return type </a:t>
            </a:r>
            <a:r>
              <a:rPr lang="en-IN" dirty="0">
                <a:solidFill>
                  <a:schemeClr val="bg1"/>
                </a:solidFill>
              </a:rPr>
              <a:t>declared in the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original overridden method </a:t>
            </a:r>
            <a:r>
              <a:rPr lang="en-IN" dirty="0">
                <a:solidFill>
                  <a:schemeClr val="bg1"/>
                </a:solidFill>
              </a:rPr>
              <a:t>in the superclass. 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92D050"/>
                </a:solidFill>
              </a:rPr>
              <a:t>access level </a:t>
            </a:r>
            <a:r>
              <a:rPr lang="en-IN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can’t be more restrictive </a:t>
            </a:r>
            <a:r>
              <a:rPr lang="en-IN" dirty="0">
                <a:solidFill>
                  <a:schemeClr val="bg1"/>
                </a:solidFill>
              </a:rPr>
              <a:t>than that of the </a:t>
            </a:r>
            <a:r>
              <a:rPr lang="en-IN" b="1" dirty="0">
                <a:solidFill>
                  <a:srgbClr val="FFC000"/>
                </a:solidFill>
              </a:rPr>
              <a:t>overridden method.</a:t>
            </a: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 </a:t>
            </a: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92D050"/>
                </a:solidFill>
              </a:rPr>
              <a:t>access level </a:t>
            </a:r>
            <a:r>
              <a:rPr lang="en-IN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be less restrictive </a:t>
            </a:r>
            <a:r>
              <a:rPr lang="en-IN" dirty="0">
                <a:solidFill>
                  <a:schemeClr val="bg1"/>
                </a:solidFill>
              </a:rPr>
              <a:t>than that of the overridden method.</a:t>
            </a:r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Rules Regarding Overriding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methods </a:t>
            </a:r>
            <a:r>
              <a:rPr lang="en-IN" sz="2800" dirty="0">
                <a:solidFill>
                  <a:schemeClr val="bg1"/>
                </a:solidFill>
              </a:rPr>
              <a:t>can be </a:t>
            </a:r>
            <a:r>
              <a:rPr lang="en-IN" sz="2800" b="1" dirty="0">
                <a:solidFill>
                  <a:srgbClr val="92D050"/>
                </a:solidFill>
              </a:rPr>
              <a:t>overridden only if </a:t>
            </a:r>
            <a:r>
              <a:rPr lang="en-IN" sz="2800" dirty="0">
                <a:solidFill>
                  <a:schemeClr val="bg1"/>
                </a:solidFill>
              </a:rPr>
              <a:t>they are </a:t>
            </a:r>
            <a:r>
              <a:rPr lang="en-IN" sz="2600" b="1" dirty="0">
                <a:solidFill>
                  <a:srgbClr val="FFFF00"/>
                </a:solidFill>
              </a:rPr>
              <a:t>inherited </a:t>
            </a:r>
            <a:r>
              <a:rPr lang="en-IN" sz="2600" dirty="0">
                <a:solidFill>
                  <a:schemeClr val="bg1"/>
                </a:solidFill>
              </a:rPr>
              <a:t>by the </a:t>
            </a:r>
            <a:r>
              <a:rPr lang="en-IN" sz="2600" b="1" dirty="0">
                <a:solidFill>
                  <a:srgbClr val="FFFF00"/>
                </a:solidFill>
              </a:rPr>
              <a:t>subclass</a:t>
            </a:r>
            <a:r>
              <a:rPr lang="en-IN" sz="2600" dirty="0">
                <a:solidFill>
                  <a:schemeClr val="bg1"/>
                </a:solidFill>
              </a:rPr>
              <a:t>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A </a:t>
            </a:r>
            <a:r>
              <a:rPr lang="en-IN" sz="2600" b="1" dirty="0">
                <a:solidFill>
                  <a:srgbClr val="FFFF00"/>
                </a:solidFill>
              </a:rPr>
              <a:t>subclass</a:t>
            </a:r>
            <a:r>
              <a:rPr lang="en-IN" sz="2600" dirty="0">
                <a:solidFill>
                  <a:schemeClr val="bg1"/>
                </a:solidFill>
              </a:rPr>
              <a:t> within the </a:t>
            </a:r>
            <a:r>
              <a:rPr lang="en-IN" sz="2600" b="1" dirty="0">
                <a:solidFill>
                  <a:srgbClr val="00B0F0"/>
                </a:solidFill>
              </a:rPr>
              <a:t>same package </a:t>
            </a:r>
            <a:r>
              <a:rPr lang="en-IN" sz="2600" dirty="0">
                <a:solidFill>
                  <a:schemeClr val="bg1"/>
                </a:solidFill>
              </a:rPr>
              <a:t>as </a:t>
            </a:r>
            <a:r>
              <a:rPr lang="en-IN" sz="2600" b="1" dirty="0">
                <a:solidFill>
                  <a:srgbClr val="FFFF00"/>
                </a:solidFill>
              </a:rPr>
              <a:t>superclass</a:t>
            </a:r>
            <a:r>
              <a:rPr lang="en-IN" sz="2600" dirty="0">
                <a:solidFill>
                  <a:schemeClr val="bg1"/>
                </a:solidFill>
              </a:rPr>
              <a:t> can </a:t>
            </a:r>
            <a:r>
              <a:rPr lang="en-IN" sz="2600" b="1" dirty="0">
                <a:solidFill>
                  <a:srgbClr val="92D050"/>
                </a:solidFill>
              </a:rPr>
              <a:t>override</a:t>
            </a:r>
            <a:r>
              <a:rPr lang="en-IN" sz="2600" dirty="0">
                <a:solidFill>
                  <a:schemeClr val="bg1"/>
                </a:solidFill>
              </a:rPr>
              <a:t> any </a:t>
            </a:r>
            <a:r>
              <a:rPr lang="en-IN" sz="2600" b="1" dirty="0">
                <a:solidFill>
                  <a:srgbClr val="FFFF00"/>
                </a:solidFill>
              </a:rPr>
              <a:t>superclass</a:t>
            </a:r>
            <a:r>
              <a:rPr lang="en-IN" sz="2600" dirty="0">
                <a:solidFill>
                  <a:schemeClr val="bg1"/>
                </a:solidFill>
              </a:rPr>
              <a:t> method that is not marked 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private</a:t>
            </a:r>
            <a:r>
              <a:rPr lang="en-IN" sz="2600" dirty="0">
                <a:solidFill>
                  <a:schemeClr val="bg1"/>
                </a:solidFill>
              </a:rPr>
              <a:t> or</a:t>
            </a:r>
            <a:r>
              <a:rPr lang="en-IN" sz="2600" b="1" dirty="0">
                <a:solidFill>
                  <a:srgbClr val="FFFF00"/>
                </a:solidFill>
              </a:rPr>
              <a:t> 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 A </a:t>
            </a:r>
            <a:r>
              <a:rPr lang="en-IN" sz="2600" b="1" dirty="0">
                <a:solidFill>
                  <a:srgbClr val="FFFF00"/>
                </a:solidFill>
              </a:rPr>
              <a:t>subclass</a:t>
            </a:r>
            <a:r>
              <a:rPr lang="en-IN" sz="2600" dirty="0">
                <a:solidFill>
                  <a:schemeClr val="bg1"/>
                </a:solidFill>
              </a:rPr>
              <a:t> in a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different package </a:t>
            </a:r>
            <a:r>
              <a:rPr lang="en-IN" sz="2600" dirty="0">
                <a:solidFill>
                  <a:schemeClr val="bg1"/>
                </a:solidFill>
              </a:rPr>
              <a:t>can </a:t>
            </a:r>
            <a:r>
              <a:rPr lang="en-IN" sz="2600" b="1" dirty="0">
                <a:solidFill>
                  <a:srgbClr val="92D050"/>
                </a:solidFill>
              </a:rPr>
              <a:t>override</a:t>
            </a:r>
            <a:r>
              <a:rPr lang="en-IN" sz="2600" dirty="0">
                <a:solidFill>
                  <a:schemeClr val="bg1"/>
                </a:solidFill>
              </a:rPr>
              <a:t> only those </a:t>
            </a:r>
            <a:r>
              <a:rPr lang="en-IN" sz="2600" b="1" dirty="0">
                <a:solidFill>
                  <a:srgbClr val="92D050"/>
                </a:solidFill>
              </a:rPr>
              <a:t>nonfinal methods </a:t>
            </a:r>
            <a:r>
              <a:rPr lang="en-IN" sz="2600" dirty="0">
                <a:solidFill>
                  <a:schemeClr val="bg1"/>
                </a:solidFill>
              </a:rPr>
              <a:t>marked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</a:t>
            </a:r>
            <a:r>
              <a:rPr lang="en-IN" sz="2600" dirty="0">
                <a:solidFill>
                  <a:schemeClr val="bg1"/>
                </a:solidFill>
              </a:rPr>
              <a:t> or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protected </a:t>
            </a:r>
            <a:r>
              <a:rPr lang="en-IN" sz="2600" dirty="0">
                <a:solidFill>
                  <a:schemeClr val="bg1"/>
                </a:solidFill>
              </a:rPr>
              <a:t>(since 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protected methods </a:t>
            </a:r>
            <a:r>
              <a:rPr lang="en-IN" sz="2600" dirty="0">
                <a:solidFill>
                  <a:schemeClr val="bg1"/>
                </a:solidFill>
              </a:rPr>
              <a:t>are </a:t>
            </a:r>
            <a:r>
              <a:rPr lang="en-IN" sz="2600" b="1" dirty="0">
                <a:solidFill>
                  <a:srgbClr val="92D050"/>
                </a:solidFill>
              </a:rPr>
              <a:t>accessible</a:t>
            </a:r>
            <a:r>
              <a:rPr lang="en-IN" sz="2600" dirty="0">
                <a:solidFill>
                  <a:schemeClr val="bg1"/>
                </a:solidFill>
              </a:rPr>
              <a:t> from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subclass</a:t>
            </a:r>
            <a:r>
              <a:rPr lang="en-IN" sz="26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IS-A Relationships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We express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IS-A</a:t>
            </a:r>
            <a:r>
              <a:rPr lang="en-IN" sz="2800" dirty="0">
                <a:solidFill>
                  <a:schemeClr val="bg1"/>
                </a:solidFill>
              </a:rPr>
              <a:t> relationship in </a:t>
            </a:r>
            <a:r>
              <a:rPr lang="en-IN" sz="2800" b="1" dirty="0">
                <a:solidFill>
                  <a:srgbClr val="00B0F0"/>
                </a:solidFill>
              </a:rPr>
              <a:t>Java</a:t>
            </a:r>
            <a:r>
              <a:rPr lang="en-IN" sz="2800" dirty="0">
                <a:solidFill>
                  <a:schemeClr val="bg1"/>
                </a:solidFill>
              </a:rPr>
              <a:t> through the keywords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extends</a:t>
            </a:r>
            <a:r>
              <a:rPr lang="en-IN" sz="2800" dirty="0">
                <a:solidFill>
                  <a:schemeClr val="bg1"/>
                </a:solidFill>
              </a:rPr>
              <a:t> (for </a:t>
            </a:r>
            <a:r>
              <a:rPr lang="en-IN" sz="2800" b="1" i="1" dirty="0">
                <a:solidFill>
                  <a:srgbClr val="FFFF00"/>
                </a:solidFill>
              </a:rPr>
              <a:t>class</a:t>
            </a:r>
            <a:r>
              <a:rPr lang="en-IN" sz="2800" b="1" dirty="0">
                <a:solidFill>
                  <a:srgbClr val="FFFF00"/>
                </a:solidFill>
              </a:rPr>
              <a:t> inheritance</a:t>
            </a:r>
            <a:r>
              <a:rPr lang="en-IN" sz="2800" dirty="0">
                <a:solidFill>
                  <a:schemeClr val="bg1"/>
                </a:solidFill>
              </a:rPr>
              <a:t>) and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implements</a:t>
            </a:r>
            <a:r>
              <a:rPr lang="en-IN" sz="2800" dirty="0">
                <a:solidFill>
                  <a:schemeClr val="bg1"/>
                </a:solidFill>
              </a:rPr>
              <a:t> (for </a:t>
            </a:r>
            <a:r>
              <a:rPr lang="en-IN" sz="2800" b="1" i="1" dirty="0">
                <a:solidFill>
                  <a:srgbClr val="FFFF00"/>
                </a:solidFill>
              </a:rPr>
              <a:t>interface</a:t>
            </a:r>
            <a:r>
              <a:rPr lang="en-IN" sz="2800" b="1" dirty="0">
                <a:solidFill>
                  <a:srgbClr val="FFFF00"/>
                </a:solidFill>
              </a:rPr>
              <a:t> implementation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IS-A Relationships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</a:t>
            </a:r>
            <a:r>
              <a:rPr lang="en-IN" sz="2800" dirty="0">
                <a:solidFill>
                  <a:schemeClr val="bg1"/>
                </a:solidFill>
              </a:rPr>
              <a:t> is a </a:t>
            </a:r>
            <a:r>
              <a:rPr lang="en-IN" sz="2800" b="1" dirty="0">
                <a:solidFill>
                  <a:srgbClr val="92D050"/>
                </a:solidFill>
              </a:rPr>
              <a:t>type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Vehicle</a:t>
            </a:r>
            <a:r>
              <a:rPr lang="en-IN" sz="2800" dirty="0">
                <a:solidFill>
                  <a:schemeClr val="bg1"/>
                </a:solidFill>
              </a:rPr>
              <a:t>, so the </a:t>
            </a:r>
            <a:r>
              <a:rPr lang="en-IN" sz="2800" b="1" dirty="0">
                <a:solidFill>
                  <a:srgbClr val="92D050"/>
                </a:solidFill>
              </a:rPr>
              <a:t>inheritance tree </a:t>
            </a:r>
            <a:r>
              <a:rPr lang="en-IN" sz="2800" dirty="0">
                <a:solidFill>
                  <a:schemeClr val="bg1"/>
                </a:solidFill>
              </a:rPr>
              <a:t>might start </a:t>
            </a:r>
            <a:r>
              <a:rPr lang="en-IN" sz="2800" b="1" dirty="0">
                <a:solidFill>
                  <a:srgbClr val="FFC000"/>
                </a:solidFill>
              </a:rPr>
              <a:t>from</a:t>
            </a:r>
            <a:r>
              <a:rPr lang="en-IN" sz="2800" dirty="0">
                <a:solidFill>
                  <a:schemeClr val="bg1"/>
                </a:solidFill>
              </a:rPr>
              <a:t> the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Vehicle</a:t>
            </a:r>
            <a:r>
              <a:rPr lang="en-IN" sz="2800" b="1" dirty="0">
                <a:solidFill>
                  <a:srgbClr val="FFFF00"/>
                </a:solidFill>
              </a:rPr>
              <a:t> </a:t>
            </a:r>
            <a:r>
              <a:rPr lang="en-IN" sz="2800" dirty="0">
                <a:solidFill>
                  <a:schemeClr val="bg1"/>
                </a:solidFill>
              </a:rPr>
              <a:t>class as </a:t>
            </a:r>
            <a:r>
              <a:rPr lang="en-IN" sz="2800" b="1" dirty="0">
                <a:solidFill>
                  <a:schemeClr val="accent6"/>
                </a:solidFill>
              </a:rPr>
              <a:t>follows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 descr="getfile (7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214686"/>
            <a:ext cx="6643734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IS-A Relationships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>
                <a:solidFill>
                  <a:srgbClr val="00B0F0"/>
                </a:solidFill>
              </a:rPr>
              <a:t>Which statements </a:t>
            </a:r>
            <a:r>
              <a:rPr lang="en-IN" dirty="0">
                <a:solidFill>
                  <a:schemeClr val="bg1"/>
                </a:solidFill>
              </a:rPr>
              <a:t>are </a:t>
            </a:r>
            <a:r>
              <a:rPr lang="en-IN" b="1" dirty="0">
                <a:solidFill>
                  <a:srgbClr val="92D050"/>
                </a:solidFill>
              </a:rPr>
              <a:t>correct ?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Vehicle is the </a:t>
            </a:r>
            <a:r>
              <a:rPr lang="en-IN" b="1" dirty="0" err="1">
                <a:solidFill>
                  <a:srgbClr val="FFFF00"/>
                </a:solidFill>
              </a:rPr>
              <a:t>superclass</a:t>
            </a:r>
            <a:r>
              <a:rPr lang="en-IN" b="1" dirty="0">
                <a:solidFill>
                  <a:srgbClr val="FFFF00"/>
                </a:solidFill>
              </a:rPr>
              <a:t> of Car.</a:t>
            </a:r>
          </a:p>
          <a:p>
            <a:r>
              <a:rPr lang="en-IN" b="1" dirty="0">
                <a:solidFill>
                  <a:srgbClr val="FFFF00"/>
                </a:solidFill>
              </a:rPr>
              <a:t>Car is the subclass of Vehicle.</a:t>
            </a:r>
          </a:p>
          <a:p>
            <a:r>
              <a:rPr lang="en-IN" b="1" dirty="0">
                <a:solidFill>
                  <a:srgbClr val="FFFF00"/>
                </a:solidFill>
              </a:rPr>
              <a:t>Car is the </a:t>
            </a:r>
            <a:r>
              <a:rPr lang="en-IN" b="1" dirty="0" err="1">
                <a:solidFill>
                  <a:srgbClr val="FFFF00"/>
                </a:solidFill>
              </a:rPr>
              <a:t>superclass</a:t>
            </a:r>
            <a:r>
              <a:rPr lang="en-IN" b="1" dirty="0">
                <a:solidFill>
                  <a:srgbClr val="FFFF00"/>
                </a:solidFill>
              </a:rPr>
              <a:t> of Subaru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Subaru is the subclass of Vehicle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Car inherits from Vehicle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Subaru inherits from both Vehicle and Car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Subaru is derived from Car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Car is derived from Vehicle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Subaru is derived from Vehicle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Subaru is a subtype of both Vehicle and Car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429388" y="2357430"/>
            <a:ext cx="1843094" cy="14287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All are correct!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HAS-A Relationships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HAS-A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relationships are </a:t>
            </a:r>
            <a:r>
              <a:rPr lang="en-IN" sz="2800" b="1" dirty="0">
                <a:solidFill>
                  <a:srgbClr val="FFC000"/>
                </a:solidFill>
              </a:rPr>
              <a:t>based on usage</a:t>
            </a:r>
            <a:r>
              <a:rPr lang="en-IN" sz="2800" dirty="0">
                <a:solidFill>
                  <a:schemeClr val="bg1"/>
                </a:solidFill>
              </a:rPr>
              <a:t>, rather than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rgbClr val="00B0F0"/>
                </a:solidFill>
              </a:rPr>
              <a:t>In other words</a:t>
            </a:r>
            <a:r>
              <a:rPr lang="en-IN" sz="2800" dirty="0">
                <a:solidFill>
                  <a:schemeClr val="bg1"/>
                </a:solidFill>
              </a:rPr>
              <a:t>, class </a:t>
            </a:r>
            <a:r>
              <a:rPr lang="en-IN" sz="2800" b="1" dirty="0">
                <a:solidFill>
                  <a:srgbClr val="FFFF00"/>
                </a:solidFill>
              </a:rPr>
              <a:t>A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HAS-A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FFFF00"/>
                </a:solidFill>
              </a:rPr>
              <a:t>B</a:t>
            </a:r>
            <a:r>
              <a:rPr lang="en-IN" sz="2800" dirty="0">
                <a:solidFill>
                  <a:schemeClr val="bg1"/>
                </a:solidFill>
              </a:rPr>
              <a:t> if </a:t>
            </a:r>
            <a:r>
              <a:rPr lang="en-IN" sz="2800" b="1" dirty="0">
                <a:solidFill>
                  <a:schemeClr val="accent6"/>
                </a:solidFill>
              </a:rPr>
              <a:t>code in </a:t>
            </a:r>
            <a:r>
              <a:rPr lang="en-IN" sz="2800" dirty="0">
                <a:solidFill>
                  <a:schemeClr val="bg1"/>
                </a:solidFill>
              </a:rPr>
              <a:t>class </a:t>
            </a:r>
            <a:r>
              <a:rPr lang="en-IN" sz="2800" b="1" dirty="0">
                <a:solidFill>
                  <a:srgbClr val="FFFF00"/>
                </a:solidFill>
              </a:rPr>
              <a:t>A</a:t>
            </a:r>
            <a:r>
              <a:rPr lang="en-IN" sz="2800" dirty="0">
                <a:solidFill>
                  <a:schemeClr val="bg1"/>
                </a:solidFill>
              </a:rPr>
              <a:t> has a </a:t>
            </a:r>
            <a:r>
              <a:rPr lang="en-IN" sz="2800" b="1" dirty="0">
                <a:solidFill>
                  <a:srgbClr val="92D050"/>
                </a:solidFill>
              </a:rPr>
              <a:t>reference</a:t>
            </a:r>
            <a:r>
              <a:rPr lang="en-IN" sz="2800" dirty="0">
                <a:solidFill>
                  <a:schemeClr val="bg1"/>
                </a:solidFill>
              </a:rPr>
              <a:t> to an </a:t>
            </a:r>
            <a:r>
              <a:rPr lang="en-IN" sz="2800" b="1" dirty="0">
                <a:solidFill>
                  <a:schemeClr val="accent6"/>
                </a:solidFill>
              </a:rPr>
              <a:t>instance</a:t>
            </a:r>
            <a:r>
              <a:rPr lang="en-IN" sz="2800" dirty="0">
                <a:solidFill>
                  <a:schemeClr val="bg1"/>
                </a:solidFill>
              </a:rPr>
              <a:t> of class </a:t>
            </a:r>
            <a:r>
              <a:rPr lang="en-IN" sz="2800" b="1" dirty="0">
                <a:solidFill>
                  <a:srgbClr val="FFFF00"/>
                </a:solidFill>
              </a:rPr>
              <a:t>B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6"/>
                </a:solidFill>
              </a:rPr>
              <a:t>For example</a:t>
            </a:r>
            <a:r>
              <a:rPr lang="en-IN" sz="2800" dirty="0">
                <a:solidFill>
                  <a:schemeClr val="bg1"/>
                </a:solidFill>
              </a:rPr>
              <a:t>, you can </a:t>
            </a:r>
            <a:r>
              <a:rPr lang="en-IN" sz="2800" b="1" dirty="0">
                <a:solidFill>
                  <a:srgbClr val="92D050"/>
                </a:solidFill>
              </a:rPr>
              <a:t>say the following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IN" sz="2400" b="1" dirty="0">
              <a:solidFill>
                <a:srgbClr val="FFFF00"/>
              </a:solidFill>
            </a:endParaRPr>
          </a:p>
          <a:p>
            <a:pPr lvl="1"/>
            <a:r>
              <a:rPr lang="en-IN" sz="2400" b="1" dirty="0">
                <a:solidFill>
                  <a:srgbClr val="FFFF00"/>
                </a:solidFill>
              </a:rPr>
              <a:t>A Horse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IS-A</a:t>
            </a:r>
            <a:r>
              <a:rPr lang="en-IN" sz="2400" b="1" dirty="0">
                <a:solidFill>
                  <a:srgbClr val="FFFF00"/>
                </a:solidFill>
              </a:rPr>
              <a:t> Animal. </a:t>
            </a:r>
          </a:p>
          <a:p>
            <a:pPr lvl="1"/>
            <a:r>
              <a:rPr lang="en-IN" sz="2400" b="1" dirty="0">
                <a:solidFill>
                  <a:srgbClr val="FFFF00"/>
                </a:solidFill>
              </a:rPr>
              <a:t>A Horse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HAS-A</a:t>
            </a:r>
            <a:r>
              <a:rPr lang="en-IN" sz="2400" b="1" dirty="0">
                <a:solidFill>
                  <a:srgbClr val="FFFF00"/>
                </a:solidFill>
              </a:rPr>
              <a:t> Halter.</a:t>
            </a:r>
          </a:p>
        </p:txBody>
      </p:sp>
      <p:pic>
        <p:nvPicPr>
          <p:cNvPr id="4" name="Picture 3" descr="Horse_headshot_439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12" y="4820849"/>
            <a:ext cx="1402088" cy="20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HAS-A Relationships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92D050"/>
                </a:solidFill>
              </a:rPr>
              <a:t>code might look </a:t>
            </a:r>
            <a:r>
              <a:rPr lang="en-IN" dirty="0">
                <a:solidFill>
                  <a:schemeClr val="bg1"/>
                </a:solidFill>
              </a:rPr>
              <a:t>like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this code</a:t>
            </a:r>
            <a:r>
              <a:rPr lang="en-IN" dirty="0">
                <a:solidFill>
                  <a:schemeClr val="bg1"/>
                </a:solidFill>
              </a:rPr>
              <a:t>, the</a:t>
            </a:r>
            <a:r>
              <a:rPr lang="en-IN" dirty="0"/>
              <a:t> </a:t>
            </a:r>
            <a:r>
              <a:rPr lang="en-IN" b="1" dirty="0">
                <a:solidFill>
                  <a:srgbClr val="FFFF00"/>
                </a:solidFill>
              </a:rPr>
              <a:t>Horse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>
                <a:solidFill>
                  <a:schemeClr val="bg1"/>
                </a:solidFill>
              </a:rPr>
              <a:t>class has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instance variable </a:t>
            </a:r>
            <a:r>
              <a:rPr lang="en-IN" dirty="0">
                <a:solidFill>
                  <a:schemeClr val="bg1"/>
                </a:solidFill>
              </a:rPr>
              <a:t>of type</a:t>
            </a:r>
            <a:r>
              <a:rPr lang="en-IN" dirty="0"/>
              <a:t> </a:t>
            </a:r>
            <a:r>
              <a:rPr lang="en-IN" dirty="0">
                <a:solidFill>
                  <a:srgbClr val="FFFF00"/>
                </a:solidFill>
              </a:rPr>
              <a:t>Halter</a:t>
            </a:r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so </a:t>
            </a:r>
            <a:r>
              <a:rPr lang="en-IN" b="1" dirty="0">
                <a:solidFill>
                  <a:srgbClr val="92D050"/>
                </a:solidFill>
              </a:rPr>
              <a:t>we can say </a:t>
            </a:r>
            <a:r>
              <a:rPr lang="en-IN" dirty="0">
                <a:solidFill>
                  <a:schemeClr val="bg1"/>
                </a:solidFill>
              </a:rPr>
              <a:t>that a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“Horse HAS-A Halter.” 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other words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/>
              <a:t> </a:t>
            </a:r>
            <a:r>
              <a:rPr lang="en-IN" dirty="0">
                <a:solidFill>
                  <a:srgbClr val="FFFF00"/>
                </a:solidFill>
              </a:rPr>
              <a:t>Horse</a:t>
            </a:r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has a </a:t>
            </a:r>
            <a:r>
              <a:rPr lang="en-IN" b="1" dirty="0">
                <a:solidFill>
                  <a:schemeClr val="accent6"/>
                </a:solidFill>
              </a:rPr>
              <a:t>reference</a:t>
            </a:r>
            <a:r>
              <a:rPr lang="en-IN" dirty="0">
                <a:solidFill>
                  <a:schemeClr val="bg1"/>
                </a:solidFill>
              </a:rPr>
              <a:t> to a </a:t>
            </a:r>
            <a:r>
              <a:rPr lang="en-IN" dirty="0">
                <a:solidFill>
                  <a:srgbClr val="FFFF00"/>
                </a:solidFill>
              </a:rPr>
              <a:t>Halter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" name="Picture 3" descr="getfile (7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357430"/>
            <a:ext cx="8147991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HAS-A Relationships </a:t>
            </a:r>
          </a:p>
        </p:txBody>
      </p:sp>
      <p:pic>
        <p:nvPicPr>
          <p:cNvPr id="5" name="Content Placeholder 4" descr="getfile (7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09" y="1633574"/>
            <a:ext cx="7215239" cy="4295756"/>
          </a:xfr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1731</Words>
  <Application>Microsoft Office PowerPoint</Application>
  <PresentationFormat>On-screen Show (4:3)</PresentationFormat>
  <Paragraphs>325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</vt:lpstr>
      <vt:lpstr>Courier New</vt:lpstr>
      <vt:lpstr>Office Theme</vt:lpstr>
      <vt:lpstr>JAVA INTERVIEW BOOTCAMP ADVANCE CONCEPTS </vt:lpstr>
      <vt:lpstr> Two Very Important Rules Of Inheritance</vt:lpstr>
      <vt:lpstr>IS-A Relationships </vt:lpstr>
      <vt:lpstr>IS-A Relationships </vt:lpstr>
      <vt:lpstr>IS-A Relationships </vt:lpstr>
      <vt:lpstr>IS-A Relationships </vt:lpstr>
      <vt:lpstr>HAS-A Relationships </vt:lpstr>
      <vt:lpstr>HAS-A Relationships </vt:lpstr>
      <vt:lpstr>HAS-A Relationships </vt:lpstr>
      <vt:lpstr>Polymorphism</vt:lpstr>
      <vt:lpstr>Explanation</vt:lpstr>
      <vt:lpstr>Types  Of  Binding</vt:lpstr>
      <vt:lpstr>Static Binding</vt:lpstr>
      <vt:lpstr>Example</vt:lpstr>
      <vt:lpstr>Example</vt:lpstr>
      <vt:lpstr>Dynamic Binding</vt:lpstr>
      <vt:lpstr>Example</vt:lpstr>
      <vt:lpstr>Example</vt:lpstr>
      <vt:lpstr>Abstract Method</vt:lpstr>
      <vt:lpstr>Properties  Of  Abstract Method</vt:lpstr>
      <vt:lpstr>Abstract Class</vt:lpstr>
      <vt:lpstr>Abstract Class</vt:lpstr>
      <vt:lpstr>Example</vt:lpstr>
      <vt:lpstr>Interface</vt:lpstr>
      <vt:lpstr>Interface</vt:lpstr>
      <vt:lpstr>Advantages</vt:lpstr>
      <vt:lpstr>Syntax Of Interface</vt:lpstr>
      <vt:lpstr>Example</vt:lpstr>
      <vt:lpstr>Implementing An Interface</vt:lpstr>
      <vt:lpstr>Implementing An Interface</vt:lpstr>
      <vt:lpstr>Polymorphism Through Interface</vt:lpstr>
      <vt:lpstr>PowerPoint Presentation</vt:lpstr>
      <vt:lpstr>PowerPoint Presentation</vt:lpstr>
      <vt:lpstr>PowerPoint Presentation</vt:lpstr>
      <vt:lpstr>Method Overriding</vt:lpstr>
      <vt:lpstr>Rules Regarding Overriding</vt:lpstr>
      <vt:lpstr>Rules Regarding Overriding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878</cp:revision>
  <dcterms:created xsi:type="dcterms:W3CDTF">2017-12-26T10:06:07Z</dcterms:created>
  <dcterms:modified xsi:type="dcterms:W3CDTF">2021-11-07T13:38:58Z</dcterms:modified>
</cp:coreProperties>
</file>