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095" r:id="rId2"/>
    <p:sldId id="1096" r:id="rId3"/>
    <p:sldId id="911" r:id="rId4"/>
    <p:sldId id="1106" r:id="rId5"/>
    <p:sldId id="912" r:id="rId6"/>
    <p:sldId id="913" r:id="rId7"/>
    <p:sldId id="914" r:id="rId8"/>
    <p:sldId id="915" r:id="rId9"/>
    <p:sldId id="916" r:id="rId10"/>
    <p:sldId id="917" r:id="rId11"/>
    <p:sldId id="918" r:id="rId12"/>
    <p:sldId id="919" r:id="rId13"/>
    <p:sldId id="920" r:id="rId14"/>
    <p:sldId id="921" r:id="rId15"/>
    <p:sldId id="1091" r:id="rId16"/>
    <p:sldId id="1098" r:id="rId17"/>
    <p:sldId id="1097" r:id="rId18"/>
    <p:sldId id="1101" r:id="rId19"/>
    <p:sldId id="1102" r:id="rId20"/>
    <p:sldId id="1103" r:id="rId21"/>
    <p:sldId id="11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38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CADA3BB-BE83-4724-9AB6-AEA7B094340B}"/>
    <pc:docChg chg="undo custSel addSld delSld modSld">
      <pc:chgData name="Sharma Computer Academy" userId="08476b32c11f4418" providerId="LiveId" clId="{7CADA3BB-BE83-4724-9AB6-AEA7B094340B}" dt="2021-10-23T21:55:37.858" v="1188" actId="20577"/>
      <pc:docMkLst>
        <pc:docMk/>
      </pc:docMkLst>
      <pc:sldChg chg="modSp mod">
        <pc:chgData name="Sharma Computer Academy" userId="08476b32c11f4418" providerId="LiveId" clId="{7CADA3BB-BE83-4724-9AB6-AEA7B094340B}" dt="2021-10-23T19:48:02.332" v="29" actId="20577"/>
        <pc:sldMkLst>
          <pc:docMk/>
          <pc:sldMk cId="3369225394" sldId="911"/>
        </pc:sldMkLst>
        <pc:spChg chg="mod">
          <ac:chgData name="Sharma Computer Academy" userId="08476b32c11f4418" providerId="LiveId" clId="{7CADA3BB-BE83-4724-9AB6-AEA7B094340B}" dt="2021-10-23T19:48:02.332" v="29" actId="20577"/>
          <ac:spMkLst>
            <pc:docMk/>
            <pc:sldMk cId="3369225394" sldId="911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0:46.523" v="61"/>
        <pc:sldMkLst>
          <pc:docMk/>
          <pc:sldMk cId="3369225394" sldId="912"/>
        </pc:sldMkLst>
        <pc:spChg chg="mod">
          <ac:chgData name="Sharma Computer Academy" userId="08476b32c11f4418" providerId="LiveId" clId="{7CADA3BB-BE83-4724-9AB6-AEA7B094340B}" dt="2021-10-23T19:50:17.945" v="54" actId="207"/>
          <ac:spMkLst>
            <pc:docMk/>
            <pc:sldMk cId="3369225394" sldId="912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3:28.657" v="81"/>
        <pc:sldMkLst>
          <pc:docMk/>
          <pc:sldMk cId="0" sldId="913"/>
        </pc:sldMkLst>
        <pc:spChg chg="mod">
          <ac:chgData name="Sharma Computer Academy" userId="08476b32c11f4418" providerId="LiveId" clId="{7CADA3BB-BE83-4724-9AB6-AEA7B094340B}" dt="2021-10-23T19:53:16.356" v="79" actId="113"/>
          <ac:spMkLst>
            <pc:docMk/>
            <pc:sldMk cId="0" sldId="9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6:09.679" v="111"/>
        <pc:sldMkLst>
          <pc:docMk/>
          <pc:sldMk cId="0" sldId="915"/>
        </pc:sldMkLst>
        <pc:spChg chg="mod">
          <ac:chgData name="Sharma Computer Academy" userId="08476b32c11f4418" providerId="LiveId" clId="{7CADA3BB-BE83-4724-9AB6-AEA7B094340B}" dt="2021-10-23T19:55:56.524" v="108" actId="113"/>
          <ac:spMkLst>
            <pc:docMk/>
            <pc:sldMk cId="0" sldId="91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19:56:28.488" v="113" actId="207"/>
        <pc:sldMkLst>
          <pc:docMk/>
          <pc:sldMk cId="0" sldId="916"/>
        </pc:sldMkLst>
        <pc:spChg chg="mod">
          <ac:chgData name="Sharma Computer Academy" userId="08476b32c11f4418" providerId="LiveId" clId="{7CADA3BB-BE83-4724-9AB6-AEA7B094340B}" dt="2021-10-23T19:56:22.015" v="112" actId="207"/>
          <ac:spMkLst>
            <pc:docMk/>
            <pc:sldMk cId="0" sldId="916"/>
            <ac:spMk id="1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19:56:28.488" v="113" actId="207"/>
          <ac:spMkLst>
            <pc:docMk/>
            <pc:sldMk cId="0" sldId="916"/>
            <ac:spMk id="19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7:52.977" v="117" actId="207"/>
        <pc:sldMkLst>
          <pc:docMk/>
          <pc:sldMk cId="0" sldId="918"/>
        </pc:sldMkLst>
        <pc:spChg chg="mod">
          <ac:chgData name="Sharma Computer Academy" userId="08476b32c11f4418" providerId="LiveId" clId="{7CADA3BB-BE83-4724-9AB6-AEA7B094340B}" dt="2021-10-23T19:57:52.977" v="117" actId="207"/>
          <ac:spMkLst>
            <pc:docMk/>
            <pc:sldMk cId="0" sldId="9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8:05.896" v="120" actId="255"/>
        <pc:sldMkLst>
          <pc:docMk/>
          <pc:sldMk cId="0" sldId="919"/>
        </pc:sldMkLst>
        <pc:spChg chg="mod">
          <ac:chgData name="Sharma Computer Academy" userId="08476b32c11f4418" providerId="LiveId" clId="{7CADA3BB-BE83-4724-9AB6-AEA7B094340B}" dt="2021-10-23T19:58:05.896" v="120" actId="255"/>
          <ac:spMkLst>
            <pc:docMk/>
            <pc:sldMk cId="0" sldId="9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0:09.168" v="140" actId="207"/>
        <pc:sldMkLst>
          <pc:docMk/>
          <pc:sldMk cId="0" sldId="920"/>
        </pc:sldMkLst>
        <pc:spChg chg="mod">
          <ac:chgData name="Sharma Computer Academy" userId="08476b32c11f4418" providerId="LiveId" clId="{7CADA3BB-BE83-4724-9AB6-AEA7B094340B}" dt="2021-10-23T20:00:09.168" v="140" actId="207"/>
          <ac:spMkLst>
            <pc:docMk/>
            <pc:sldMk cId="0" sldId="9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00:58.007" v="150" actId="6549"/>
        <pc:sldMkLst>
          <pc:docMk/>
          <pc:sldMk cId="0" sldId="921"/>
        </pc:sldMkLst>
        <pc:spChg chg="mod">
          <ac:chgData name="Sharma Computer Academy" userId="08476b32c11f4418" providerId="LiveId" clId="{7CADA3BB-BE83-4724-9AB6-AEA7B094340B}" dt="2021-10-23T20:00:58.007" v="150" actId="6549"/>
          <ac:spMkLst>
            <pc:docMk/>
            <pc:sldMk cId="0" sldId="9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0:13.354" v="407" actId="207"/>
        <pc:sldMkLst>
          <pc:docMk/>
          <pc:sldMk cId="0" sldId="922"/>
        </pc:sldMkLst>
        <pc:spChg chg="mod">
          <ac:chgData name="Sharma Computer Academy" userId="08476b32c11f4418" providerId="LiveId" clId="{7CADA3BB-BE83-4724-9AB6-AEA7B094340B}" dt="2021-10-23T20:20:13.354" v="407" actId="207"/>
          <ac:spMkLst>
            <pc:docMk/>
            <pc:sldMk cId="0" sldId="9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2:44.425" v="431" actId="113"/>
        <pc:sldMkLst>
          <pc:docMk/>
          <pc:sldMk cId="0" sldId="923"/>
        </pc:sldMkLst>
        <pc:spChg chg="mod">
          <ac:chgData name="Sharma Computer Academy" userId="08476b32c11f4418" providerId="LiveId" clId="{7CADA3BB-BE83-4724-9AB6-AEA7B094340B}" dt="2021-10-23T20:22:44.425" v="431" actId="113"/>
          <ac:spMkLst>
            <pc:docMk/>
            <pc:sldMk cId="0" sldId="92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3:18.200" v="435" actId="207"/>
        <pc:sldMkLst>
          <pc:docMk/>
          <pc:sldMk cId="0" sldId="924"/>
        </pc:sldMkLst>
        <pc:spChg chg="mod">
          <ac:chgData name="Sharma Computer Academy" userId="08476b32c11f4418" providerId="LiveId" clId="{7CADA3BB-BE83-4724-9AB6-AEA7B094340B}" dt="2021-10-23T20:23:15.179" v="434" actId="207"/>
          <ac:spMkLst>
            <pc:docMk/>
            <pc:sldMk cId="0" sldId="924"/>
            <ac:spMk id="2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3:18.200" v="435" actId="207"/>
          <ac:spMkLst>
            <pc:docMk/>
            <pc:sldMk cId="0" sldId="924"/>
            <ac:spMk id="2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16.082" v="453" actId="255"/>
        <pc:sldMkLst>
          <pc:docMk/>
          <pc:sldMk cId="0" sldId="925"/>
        </pc:sldMkLst>
        <pc:spChg chg="mod">
          <ac:chgData name="Sharma Computer Academy" userId="08476b32c11f4418" providerId="LiveId" clId="{7CADA3BB-BE83-4724-9AB6-AEA7B094340B}" dt="2021-10-23T20:23:37.822" v="436" actId="6549"/>
          <ac:spMkLst>
            <pc:docMk/>
            <pc:sldMk cId="0" sldId="925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4:16.082" v="453" actId="255"/>
          <ac:spMkLst>
            <pc:docMk/>
            <pc:sldMk cId="0" sldId="92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4:33.551" v="456" actId="255"/>
        <pc:sldMkLst>
          <pc:docMk/>
          <pc:sldMk cId="0" sldId="926"/>
        </pc:sldMkLst>
        <pc:spChg chg="mod">
          <ac:chgData name="Sharma Computer Academy" userId="08476b32c11f4418" providerId="LiveId" clId="{7CADA3BB-BE83-4724-9AB6-AEA7B094340B}" dt="2021-10-23T20:24:33.551" v="456" actId="255"/>
          <ac:spMkLst>
            <pc:docMk/>
            <pc:sldMk cId="0" sldId="9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49.238" v="460" actId="207"/>
        <pc:sldMkLst>
          <pc:docMk/>
          <pc:sldMk cId="0" sldId="927"/>
        </pc:sldMkLst>
        <pc:spChg chg="mod">
          <ac:chgData name="Sharma Computer Academy" userId="08476b32c11f4418" providerId="LiveId" clId="{7CADA3BB-BE83-4724-9AB6-AEA7B094340B}" dt="2021-10-23T20:24:49.238" v="460" actId="207"/>
          <ac:spMkLst>
            <pc:docMk/>
            <pc:sldMk cId="0" sldId="9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01.802" v="463" actId="255"/>
        <pc:sldMkLst>
          <pc:docMk/>
          <pc:sldMk cId="0" sldId="928"/>
        </pc:sldMkLst>
        <pc:spChg chg="mod">
          <ac:chgData name="Sharma Computer Academy" userId="08476b32c11f4418" providerId="LiveId" clId="{7CADA3BB-BE83-4724-9AB6-AEA7B094340B}" dt="2021-10-23T20:25:01.802" v="463" actId="255"/>
          <ac:spMkLst>
            <pc:docMk/>
            <pc:sldMk cId="0" sldId="9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21.310" v="469" actId="27636"/>
        <pc:sldMkLst>
          <pc:docMk/>
          <pc:sldMk cId="0" sldId="929"/>
        </pc:sldMkLst>
        <pc:spChg chg="mod">
          <ac:chgData name="Sharma Computer Academy" userId="08476b32c11f4418" providerId="LiveId" clId="{7CADA3BB-BE83-4724-9AB6-AEA7B094340B}" dt="2021-10-23T20:25:21.310" v="469" actId="27636"/>
          <ac:spMkLst>
            <pc:docMk/>
            <pc:sldMk cId="0" sldId="9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6:26.610" v="484" actId="207"/>
        <pc:sldMkLst>
          <pc:docMk/>
          <pc:sldMk cId="0" sldId="930"/>
        </pc:sldMkLst>
        <pc:spChg chg="mod">
          <ac:chgData name="Sharma Computer Academy" userId="08476b32c11f4418" providerId="LiveId" clId="{7CADA3BB-BE83-4724-9AB6-AEA7B094340B}" dt="2021-10-23T20:26:26.610" v="484" actId="207"/>
          <ac:spMkLst>
            <pc:docMk/>
            <pc:sldMk cId="0" sldId="9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0:22.261" v="538"/>
        <pc:sldMkLst>
          <pc:docMk/>
          <pc:sldMk cId="1003012626" sldId="932"/>
        </pc:sldMkLst>
        <pc:spChg chg="mod">
          <ac:chgData name="Sharma Computer Academy" userId="08476b32c11f4418" providerId="LiveId" clId="{7CADA3BB-BE83-4724-9AB6-AEA7B094340B}" dt="2021-10-23T20:29:59.167" v="532" actId="20577"/>
          <ac:spMkLst>
            <pc:docMk/>
            <pc:sldMk cId="1003012626" sldId="932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0:30:04.095" v="533" actId="1076"/>
          <ac:picMkLst>
            <pc:docMk/>
            <pc:sldMk cId="1003012626" sldId="932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31:55.073" v="559" actId="207"/>
        <pc:sldMkLst>
          <pc:docMk/>
          <pc:sldMk cId="0" sldId="933"/>
        </pc:sldMkLst>
        <pc:spChg chg="mod">
          <ac:chgData name="Sharma Computer Academy" userId="08476b32c11f4418" providerId="LiveId" clId="{7CADA3BB-BE83-4724-9AB6-AEA7B094340B}" dt="2021-10-23T20:31:55.073" v="559" actId="207"/>
          <ac:spMkLst>
            <pc:docMk/>
            <pc:sldMk cId="0" sldId="93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14.522" v="561" actId="207"/>
        <pc:sldMkLst>
          <pc:docMk/>
          <pc:sldMk cId="0" sldId="934"/>
        </pc:sldMkLst>
        <pc:spChg chg="mod">
          <ac:chgData name="Sharma Computer Academy" userId="08476b32c11f4418" providerId="LiveId" clId="{7CADA3BB-BE83-4724-9AB6-AEA7B094340B}" dt="2021-10-23T20:32:14.522" v="561" actId="207"/>
          <ac:spMkLst>
            <pc:docMk/>
            <pc:sldMk cId="0" sldId="934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24.675" v="565" actId="2711"/>
        <pc:sldMkLst>
          <pc:docMk/>
          <pc:sldMk cId="0" sldId="935"/>
        </pc:sldMkLst>
        <pc:spChg chg="mod">
          <ac:chgData name="Sharma Computer Academy" userId="08476b32c11f4418" providerId="LiveId" clId="{7CADA3BB-BE83-4724-9AB6-AEA7B094340B}" dt="2021-10-23T20:32:24.675" v="565" actId="2711"/>
          <ac:spMkLst>
            <pc:docMk/>
            <pc:sldMk cId="0" sldId="9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2:46.927" v="571" actId="113"/>
        <pc:sldMkLst>
          <pc:docMk/>
          <pc:sldMk cId="837637878" sldId="936"/>
        </pc:sldMkLst>
        <pc:spChg chg="mod">
          <ac:chgData name="Sharma Computer Academy" userId="08476b32c11f4418" providerId="LiveId" clId="{7CADA3BB-BE83-4724-9AB6-AEA7B094340B}" dt="2021-10-23T20:32:46.927" v="571" actId="113"/>
          <ac:spMkLst>
            <pc:docMk/>
            <pc:sldMk cId="837637878" sldId="9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3:37.364" v="581" actId="207"/>
        <pc:sldMkLst>
          <pc:docMk/>
          <pc:sldMk cId="837637878" sldId="937"/>
        </pc:sldMkLst>
        <pc:spChg chg="mod">
          <ac:chgData name="Sharma Computer Academy" userId="08476b32c11f4418" providerId="LiveId" clId="{7CADA3BB-BE83-4724-9AB6-AEA7B094340B}" dt="2021-10-23T20:33:37.364" v="581" actId="207"/>
          <ac:spMkLst>
            <pc:docMk/>
            <pc:sldMk cId="837637878" sldId="9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6:25.399" v="621" actId="20577"/>
        <pc:sldMkLst>
          <pc:docMk/>
          <pc:sldMk cId="0" sldId="938"/>
        </pc:sldMkLst>
        <pc:spChg chg="mod">
          <ac:chgData name="Sharma Computer Academy" userId="08476b32c11f4418" providerId="LiveId" clId="{7CADA3BB-BE83-4724-9AB6-AEA7B094340B}" dt="2021-10-23T20:36:25.399" v="621" actId="20577"/>
          <ac:spMkLst>
            <pc:docMk/>
            <pc:sldMk cId="0" sldId="9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8:28.217" v="651" actId="20577"/>
        <pc:sldMkLst>
          <pc:docMk/>
          <pc:sldMk cId="0" sldId="939"/>
        </pc:sldMkLst>
        <pc:spChg chg="mod">
          <ac:chgData name="Sharma Computer Academy" userId="08476b32c11f4418" providerId="LiveId" clId="{7CADA3BB-BE83-4724-9AB6-AEA7B094340B}" dt="2021-10-23T20:37:59.974" v="649" actId="207"/>
          <ac:spMkLst>
            <pc:docMk/>
            <pc:sldMk cId="0" sldId="939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38:28.217" v="651" actId="20577"/>
          <ac:spMkLst>
            <pc:docMk/>
            <pc:sldMk cId="0" sldId="939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8:48.995" v="655" actId="113"/>
        <pc:sldMkLst>
          <pc:docMk/>
          <pc:sldMk cId="0" sldId="940"/>
        </pc:sldMkLst>
        <pc:spChg chg="mod">
          <ac:chgData name="Sharma Computer Academy" userId="08476b32c11f4418" providerId="LiveId" clId="{7CADA3BB-BE83-4724-9AB6-AEA7B094340B}" dt="2021-10-23T20:38:48.995" v="655" actId="113"/>
          <ac:spMkLst>
            <pc:docMk/>
            <pc:sldMk cId="0" sldId="9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40:00.501" v="665" actId="1076"/>
        <pc:sldMkLst>
          <pc:docMk/>
          <pc:sldMk cId="0" sldId="941"/>
        </pc:sldMkLst>
        <pc:spChg chg="mod">
          <ac:chgData name="Sharma Computer Academy" userId="08476b32c11f4418" providerId="LiveId" clId="{7CADA3BB-BE83-4724-9AB6-AEA7B094340B}" dt="2021-10-23T20:39:54.250" v="663" actId="207"/>
          <ac:spMkLst>
            <pc:docMk/>
            <pc:sldMk cId="0" sldId="941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40:00.501" v="665" actId="1076"/>
          <ac:spMkLst>
            <pc:docMk/>
            <pc:sldMk cId="0" sldId="941"/>
            <ac:spMk id="10" creationId="{00000000-0000-0000-0000-000000000000}"/>
          </ac:spMkLst>
        </pc:spChg>
        <pc:cxnChg chg="mod">
          <ac:chgData name="Sharma Computer Academy" userId="08476b32c11f4418" providerId="LiveId" clId="{7CADA3BB-BE83-4724-9AB6-AEA7B094340B}" dt="2021-10-23T20:39:57.239" v="664" actId="1076"/>
          <ac:cxnSpMkLst>
            <pc:docMk/>
            <pc:sldMk cId="0" sldId="941"/>
            <ac:cxnSpMk id="8" creationId="{00000000-0000-0000-0000-000000000000}"/>
          </ac:cxnSpMkLst>
        </pc:cxnChg>
      </pc:sldChg>
      <pc:sldChg chg="modSp">
        <pc:chgData name="Sharma Computer Academy" userId="08476b32c11f4418" providerId="LiveId" clId="{7CADA3BB-BE83-4724-9AB6-AEA7B094340B}" dt="2021-10-23T20:41:39.936" v="685" actId="207"/>
        <pc:sldMkLst>
          <pc:docMk/>
          <pc:sldMk cId="0" sldId="942"/>
        </pc:sldMkLst>
        <pc:spChg chg="mod">
          <ac:chgData name="Sharma Computer Academy" userId="08476b32c11f4418" providerId="LiveId" clId="{7CADA3BB-BE83-4724-9AB6-AEA7B094340B}" dt="2021-10-23T20:41:39.936" v="685" actId="207"/>
          <ac:spMkLst>
            <pc:docMk/>
            <pc:sldMk cId="0" sldId="94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41:58.444" v="689" actId="207"/>
        <pc:sldMkLst>
          <pc:docMk/>
          <pc:sldMk cId="0" sldId="943"/>
        </pc:sldMkLst>
        <pc:spChg chg="mod">
          <ac:chgData name="Sharma Computer Academy" userId="08476b32c11f4418" providerId="LiveId" clId="{7CADA3BB-BE83-4724-9AB6-AEA7B094340B}" dt="2021-10-23T20:41:58.444" v="689" actId="207"/>
          <ac:spMkLst>
            <pc:docMk/>
            <pc:sldMk cId="0" sldId="9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44:52.243" v="726" actId="20577"/>
        <pc:sldMkLst>
          <pc:docMk/>
          <pc:sldMk cId="0" sldId="944"/>
        </pc:sldMkLst>
        <pc:spChg chg="mod">
          <ac:chgData name="Sharma Computer Academy" userId="08476b32c11f4418" providerId="LiveId" clId="{7CADA3BB-BE83-4724-9AB6-AEA7B094340B}" dt="2021-10-23T20:44:52.243" v="726" actId="20577"/>
          <ac:spMkLst>
            <pc:docMk/>
            <pc:sldMk cId="0" sldId="9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50:35.092" v="750" actId="113"/>
        <pc:sldMkLst>
          <pc:docMk/>
          <pc:sldMk cId="0" sldId="945"/>
        </pc:sldMkLst>
        <pc:spChg chg="mod">
          <ac:chgData name="Sharma Computer Academy" userId="08476b32c11f4418" providerId="LiveId" clId="{7CADA3BB-BE83-4724-9AB6-AEA7B094340B}" dt="2021-10-23T20:50:35.092" v="750" actId="113"/>
          <ac:spMkLst>
            <pc:docMk/>
            <pc:sldMk cId="0" sldId="94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1:39.020" v="781" actId="20577"/>
        <pc:sldMkLst>
          <pc:docMk/>
          <pc:sldMk cId="0" sldId="946"/>
        </pc:sldMkLst>
        <pc:spChg chg="mod">
          <ac:chgData name="Sharma Computer Academy" userId="08476b32c11f4418" providerId="LiveId" clId="{7CADA3BB-BE83-4724-9AB6-AEA7B094340B}" dt="2021-10-23T21:01:39.020" v="781" actId="20577"/>
          <ac:spMkLst>
            <pc:docMk/>
            <pc:sldMk cId="0" sldId="946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1:01:17.756" v="779" actId="14100"/>
          <ac:picMkLst>
            <pc:docMk/>
            <pc:sldMk cId="0" sldId="946"/>
            <ac:picMk id="6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1:02:46.886" v="800" actId="207"/>
        <pc:sldMkLst>
          <pc:docMk/>
          <pc:sldMk cId="0" sldId="947"/>
        </pc:sldMkLst>
        <pc:spChg chg="mod">
          <ac:chgData name="Sharma Computer Academy" userId="08476b32c11f4418" providerId="LiveId" clId="{7CADA3BB-BE83-4724-9AB6-AEA7B094340B}" dt="2021-10-23T21:02:46.886" v="800" actId="207"/>
          <ac:spMkLst>
            <pc:docMk/>
            <pc:sldMk cId="0" sldId="9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47.168" v="828" actId="113"/>
        <pc:sldMkLst>
          <pc:docMk/>
          <pc:sldMk cId="0" sldId="950"/>
        </pc:sldMkLst>
        <pc:spChg chg="mod">
          <ac:chgData name="Sharma Computer Academy" userId="08476b32c11f4418" providerId="LiveId" clId="{7CADA3BB-BE83-4724-9AB6-AEA7B094340B}" dt="2021-10-23T21:04:47.168" v="828" actId="113"/>
          <ac:spMkLst>
            <pc:docMk/>
            <pc:sldMk cId="0" sldId="950"/>
            <ac:spMk id="4100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13.585" v="820" actId="113"/>
        <pc:sldMkLst>
          <pc:docMk/>
          <pc:sldMk cId="0" sldId="951"/>
        </pc:sldMkLst>
        <pc:spChg chg="mod">
          <ac:chgData name="Sharma Computer Academy" userId="08476b32c11f4418" providerId="LiveId" clId="{7CADA3BB-BE83-4724-9AB6-AEA7B094340B}" dt="2021-10-23T21:03:21.258" v="806" actId="2711"/>
          <ac:spMkLst>
            <pc:docMk/>
            <pc:sldMk cId="0" sldId="951"/>
            <ac:spMk id="5127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04:13.585" v="820" actId="113"/>
          <ac:spMkLst>
            <pc:docMk/>
            <pc:sldMk cId="0" sldId="951"/>
            <ac:spMk id="5128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06:53.083" v="846"/>
        <pc:sldMkLst>
          <pc:docMk/>
          <pc:sldMk cId="0" sldId="952"/>
        </pc:sldMkLst>
        <pc:spChg chg="mod">
          <ac:chgData name="Sharma Computer Academy" userId="08476b32c11f4418" providerId="LiveId" clId="{7CADA3BB-BE83-4724-9AB6-AEA7B094340B}" dt="2021-10-23T21:06:41.052" v="844" actId="113"/>
          <ac:spMkLst>
            <pc:docMk/>
            <pc:sldMk cId="0" sldId="952"/>
            <ac:spMk id="366595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08:10.217" v="864" actId="207"/>
        <pc:sldMkLst>
          <pc:docMk/>
          <pc:sldMk cId="0" sldId="954"/>
        </pc:sldMkLst>
        <pc:spChg chg="mod">
          <ac:chgData name="Sharma Computer Academy" userId="08476b32c11f4418" providerId="LiveId" clId="{7CADA3BB-BE83-4724-9AB6-AEA7B094340B}" dt="2021-10-23T21:08:10.217" v="864" actId="207"/>
          <ac:spMkLst>
            <pc:docMk/>
            <pc:sldMk cId="0" sldId="954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23.781" v="868" actId="207"/>
        <pc:sldMkLst>
          <pc:docMk/>
          <pc:sldMk cId="0" sldId="955"/>
        </pc:sldMkLst>
        <pc:spChg chg="mod">
          <ac:chgData name="Sharma Computer Academy" userId="08476b32c11f4418" providerId="LiveId" clId="{7CADA3BB-BE83-4724-9AB6-AEA7B094340B}" dt="2021-10-23T21:08:23.781" v="868" actId="207"/>
          <ac:spMkLst>
            <pc:docMk/>
            <pc:sldMk cId="0" sldId="9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34.140" v="872" actId="27636"/>
        <pc:sldMkLst>
          <pc:docMk/>
          <pc:sldMk cId="0" sldId="956"/>
        </pc:sldMkLst>
        <pc:spChg chg="mod">
          <ac:chgData name="Sharma Computer Academy" userId="08476b32c11f4418" providerId="LiveId" clId="{7CADA3BB-BE83-4724-9AB6-AEA7B094340B}" dt="2021-10-23T21:08:34.140" v="872" actId="27636"/>
          <ac:spMkLst>
            <pc:docMk/>
            <pc:sldMk cId="0" sldId="9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46.598" v="875" actId="255"/>
        <pc:sldMkLst>
          <pc:docMk/>
          <pc:sldMk cId="0" sldId="957"/>
        </pc:sldMkLst>
        <pc:spChg chg="mod">
          <ac:chgData name="Sharma Computer Academy" userId="08476b32c11f4418" providerId="LiveId" clId="{7CADA3BB-BE83-4724-9AB6-AEA7B094340B}" dt="2021-10-23T21:08:46.598" v="875" actId="255"/>
          <ac:spMkLst>
            <pc:docMk/>
            <pc:sldMk cId="0" sldId="9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54.713" v="878" actId="2711"/>
        <pc:sldMkLst>
          <pc:docMk/>
          <pc:sldMk cId="0" sldId="958"/>
        </pc:sldMkLst>
        <pc:spChg chg="mod">
          <ac:chgData name="Sharma Computer Academy" userId="08476b32c11f4418" providerId="LiveId" clId="{7CADA3BB-BE83-4724-9AB6-AEA7B094340B}" dt="2021-10-23T21:08:54.713" v="878" actId="2711"/>
          <ac:spMkLst>
            <pc:docMk/>
            <pc:sldMk cId="0" sldId="9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9:04.471" v="881" actId="255"/>
        <pc:sldMkLst>
          <pc:docMk/>
          <pc:sldMk cId="0" sldId="959"/>
        </pc:sldMkLst>
        <pc:spChg chg="mod">
          <ac:chgData name="Sharma Computer Academy" userId="08476b32c11f4418" providerId="LiveId" clId="{7CADA3BB-BE83-4724-9AB6-AEA7B094340B}" dt="2021-10-23T21:09:04.471" v="881" actId="255"/>
          <ac:spMkLst>
            <pc:docMk/>
            <pc:sldMk cId="0" sldId="95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12:11.851" v="939"/>
        <pc:sldMkLst>
          <pc:docMk/>
          <pc:sldMk cId="0" sldId="960"/>
        </pc:sldMkLst>
        <pc:spChg chg="mod">
          <ac:chgData name="Sharma Computer Academy" userId="08476b32c11f4418" providerId="LiveId" clId="{7CADA3BB-BE83-4724-9AB6-AEA7B094340B}" dt="2021-10-23T21:11:44.951" v="935" actId="113"/>
          <ac:spMkLst>
            <pc:docMk/>
            <pc:sldMk cId="0" sldId="96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25.086" v="942" actId="255"/>
        <pc:sldMkLst>
          <pc:docMk/>
          <pc:sldMk cId="0" sldId="961"/>
        </pc:sldMkLst>
        <pc:spChg chg="mod">
          <ac:chgData name="Sharma Computer Academy" userId="08476b32c11f4418" providerId="LiveId" clId="{7CADA3BB-BE83-4724-9AB6-AEA7B094340B}" dt="2021-10-23T21:12:25.086" v="942" actId="255"/>
          <ac:spMkLst>
            <pc:docMk/>
            <pc:sldMk cId="0" sldId="96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33.596" v="945" actId="255"/>
        <pc:sldMkLst>
          <pc:docMk/>
          <pc:sldMk cId="0" sldId="962"/>
        </pc:sldMkLst>
        <pc:spChg chg="mod">
          <ac:chgData name="Sharma Computer Academy" userId="08476b32c11f4418" providerId="LiveId" clId="{7CADA3BB-BE83-4724-9AB6-AEA7B094340B}" dt="2021-10-23T21:12:33.596" v="945" actId="255"/>
          <ac:spMkLst>
            <pc:docMk/>
            <pc:sldMk cId="0" sldId="9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53.418" v="950" actId="255"/>
        <pc:sldMkLst>
          <pc:docMk/>
          <pc:sldMk cId="0" sldId="963"/>
        </pc:sldMkLst>
        <pc:spChg chg="mod">
          <ac:chgData name="Sharma Computer Academy" userId="08476b32c11f4418" providerId="LiveId" clId="{7CADA3BB-BE83-4724-9AB6-AEA7B094340B}" dt="2021-10-23T21:12:53.418" v="950" actId="255"/>
          <ac:spMkLst>
            <pc:docMk/>
            <pc:sldMk cId="0" sldId="9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3:04.133" v="953" actId="255"/>
        <pc:sldMkLst>
          <pc:docMk/>
          <pc:sldMk cId="0" sldId="964"/>
        </pc:sldMkLst>
        <pc:spChg chg="mod">
          <ac:chgData name="Sharma Computer Academy" userId="08476b32c11f4418" providerId="LiveId" clId="{7CADA3BB-BE83-4724-9AB6-AEA7B094340B}" dt="2021-10-23T21:13:04.133" v="953" actId="255"/>
          <ac:spMkLst>
            <pc:docMk/>
            <pc:sldMk cId="0" sldId="9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3:20.713" v="958" actId="27636"/>
        <pc:sldMkLst>
          <pc:docMk/>
          <pc:sldMk cId="0" sldId="965"/>
        </pc:sldMkLst>
        <pc:spChg chg="mod">
          <ac:chgData name="Sharma Computer Academy" userId="08476b32c11f4418" providerId="LiveId" clId="{7CADA3BB-BE83-4724-9AB6-AEA7B094340B}" dt="2021-10-23T21:13:20.713" v="958" actId="27636"/>
          <ac:spMkLst>
            <pc:docMk/>
            <pc:sldMk cId="0" sldId="9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4:40.168" v="980" actId="113"/>
        <pc:sldMkLst>
          <pc:docMk/>
          <pc:sldMk cId="0" sldId="966"/>
        </pc:sldMkLst>
        <pc:spChg chg="mod">
          <ac:chgData name="Sharma Computer Academy" userId="08476b32c11f4418" providerId="LiveId" clId="{7CADA3BB-BE83-4724-9AB6-AEA7B094340B}" dt="2021-10-23T21:14:40.168" v="980" actId="113"/>
          <ac:spMkLst>
            <pc:docMk/>
            <pc:sldMk cId="0" sldId="96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6:55.029" v="1017" actId="113"/>
        <pc:sldMkLst>
          <pc:docMk/>
          <pc:sldMk cId="0" sldId="967"/>
        </pc:sldMkLst>
        <pc:spChg chg="mod">
          <ac:chgData name="Sharma Computer Academy" userId="08476b32c11f4418" providerId="LiveId" clId="{7CADA3BB-BE83-4724-9AB6-AEA7B094340B}" dt="2021-10-23T21:16:55.029" v="1017" actId="113"/>
          <ac:spMkLst>
            <pc:docMk/>
            <pc:sldMk cId="0" sldId="9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7:19.582" v="1021" actId="207"/>
        <pc:sldMkLst>
          <pc:docMk/>
          <pc:sldMk cId="0" sldId="968"/>
        </pc:sldMkLst>
        <pc:spChg chg="mod">
          <ac:chgData name="Sharma Computer Academy" userId="08476b32c11f4418" providerId="LiveId" clId="{7CADA3BB-BE83-4724-9AB6-AEA7B094340B}" dt="2021-10-23T21:17:19.582" v="1021" actId="207"/>
          <ac:spMkLst>
            <pc:docMk/>
            <pc:sldMk cId="0" sldId="9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30.933" v="1026" actId="27636"/>
        <pc:sldMkLst>
          <pc:docMk/>
          <pc:sldMk cId="0" sldId="970"/>
        </pc:sldMkLst>
        <pc:spChg chg="mod">
          <ac:chgData name="Sharma Computer Academy" userId="08476b32c11f4418" providerId="LiveId" clId="{7CADA3BB-BE83-4724-9AB6-AEA7B094340B}" dt="2021-10-23T21:17:30.933" v="1026" actId="27636"/>
          <ac:spMkLst>
            <pc:docMk/>
            <pc:sldMk cId="0" sldId="9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38.164" v="1028" actId="2711"/>
        <pc:sldMkLst>
          <pc:docMk/>
          <pc:sldMk cId="0" sldId="971"/>
        </pc:sldMkLst>
        <pc:spChg chg="mod">
          <ac:chgData name="Sharma Computer Academy" userId="08476b32c11f4418" providerId="LiveId" clId="{7CADA3BB-BE83-4724-9AB6-AEA7B094340B}" dt="2021-10-23T21:17:38.164" v="1028" actId="2711"/>
          <ac:spMkLst>
            <pc:docMk/>
            <pc:sldMk cId="0" sldId="9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46.710" v="1030" actId="2711"/>
        <pc:sldMkLst>
          <pc:docMk/>
          <pc:sldMk cId="0" sldId="972"/>
        </pc:sldMkLst>
        <pc:spChg chg="mod">
          <ac:chgData name="Sharma Computer Academy" userId="08476b32c11f4418" providerId="LiveId" clId="{7CADA3BB-BE83-4724-9AB6-AEA7B094340B}" dt="2021-10-23T21:17:46.710" v="1030" actId="2711"/>
          <ac:spMkLst>
            <pc:docMk/>
            <pc:sldMk cId="0" sldId="97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8:04.540" v="1033" actId="2711"/>
        <pc:sldMkLst>
          <pc:docMk/>
          <pc:sldMk cId="0" sldId="973"/>
        </pc:sldMkLst>
        <pc:spChg chg="mod">
          <ac:chgData name="Sharma Computer Academy" userId="08476b32c11f4418" providerId="LiveId" clId="{7CADA3BB-BE83-4724-9AB6-AEA7B094340B}" dt="2021-10-23T21:18:04.540" v="1033" actId="2711"/>
          <ac:spMkLst>
            <pc:docMk/>
            <pc:sldMk cId="0" sldId="97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0:25.447" v="1063" actId="113"/>
        <pc:sldMkLst>
          <pc:docMk/>
          <pc:sldMk cId="0" sldId="974"/>
        </pc:sldMkLst>
        <pc:spChg chg="mod">
          <ac:chgData name="Sharma Computer Academy" userId="08476b32c11f4418" providerId="LiveId" clId="{7CADA3BB-BE83-4724-9AB6-AEA7B094340B}" dt="2021-10-23T21:20:25.447" v="1063" actId="113"/>
          <ac:spMkLst>
            <pc:docMk/>
            <pc:sldMk cId="0" sldId="9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21:39.081" v="1081" actId="207"/>
        <pc:sldMkLst>
          <pc:docMk/>
          <pc:sldMk cId="0" sldId="975"/>
        </pc:sldMkLst>
        <pc:spChg chg="mod">
          <ac:chgData name="Sharma Computer Academy" userId="08476b32c11f4418" providerId="LiveId" clId="{7CADA3BB-BE83-4724-9AB6-AEA7B094340B}" dt="2021-10-23T21:21:39.081" v="1081" actId="207"/>
          <ac:spMkLst>
            <pc:docMk/>
            <pc:sldMk cId="0" sldId="975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16.491" v="1078" actId="1076"/>
          <ac:spMkLst>
            <pc:docMk/>
            <pc:sldMk cId="0" sldId="97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20.234" v="1079" actId="1076"/>
          <ac:spMkLst>
            <pc:docMk/>
            <pc:sldMk cId="0" sldId="9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32.328" v="1123" actId="113"/>
        <pc:sldMkLst>
          <pc:docMk/>
          <pc:sldMk cId="3539045414" sldId="976"/>
        </pc:sldMkLst>
        <pc:spChg chg="mod">
          <ac:chgData name="Sharma Computer Academy" userId="08476b32c11f4418" providerId="LiveId" clId="{7CADA3BB-BE83-4724-9AB6-AEA7B094340B}" dt="2021-10-23T21:27:32.328" v="1123" actId="113"/>
          <ac:spMkLst>
            <pc:docMk/>
            <pc:sldMk cId="3539045414" sldId="97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54.390" v="1129" actId="207"/>
        <pc:sldMkLst>
          <pc:docMk/>
          <pc:sldMk cId="3539045414" sldId="977"/>
        </pc:sldMkLst>
        <pc:spChg chg="mod">
          <ac:chgData name="Sharma Computer Academy" userId="08476b32c11f4418" providerId="LiveId" clId="{7CADA3BB-BE83-4724-9AB6-AEA7B094340B}" dt="2021-10-23T21:27:54.390" v="1129" actId="207"/>
          <ac:spMkLst>
            <pc:docMk/>
            <pc:sldMk cId="3539045414" sldId="97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8:41.127" v="1141" actId="113"/>
        <pc:sldMkLst>
          <pc:docMk/>
          <pc:sldMk cId="3539045414" sldId="978"/>
        </pc:sldMkLst>
        <pc:spChg chg="mod">
          <ac:chgData name="Sharma Computer Academy" userId="08476b32c11f4418" providerId="LiveId" clId="{7CADA3BB-BE83-4724-9AB6-AEA7B094340B}" dt="2021-10-23T21:28:41.127" v="1141" actId="113"/>
          <ac:spMkLst>
            <pc:docMk/>
            <pc:sldMk cId="3539045414" sldId="9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30:25.302" v="1159" actId="20577"/>
        <pc:sldMkLst>
          <pc:docMk/>
          <pc:sldMk cId="3539045414" sldId="980"/>
        </pc:sldMkLst>
        <pc:spChg chg="mod">
          <ac:chgData name="Sharma Computer Academy" userId="08476b32c11f4418" providerId="LiveId" clId="{7CADA3BB-BE83-4724-9AB6-AEA7B094340B}" dt="2021-10-23T21:30:25.302" v="1159" actId="20577"/>
          <ac:spMkLst>
            <pc:docMk/>
            <pc:sldMk cId="3539045414" sldId="9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31:33.178" v="1175" actId="113"/>
        <pc:sldMkLst>
          <pc:docMk/>
          <pc:sldMk cId="3539045414" sldId="981"/>
        </pc:sldMkLst>
        <pc:spChg chg="mod">
          <ac:chgData name="Sharma Computer Academy" userId="08476b32c11f4418" providerId="LiveId" clId="{7CADA3BB-BE83-4724-9AB6-AEA7B094340B}" dt="2021-10-23T21:31:33.178" v="1175" actId="113"/>
          <ac:spMkLst>
            <pc:docMk/>
            <pc:sldMk cId="3539045414" sldId="9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2:37.908" v="171" actId="113"/>
        <pc:sldMkLst>
          <pc:docMk/>
          <pc:sldMk cId="0" sldId="1091"/>
        </pc:sldMkLst>
        <pc:spChg chg="mod">
          <ac:chgData name="Sharma Computer Academy" userId="08476b32c11f4418" providerId="LiveId" clId="{7CADA3BB-BE83-4724-9AB6-AEA7B094340B}" dt="2021-10-23T20:02:37.908" v="171" actId="113"/>
          <ac:spMkLst>
            <pc:docMk/>
            <pc:sldMk cId="0" sldId="10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01T08:27:23.685" v="0" actId="20577"/>
        <pc:sldMkLst>
          <pc:docMk/>
          <pc:sldMk cId="0" sldId="1095"/>
        </pc:sldMkLst>
        <pc:spChg chg="mod">
          <ac:chgData name="Sharma Computer Academy" userId="08476b32c11f4418" providerId="LiveId" clId="{7CADA3BB-BE83-4724-9AB6-AEA7B094340B}" dt="2021-10-01T08:27:23.685" v="0" actId="20577"/>
          <ac:spMkLst>
            <pc:docMk/>
            <pc:sldMk cId="0" sldId="109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46:27.492" v="8" actId="20577"/>
        <pc:sldMkLst>
          <pc:docMk/>
          <pc:sldMk cId="0" sldId="1096"/>
        </pc:sldMkLst>
        <pc:spChg chg="mod">
          <ac:chgData name="Sharma Computer Academy" userId="08476b32c11f4418" providerId="LiveId" clId="{7CADA3BB-BE83-4724-9AB6-AEA7B094340B}" dt="2021-10-23T19:46:27.492" v="8" actId="20577"/>
          <ac:spMkLst>
            <pc:docMk/>
            <pc:sldMk cId="0" sldId="10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7.858" v="1188" actId="20577"/>
        <pc:sldMkLst>
          <pc:docMk/>
          <pc:sldMk cId="0" sldId="1097"/>
        </pc:sldMkLst>
        <pc:spChg chg="mod">
          <ac:chgData name="Sharma Computer Academy" userId="08476b32c11f4418" providerId="LiveId" clId="{7CADA3BB-BE83-4724-9AB6-AEA7B094340B}" dt="2021-10-23T21:55:37.858" v="1188" actId="20577"/>
          <ac:spMkLst>
            <pc:docMk/>
            <pc:sldMk cId="0" sldId="10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4:20.861" v="203" actId="113"/>
        <pc:sldMkLst>
          <pc:docMk/>
          <pc:sldMk cId="0" sldId="1098"/>
        </pc:sldMkLst>
        <pc:spChg chg="mod">
          <ac:chgData name="Sharma Computer Academy" userId="08476b32c11f4418" providerId="LiveId" clId="{7CADA3BB-BE83-4724-9AB6-AEA7B094340B}" dt="2021-10-23T20:04:20.861" v="203" actId="113"/>
          <ac:spMkLst>
            <pc:docMk/>
            <pc:sldMk cId="0" sldId="109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19:27.540" v="397" actId="113"/>
        <pc:sldMkLst>
          <pc:docMk/>
          <pc:sldMk cId="0" sldId="1099"/>
        </pc:sldMkLst>
        <pc:spChg chg="mod">
          <ac:chgData name="Sharma Computer Academy" userId="08476b32c11f4418" providerId="LiveId" clId="{7CADA3BB-BE83-4724-9AB6-AEA7B094340B}" dt="2021-10-23T20:19:27.540" v="397" actId="113"/>
          <ac:spMkLst>
            <pc:docMk/>
            <pc:sldMk cId="0" sldId="109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7:22.084" v="372" actId="20577"/>
        <pc:sldMkLst>
          <pc:docMk/>
          <pc:sldMk cId="0" sldId="1100"/>
        </pc:sldMkLst>
        <pc:spChg chg="mod">
          <ac:chgData name="Sharma Computer Academy" userId="08476b32c11f4418" providerId="LiveId" clId="{7CADA3BB-BE83-4724-9AB6-AEA7B094340B}" dt="2021-10-23T20:17:22.084" v="372" actId="20577"/>
          <ac:spMkLst>
            <pc:docMk/>
            <pc:sldMk cId="0" sldId="110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0:08:43.961" v="250" actId="113"/>
        <pc:sldMkLst>
          <pc:docMk/>
          <pc:sldMk cId="0" sldId="1101"/>
        </pc:sldMkLst>
        <pc:spChg chg="mod">
          <ac:chgData name="Sharma Computer Academy" userId="08476b32c11f4418" providerId="LiveId" clId="{7CADA3BB-BE83-4724-9AB6-AEA7B094340B}" dt="2021-10-23T20:08:43.961" v="250" actId="113"/>
          <ac:spMkLst>
            <pc:docMk/>
            <pc:sldMk cId="0" sldId="11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2.145" v="1181" actId="20577"/>
        <pc:sldMkLst>
          <pc:docMk/>
          <pc:sldMk cId="0" sldId="1102"/>
        </pc:sldMkLst>
        <pc:spChg chg="mod">
          <ac:chgData name="Sharma Computer Academy" userId="08476b32c11f4418" providerId="LiveId" clId="{7CADA3BB-BE83-4724-9AB6-AEA7B094340B}" dt="2021-10-23T21:55:32.145" v="1181" actId="20577"/>
          <ac:spMkLst>
            <pc:docMk/>
            <pc:sldMk cId="0" sldId="110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5:22.689" v="338"/>
        <pc:sldMkLst>
          <pc:docMk/>
          <pc:sldMk cId="0" sldId="1103"/>
        </pc:sldMkLst>
        <pc:spChg chg="mod">
          <ac:chgData name="Sharma Computer Academy" userId="08476b32c11f4418" providerId="LiveId" clId="{7CADA3BB-BE83-4724-9AB6-AEA7B094340B}" dt="2021-10-23T20:15:08.005" v="335" actId="1076"/>
          <ac:spMkLst>
            <pc:docMk/>
            <pc:sldMk cId="0" sldId="11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CADA3BB-BE83-4724-9AB6-AEA7B094340B}" dt="2021-10-23T19:53:35.528" v="82"/>
        <pc:sldMkLst>
          <pc:docMk/>
          <pc:sldMk cId="3643571618" sldId="1106"/>
        </pc:sldMkLst>
        <pc:spChg chg="mod">
          <ac:chgData name="Sharma Computer Academy" userId="08476b32c11f4418" providerId="LiveId" clId="{7CADA3BB-BE83-4724-9AB6-AEA7B094340B}" dt="2021-10-23T19:49:11.011" v="45" actId="113"/>
          <ac:spMkLst>
            <pc:docMk/>
            <pc:sldMk cId="3643571618" sldId="1106"/>
            <ac:spMk id="12" creationId="{00000000-0000-0000-0000-000000000000}"/>
          </ac:spMkLst>
        </pc:spChg>
      </pc:sldChg>
      <pc:sldChg chg="modSp add modAnim">
        <pc:chgData name="Sharma Computer Academy" userId="08476b32c11f4418" providerId="LiveId" clId="{7CADA3BB-BE83-4724-9AB6-AEA7B094340B}" dt="2021-10-23T20:37:23.810" v="641" actId="20577"/>
        <pc:sldMkLst>
          <pc:docMk/>
          <pc:sldMk cId="1445708933" sldId="1107"/>
        </pc:sldMkLst>
        <pc:spChg chg="mod">
          <ac:chgData name="Sharma Computer Academy" userId="08476b32c11f4418" providerId="LiveId" clId="{7CADA3BB-BE83-4724-9AB6-AEA7B094340B}" dt="2021-10-23T20:37:23.810" v="641" actId="20577"/>
          <ac:spMkLst>
            <pc:docMk/>
            <pc:sldMk cId="1445708933" sldId="1107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7CADA3BB-BE83-4724-9AB6-AEA7B094340B}" dt="2021-10-23T20:44:38.191" v="722" actId="47"/>
        <pc:sldMkLst>
          <pc:docMk/>
          <pc:sldMk cId="3055880869" sldId="1108"/>
        </pc:sldMkLst>
      </pc:sldChg>
      <pc:sldChg chg="modSp add mod">
        <pc:chgData name="Sharma Computer Academy" userId="08476b32c11f4418" providerId="LiveId" clId="{7CADA3BB-BE83-4724-9AB6-AEA7B094340B}" dt="2021-10-23T20:50:07.060" v="741" actId="27636"/>
        <pc:sldMkLst>
          <pc:docMk/>
          <pc:sldMk cId="51912468" sldId="1109"/>
        </pc:sldMkLst>
        <pc:spChg chg="mod">
          <ac:chgData name="Sharma Computer Academy" userId="08476b32c11f4418" providerId="LiveId" clId="{7CADA3BB-BE83-4724-9AB6-AEA7B094340B}" dt="2021-10-23T20:50:07.060" v="741" actId="27636"/>
          <ac:spMkLst>
            <pc:docMk/>
            <pc:sldMk cId="51912468" sldId="110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1507F53-AABD-4165-B052-25343A9E7F46}"/>
    <pc:docChg chg="delSld">
      <pc:chgData name="Sharma Computer Academy" userId="08476b32c11f4418" providerId="LiveId" clId="{F1507F53-AABD-4165-B052-25343A9E7F46}" dt="2021-10-24T08:52:37.911" v="0" actId="47"/>
      <pc:docMkLst>
        <pc:docMk/>
      </pc:docMkLst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2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2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2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2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2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2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2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2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3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1575721539" sldId="93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1003012626" sldId="93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3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3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3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837637878" sldId="93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837637878" sldId="93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3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3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4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5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6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7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7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7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7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7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7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97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97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97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97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98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98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98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8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8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8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8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837637878" sldId="98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837637878" sldId="98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8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837637878" sldId="99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837637878" sldId="99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9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9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9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9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837637878" sldId="99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9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9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99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0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0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0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0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0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0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0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0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0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0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1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2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3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4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5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6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7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1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6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8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8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4274056649" sldId="1090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92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93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09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0" sldId="1099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104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3539045414" sldId="1105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1445708933" sldId="1107"/>
        </pc:sldMkLst>
      </pc:sldChg>
      <pc:sldChg chg="del">
        <pc:chgData name="Sharma Computer Academy" userId="08476b32c11f4418" providerId="LiveId" clId="{F1507F53-AABD-4165-B052-25343A9E7F46}" dt="2021-10-24T08:52:37.911" v="0" actId="47"/>
        <pc:sldMkLst>
          <pc:docMk/>
          <pc:sldMk cId="51912468" sldId="11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10/24/2021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>
                <a:solidFill>
                  <a:schemeClr val="bg1"/>
                </a:solidFill>
                <a:latin typeface="Corbel" pitchFamily="34" charset="0"/>
              </a:rPr>
              <a:t>Lecture 16</a:t>
            </a:r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Advance Concepts In OOP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[access modifier] | [non-access modifiers] class &lt;</a:t>
            </a:r>
            <a:r>
              <a:rPr lang="en-US" b="1" dirty="0" err="1">
                <a:solidFill>
                  <a:srgbClr val="FFFF00"/>
                </a:solidFill>
              </a:rPr>
              <a:t>classname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[access modifier] | [non-access modifiers] &lt;data type&gt;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&gt;=[value];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[access modifier] | [non-access modifiers] &lt;return type&gt; &lt;method&gt;(&lt;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arg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// method body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Student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roll;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double per;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r,String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s,double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p)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roll=r;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name=s;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per=p;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showData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(“Roll= “+roll);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(“Name=“+name);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(“Per=“+per);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Instantiating A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rgbClr val="92D050"/>
                </a:solidFill>
              </a:rPr>
              <a:t>create objects </a:t>
            </a:r>
            <a:r>
              <a:rPr lang="en-US" dirty="0">
                <a:solidFill>
                  <a:schemeClr val="bg1"/>
                </a:solidFill>
              </a:rPr>
              <a:t>of a </a:t>
            </a:r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we follow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step 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procedure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Declaring object reference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 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object_ref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&gt;;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Creating object and assigning it to object reference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object_ref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&gt;=new 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&gt;( );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Instantiating A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s=new Student();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s=new Student();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Popular Interview Question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Qn. In </a:t>
            </a:r>
            <a:r>
              <a:rPr lang="en-US" sz="2800" b="1" dirty="0">
                <a:solidFill>
                  <a:srgbClr val="92D050"/>
                </a:solidFill>
              </a:rPr>
              <a:t>how many ways </a:t>
            </a:r>
            <a:r>
              <a:rPr lang="en-US" sz="2800" dirty="0">
                <a:solidFill>
                  <a:schemeClr val="bg1"/>
                </a:solidFill>
              </a:rPr>
              <a:t>can you create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of a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  <a:p>
            <a:pPr marL="457200" indent="-45720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dirty="0" err="1">
                <a:solidFill>
                  <a:schemeClr val="bg1"/>
                </a:solidFill>
              </a:rPr>
              <a:t>Ans</a:t>
            </a:r>
            <a:r>
              <a:rPr lang="en-US" sz="2800" dirty="0">
                <a:solidFill>
                  <a:schemeClr val="bg1"/>
                </a:solidFill>
              </a:rPr>
              <a:t>: In </a:t>
            </a:r>
            <a:r>
              <a:rPr lang="en-US" sz="28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 ways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FFFF00"/>
                </a:solidFill>
              </a:rPr>
              <a:t>new</a:t>
            </a:r>
            <a:r>
              <a:rPr lang="en-US" sz="2800" dirty="0">
                <a:solidFill>
                  <a:schemeClr val="bg1"/>
                </a:solidFill>
              </a:rPr>
              <a:t> keyword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of class </a:t>
            </a:r>
            <a:r>
              <a:rPr lang="en-US" sz="2800" b="1" dirty="0" err="1">
                <a:solidFill>
                  <a:schemeClr val="accent6"/>
                </a:solidFill>
              </a:rPr>
              <a:t>Class</a:t>
            </a:r>
            <a:endParaRPr lang="en-US" sz="2800" b="1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92D050"/>
                </a:solidFill>
              </a:rPr>
              <a:t>Constructor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clone() </a:t>
            </a:r>
            <a:r>
              <a:rPr lang="en-US" sz="2800" dirty="0">
                <a:solidFill>
                  <a:schemeClr val="bg1"/>
                </a:solidFill>
              </a:rPr>
              <a:t>method of </a:t>
            </a:r>
            <a:r>
              <a:rPr lang="en-US" sz="2800" b="1" dirty="0">
                <a:solidFill>
                  <a:schemeClr val="accent6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rgbClr val="FFC000"/>
                </a:solidFill>
              </a:rPr>
              <a:t>Deserialization</a:t>
            </a:r>
            <a:endParaRPr lang="en-US" sz="2800" b="1" dirty="0">
              <a:solidFill>
                <a:srgbClr val="FFC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Popular Interview Question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Qn. </a:t>
            </a:r>
            <a:r>
              <a:rPr lang="en-US" sz="2800" b="1" dirty="0">
                <a:solidFill>
                  <a:srgbClr val="FFC000"/>
                </a:solidFill>
              </a:rPr>
              <a:t>What’s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rgbClr val="00B0F0"/>
                </a:solidFill>
              </a:rPr>
              <a:t>difference</a:t>
            </a:r>
            <a:r>
              <a:rPr lang="en-US" sz="2800" dirty="0">
                <a:solidFill>
                  <a:schemeClr val="bg1"/>
                </a:solidFill>
              </a:rPr>
              <a:t> in these </a:t>
            </a:r>
            <a:r>
              <a:rPr lang="en-US" sz="2800" b="1" dirty="0">
                <a:solidFill>
                  <a:srgbClr val="92D050"/>
                </a:solidFill>
              </a:rPr>
              <a:t>ways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  <a:p>
            <a:pPr marL="457200" indent="-45720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Ans: In </a:t>
            </a:r>
            <a:r>
              <a:rPr lang="en-US" sz="2800" b="1" dirty="0">
                <a:solidFill>
                  <a:srgbClr val="92D050"/>
                </a:solidFill>
              </a:rPr>
              <a:t>first 3 approaches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2800" dirty="0">
                <a:solidFill>
                  <a:schemeClr val="bg1"/>
                </a:solidFill>
              </a:rPr>
              <a:t> of the class getting instantiated </a:t>
            </a:r>
            <a:r>
              <a:rPr lang="en-US" sz="2800" b="1" dirty="0">
                <a:solidFill>
                  <a:srgbClr val="FFFF00"/>
                </a:solidFill>
              </a:rPr>
              <a:t>will be called </a:t>
            </a:r>
            <a:r>
              <a:rPr lang="en-US" sz="2800" dirty="0">
                <a:solidFill>
                  <a:schemeClr val="bg1"/>
                </a:solidFill>
              </a:rPr>
              <a:t>, while in the </a:t>
            </a:r>
            <a:r>
              <a:rPr lang="en-US" sz="2800" b="1" dirty="0">
                <a:solidFill>
                  <a:srgbClr val="92D050"/>
                </a:solidFill>
              </a:rPr>
              <a:t>last 2 ways </a:t>
            </a:r>
            <a:r>
              <a:rPr lang="en-US" sz="2800" b="1" u="sng" dirty="0">
                <a:solidFill>
                  <a:srgbClr val="FFFF00"/>
                </a:solidFill>
              </a:rPr>
              <a:t>no constructor calling </a:t>
            </a:r>
            <a:r>
              <a:rPr lang="en-US" sz="2800" dirty="0">
                <a:solidFill>
                  <a:schemeClr val="bg1"/>
                </a:solidFill>
              </a:rPr>
              <a:t>will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 place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belongs to the class </a:t>
            </a:r>
            <a:r>
              <a:rPr lang="en-US" sz="2800" b="1" dirty="0" err="1">
                <a:solidFill>
                  <a:schemeClr val="accent6"/>
                </a:solidFill>
              </a:rPr>
              <a:t>Class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and has 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 prototype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100" b="1">
                <a:solidFill>
                  <a:srgbClr val="FFFF00"/>
                </a:solidFill>
                <a:latin typeface="Consolas" panose="020B0609020204030204" pitchFamily="49" charset="0"/>
              </a:rPr>
              <a:t>public Object </a:t>
            </a: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newInstance</a:t>
            </a:r>
            <a:r>
              <a:rPr lang="en-IN" sz="2100" b="1" dirty="0">
                <a:solidFill>
                  <a:srgbClr val="FFFF00"/>
                </a:solidFill>
                <a:latin typeface="Consolas" panose="020B0609020204030204" pitchFamily="49" charset="0"/>
              </a:rPr>
              <a:t>() throws </a:t>
            </a: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IN" sz="21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IllegalAccessException</a:t>
            </a:r>
            <a:endParaRPr lang="en-IN" sz="2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c=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("Person");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Another Way:</a:t>
            </a: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c=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Constructor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</a:rPr>
              <a:t>There is </a:t>
            </a:r>
            <a:r>
              <a:rPr lang="en-US" sz="2800" dirty="0">
                <a:solidFill>
                  <a:schemeClr val="bg1"/>
                </a:solidFill>
              </a:rPr>
              <a:t>another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which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belongs</a:t>
            </a:r>
            <a:r>
              <a:rPr lang="en-US" sz="2800" dirty="0">
                <a:solidFill>
                  <a:schemeClr val="bg1"/>
                </a:solidFill>
              </a:rPr>
              <a:t> to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class </a:t>
            </a:r>
            <a:r>
              <a:rPr lang="en-US" sz="2800" b="1" dirty="0" err="1">
                <a:solidFill>
                  <a:schemeClr val="accent6"/>
                </a:solidFill>
              </a:rPr>
              <a:t>java.lang.reflect.Constructor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has the </a:t>
            </a:r>
            <a:r>
              <a:rPr lang="en-US" sz="2800" b="1" dirty="0">
                <a:solidFill>
                  <a:srgbClr val="00B0F0"/>
                </a:solidFill>
              </a:rPr>
              <a:t>following 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</a:rPr>
              <a:t>prototype:</a:t>
            </a:r>
          </a:p>
          <a:p>
            <a:pPr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public Object </a:t>
            </a: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newInstance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(Object … values) throws </a:t>
            </a: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IllegalAccessException,IllegalArgumentException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InvocationTargetException</a:t>
            </a:r>
            <a:endParaRPr lang="en-I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Constructor c=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Person.class.getConstructor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CHAPTER 17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		</a:t>
            </a:r>
            <a:r>
              <a:rPr lang="en-US" sz="3600" b="1" u="sng" dirty="0">
                <a:solidFill>
                  <a:schemeClr val="bg1"/>
                </a:solidFill>
              </a:rPr>
              <a:t>OOPs 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u="sng" dirty="0">
                <a:solidFill>
                  <a:schemeClr val="bg1"/>
                </a:solidFill>
              </a:rPr>
              <a:t>&amp; Advanced OOPs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endParaRPr lang="en-US" sz="3600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4000" b="1" u="sng" dirty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OOP Concepts</a:t>
            </a:r>
            <a:endParaRPr lang="en-IN" sz="3600" b="1" dirty="0">
              <a:solidFill>
                <a:srgbClr val="FFFF00"/>
              </a:solidFill>
            </a:endParaRPr>
          </a:p>
          <a:p>
            <a:r>
              <a:rPr lang="en-US" sz="3600" b="1" dirty="0">
                <a:solidFill>
                  <a:srgbClr val="FFFF00"/>
                </a:solidFill>
              </a:rPr>
              <a:t>Encapsulation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Inheritance &amp; Advance Concepts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Polymorphism &amp; Advance Concepts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Difference In Both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The </a:t>
            </a: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 </a:t>
            </a:r>
            <a:r>
              <a:rPr lang="en-IN" sz="2400" dirty="0">
                <a:solidFill>
                  <a:schemeClr val="bg1"/>
                </a:solidFill>
              </a:rPr>
              <a:t>method of </a:t>
            </a:r>
            <a:r>
              <a:rPr lang="en-IN" sz="2400" b="1" dirty="0">
                <a:solidFill>
                  <a:schemeClr val="accent6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err="1">
                <a:solidFill>
                  <a:schemeClr val="bg1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 can 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invoke</a:t>
            </a:r>
            <a:r>
              <a:rPr lang="en-IN" sz="2400" dirty="0">
                <a:solidFill>
                  <a:schemeClr val="bg1"/>
                </a:solidFill>
              </a:rPr>
              <a:t> only 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no-</a:t>
            </a:r>
            <a:r>
              <a:rPr lang="en-IN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arg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of the class .</a:t>
            </a:r>
          </a:p>
          <a:p>
            <a:pPr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</a:rPr>
              <a:t>When a class </a:t>
            </a:r>
            <a:r>
              <a:rPr lang="en-IN" sz="2400" dirty="0">
                <a:solidFill>
                  <a:schemeClr val="bg1"/>
                </a:solidFill>
              </a:rPr>
              <a:t>has </a:t>
            </a: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parameterized constructors </a:t>
            </a:r>
            <a:r>
              <a:rPr lang="en-IN" sz="2400" dirty="0">
                <a:solidFill>
                  <a:schemeClr val="bg1"/>
                </a:solidFill>
              </a:rPr>
              <a:t>we cannot use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method of </a:t>
            </a:r>
            <a:r>
              <a:rPr lang="en-IN" sz="2400" b="1" dirty="0">
                <a:solidFill>
                  <a:srgbClr val="FFFF00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err="1">
                <a:solidFill>
                  <a:schemeClr val="bg1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</a:rPr>
              <a:t>In it’s place </a:t>
            </a:r>
            <a:r>
              <a:rPr lang="en-IN" sz="2400" dirty="0">
                <a:solidFill>
                  <a:schemeClr val="bg1"/>
                </a:solidFill>
              </a:rPr>
              <a:t>we need to go for the </a:t>
            </a:r>
            <a:r>
              <a:rPr lang="en-IN" sz="2400" b="1" dirty="0" err="1">
                <a:solidFill>
                  <a:srgbClr val="FFFF00"/>
                </a:solidFill>
              </a:rPr>
              <a:t>newInstance</a:t>
            </a:r>
            <a:r>
              <a:rPr lang="en-IN" sz="2400" b="1" dirty="0">
                <a:solidFill>
                  <a:srgbClr val="FFFF00"/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method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of the </a:t>
            </a:r>
            <a:r>
              <a:rPr lang="en-IN" sz="2400" b="1" dirty="0">
                <a:solidFill>
                  <a:srgbClr val="FFFF00"/>
                </a:solidFill>
              </a:rPr>
              <a:t>Constructor</a:t>
            </a:r>
            <a:r>
              <a:rPr lang="en-IN" sz="2400" dirty="0">
                <a:solidFill>
                  <a:schemeClr val="bg1"/>
                </a:solidFill>
              </a:rPr>
              <a:t> class: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Constructor c;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c=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Person.class.getConstructor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int.class,String.class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(25,”Amit”);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Benefit We Get With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 Compared With new 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92D050"/>
                </a:solidFill>
              </a:rPr>
              <a:t>Allows us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rgbClr val="00B0F0"/>
                </a:solidFill>
              </a:rPr>
              <a:t>create objects </a:t>
            </a:r>
            <a:r>
              <a:rPr lang="en-US" sz="2800" dirty="0">
                <a:solidFill>
                  <a:schemeClr val="bg1"/>
                </a:solidFill>
              </a:rPr>
              <a:t>at </a:t>
            </a:r>
            <a:r>
              <a:rPr lang="en-US" sz="2800" b="1" dirty="0">
                <a:solidFill>
                  <a:schemeClr val="accent6"/>
                </a:solidFill>
              </a:rPr>
              <a:t>runtime 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is the way </a:t>
            </a:r>
            <a:r>
              <a:rPr lang="en-US" sz="2800" dirty="0">
                <a:solidFill>
                  <a:schemeClr val="bg1"/>
                </a:solidFill>
              </a:rPr>
              <a:t>many </a:t>
            </a:r>
            <a:r>
              <a:rPr lang="en-US" sz="2800" b="1" dirty="0">
                <a:solidFill>
                  <a:schemeClr val="accent6"/>
                </a:solidFill>
              </a:rPr>
              <a:t>frameworks</a:t>
            </a:r>
            <a:r>
              <a:rPr lang="en-US" sz="2800" dirty="0">
                <a:solidFill>
                  <a:schemeClr val="bg1"/>
                </a:solidFill>
              </a:rPr>
              <a:t> like </a:t>
            </a:r>
            <a:r>
              <a:rPr lang="en-US" sz="2800" b="1" dirty="0">
                <a:solidFill>
                  <a:srgbClr val="92D050"/>
                </a:solidFill>
              </a:rPr>
              <a:t>Spring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Hibernate</a:t>
            </a:r>
            <a:r>
              <a:rPr lang="en-US" sz="2800" dirty="0">
                <a:solidFill>
                  <a:schemeClr val="bg1"/>
                </a:solidFill>
              </a:rPr>
              <a:t> create </a:t>
            </a:r>
            <a:r>
              <a:rPr lang="en-US" sz="2800" b="1" dirty="0">
                <a:solidFill>
                  <a:srgbClr val="FFFF00"/>
                </a:solidFill>
              </a:rPr>
              <a:t>objects</a:t>
            </a:r>
            <a:r>
              <a:rPr lang="en-US" sz="2800" dirty="0">
                <a:solidFill>
                  <a:schemeClr val="bg1"/>
                </a:solidFill>
              </a:rPr>
              <a:t> for us.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3"/>
                </a:solidFill>
              </a:rPr>
              <a:t>Helps us </a:t>
            </a:r>
            <a:r>
              <a:rPr lang="en-US" sz="2800" dirty="0">
                <a:solidFill>
                  <a:schemeClr val="bg1"/>
                </a:solidFill>
              </a:rPr>
              <a:t>implement </a:t>
            </a: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Factory Design Pattern </a:t>
            </a:r>
            <a:r>
              <a:rPr lang="en-US" sz="2800" dirty="0">
                <a:solidFill>
                  <a:schemeClr val="bg1"/>
                </a:solidFill>
              </a:rPr>
              <a:t>in a more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clean</a:t>
            </a:r>
            <a:r>
              <a:rPr lang="en-US" sz="2800" dirty="0">
                <a:solidFill>
                  <a:schemeClr val="bg1"/>
                </a:solidFill>
              </a:rPr>
              <a:t> way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OOP?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A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programming paradigm </a:t>
            </a:r>
            <a:r>
              <a:rPr lang="en-US" sz="2600" dirty="0">
                <a:solidFill>
                  <a:schemeClr val="bg1"/>
                </a:solidFill>
              </a:rPr>
              <a:t>which is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</a:t>
            </a:r>
            <a:r>
              <a:rPr lang="en-US" sz="2600" dirty="0">
                <a:solidFill>
                  <a:schemeClr val="bg1"/>
                </a:solidFill>
              </a:rPr>
              <a:t> on </a:t>
            </a:r>
            <a:r>
              <a:rPr lang="en-US" sz="2600" b="1" dirty="0">
                <a:solidFill>
                  <a:srgbClr val="92D050"/>
                </a:solidFill>
              </a:rPr>
              <a:t>real world model</a:t>
            </a:r>
            <a:r>
              <a:rPr lang="en-US" sz="2600" dirty="0">
                <a:solidFill>
                  <a:schemeClr val="bg1"/>
                </a:solidFill>
              </a:rPr>
              <a:t> of </a:t>
            </a:r>
            <a:r>
              <a:rPr lang="en-US" sz="2600" b="1" dirty="0">
                <a:solidFill>
                  <a:srgbClr val="FFFF00"/>
                </a:solidFill>
              </a:rPr>
              <a:t>objects</a:t>
            </a:r>
            <a:r>
              <a:rPr lang="en-US" sz="2600" dirty="0">
                <a:solidFill>
                  <a:schemeClr val="bg1"/>
                </a:solidFill>
              </a:rPr>
              <a:t> or </a:t>
            </a:r>
            <a:r>
              <a:rPr lang="en-US" sz="2600" b="1" dirty="0">
                <a:solidFill>
                  <a:schemeClr val="accent3"/>
                </a:solidFill>
              </a:rPr>
              <a:t>entities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It is </a:t>
            </a:r>
            <a:r>
              <a:rPr lang="en-IN" sz="2600" b="1" dirty="0">
                <a:solidFill>
                  <a:schemeClr val="accent3"/>
                </a:solidFill>
              </a:rPr>
              <a:t>organized</a:t>
            </a:r>
            <a:r>
              <a:rPr lang="en-IN" sz="2600" dirty="0">
                <a:solidFill>
                  <a:schemeClr val="bg1"/>
                </a:solidFill>
              </a:rPr>
              <a:t> around </a:t>
            </a:r>
            <a:r>
              <a:rPr lang="en-IN" sz="2600" b="1" dirty="0">
                <a:solidFill>
                  <a:srgbClr val="FFFF00"/>
                </a:solidFill>
              </a:rPr>
              <a:t>objects</a:t>
            </a:r>
            <a:r>
              <a:rPr lang="en-IN" sz="2600" dirty="0">
                <a:solidFill>
                  <a:schemeClr val="bg1"/>
                </a:solidFill>
              </a:rPr>
              <a:t> rather than "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actions</a:t>
            </a:r>
            <a:r>
              <a:rPr lang="en-IN" sz="2600" dirty="0">
                <a:solidFill>
                  <a:schemeClr val="bg1"/>
                </a:solidFill>
              </a:rPr>
              <a:t>" and </a:t>
            </a:r>
            <a:r>
              <a:rPr lang="en-IN" sz="2600" b="1" dirty="0">
                <a:solidFill>
                  <a:srgbClr val="FFFF00"/>
                </a:solidFill>
              </a:rPr>
              <a:t>data</a:t>
            </a:r>
            <a:r>
              <a:rPr lang="en-IN" sz="2600" dirty="0">
                <a:solidFill>
                  <a:schemeClr val="bg1"/>
                </a:solidFill>
              </a:rPr>
              <a:t> rather than “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  <a:r>
              <a:rPr lang="en-IN" sz="2600" dirty="0">
                <a:solidFill>
                  <a:schemeClr val="bg1"/>
                </a:solidFill>
              </a:rPr>
              <a:t>”.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OOP?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chemeClr val="accent6"/>
                </a:solidFill>
              </a:rPr>
              <a:t>Object-oriented programming </a:t>
            </a:r>
            <a:r>
              <a:rPr lang="en-IN" sz="2600" dirty="0">
                <a:solidFill>
                  <a:schemeClr val="bg1"/>
                </a:solidFill>
              </a:rPr>
              <a:t>takes the </a:t>
            </a:r>
            <a:r>
              <a:rPr lang="en-IN" sz="2600" b="1" dirty="0">
                <a:solidFill>
                  <a:srgbClr val="00B0F0"/>
                </a:solidFill>
              </a:rPr>
              <a:t>view </a:t>
            </a:r>
            <a:r>
              <a:rPr lang="en-IN" sz="2600" dirty="0">
                <a:solidFill>
                  <a:schemeClr val="bg1"/>
                </a:solidFill>
              </a:rPr>
              <a:t>that what we </a:t>
            </a:r>
            <a:r>
              <a:rPr lang="en-IN" sz="2600" b="1" dirty="0">
                <a:solidFill>
                  <a:srgbClr val="92D050"/>
                </a:solidFill>
              </a:rPr>
              <a:t>really care about </a:t>
            </a:r>
            <a:r>
              <a:rPr lang="en-IN" sz="2600" dirty="0">
                <a:solidFill>
                  <a:schemeClr val="bg1"/>
                </a:solidFill>
              </a:rPr>
              <a:t>are the </a:t>
            </a:r>
            <a:r>
              <a:rPr lang="en-IN" sz="2600" b="1" dirty="0">
                <a:solidFill>
                  <a:srgbClr val="FFFF00"/>
                </a:solidFill>
              </a:rPr>
              <a:t>objects</a:t>
            </a:r>
            <a:r>
              <a:rPr lang="en-IN" sz="2600" dirty="0">
                <a:solidFill>
                  <a:schemeClr val="bg1"/>
                </a:solidFill>
              </a:rPr>
              <a:t> we want to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rather than the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 required </a:t>
            </a:r>
            <a:r>
              <a:rPr lang="en-IN" sz="2600" dirty="0">
                <a:solidFill>
                  <a:schemeClr val="bg1"/>
                </a:solidFill>
              </a:rPr>
              <a:t>to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them. </a:t>
            </a:r>
          </a:p>
        </p:txBody>
      </p:sp>
    </p:spTree>
    <p:extLst>
      <p:ext uri="{BB962C8B-B14F-4D97-AF65-F5344CB8AC3E}">
        <p14:creationId xmlns:p14="http://schemas.microsoft.com/office/powerpoint/2010/main" val="36435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Important  Terminologies Of  OOPs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210396" cy="452112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Object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Class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Abstraction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Encapsulation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Polymorphism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Inheritance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Composition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Object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210396" cy="452112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Any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 world entity </a:t>
            </a:r>
            <a:r>
              <a:rPr lang="en-US" sz="2800" dirty="0">
                <a:solidFill>
                  <a:schemeClr val="bg1"/>
                </a:solidFill>
              </a:rPr>
              <a:t>which is </a:t>
            </a:r>
            <a:r>
              <a:rPr lang="en-US" sz="2800" b="1" dirty="0">
                <a:solidFill>
                  <a:srgbClr val="92D050"/>
                </a:solidFill>
              </a:rPr>
              <a:t>composed</a:t>
            </a:r>
            <a:r>
              <a:rPr lang="en-US" sz="2800" dirty="0">
                <a:solidFill>
                  <a:schemeClr val="bg1"/>
                </a:solidFill>
              </a:rPr>
              <a:t> of some </a:t>
            </a:r>
            <a:r>
              <a:rPr lang="en-US" sz="2800" b="1" dirty="0">
                <a:solidFill>
                  <a:schemeClr val="accent6"/>
                </a:solidFill>
              </a:rPr>
              <a:t>characteristics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6"/>
                </a:solidFill>
              </a:rPr>
              <a:t>characteristics</a:t>
            </a:r>
            <a:r>
              <a:rPr lang="en-US" sz="2800" dirty="0">
                <a:solidFill>
                  <a:schemeClr val="bg1"/>
                </a:solidFill>
              </a:rPr>
              <a:t> are </a:t>
            </a:r>
            <a:r>
              <a:rPr lang="en-US" sz="2800" b="1" dirty="0">
                <a:solidFill>
                  <a:srgbClr val="00B0F0"/>
                </a:solidFill>
              </a:rPr>
              <a:t>related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b="1" dirty="0">
                <a:solidFill>
                  <a:srgbClr val="FFFF00"/>
                </a:solidFill>
              </a:rPr>
              <a:t>Data</a:t>
            </a:r>
            <a:r>
              <a:rPr lang="en-US" sz="2800" dirty="0">
                <a:solidFill>
                  <a:srgbClr val="FFFF00"/>
                </a:solidFill>
              </a:rPr>
              <a:t>”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b="1" dirty="0">
                <a:solidFill>
                  <a:srgbClr val="FFFF00"/>
                </a:solidFill>
              </a:rPr>
              <a:t>Operation</a:t>
            </a:r>
            <a:r>
              <a:rPr lang="en-US" sz="2800" dirty="0">
                <a:solidFill>
                  <a:srgbClr val="FFFF00"/>
                </a:solidFill>
              </a:rPr>
              <a:t>”.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589" y="2111790"/>
            <a:ext cx="7210396" cy="4521127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</a:t>
            </a:r>
            <a:endParaRPr lang="en-IN" dirty="0"/>
          </a:p>
        </p:txBody>
      </p:sp>
      <p:pic>
        <p:nvPicPr>
          <p:cNvPr id="1027" name="Picture 3" descr="F:\SCA\Java slide material\Object e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51" y="1785926"/>
            <a:ext cx="8735667" cy="4664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Class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751012" cy="470564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 </a:t>
            </a:r>
            <a:r>
              <a:rPr lang="en-IN" sz="2800" b="1" dirty="0">
                <a:solidFill>
                  <a:schemeClr val="accent6"/>
                </a:solidFill>
              </a:rPr>
              <a:t>Object Oriented Programming</a:t>
            </a:r>
            <a:r>
              <a:rPr lang="en-IN" sz="2800" dirty="0">
                <a:solidFill>
                  <a:schemeClr val="bg1"/>
                </a:solidFill>
              </a:rPr>
              <a:t>, a </a:t>
            </a:r>
            <a:r>
              <a:rPr lang="en-IN" sz="2800" b="1" dirty="0">
                <a:solidFill>
                  <a:srgbClr val="00B0F0"/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 is a </a:t>
            </a:r>
            <a:r>
              <a:rPr lang="en-IN" sz="2800" b="1" dirty="0">
                <a:solidFill>
                  <a:srgbClr val="92D050"/>
                </a:solidFill>
              </a:rPr>
              <a:t>blueprint</a:t>
            </a:r>
            <a:r>
              <a:rPr lang="en-IN" sz="2800" dirty="0">
                <a:solidFill>
                  <a:schemeClr val="bg1"/>
                </a:solidFill>
              </a:rPr>
              <a:t> for an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In fact, </a:t>
            </a:r>
            <a:r>
              <a:rPr lang="en-IN" sz="2800" b="1" dirty="0">
                <a:solidFill>
                  <a:srgbClr val="00B0F0"/>
                </a:solidFill>
              </a:rPr>
              <a:t>classes describe the type of objects</a:t>
            </a:r>
            <a:r>
              <a:rPr lang="en-IN" sz="2800" dirty="0">
                <a:solidFill>
                  <a:schemeClr val="bg1"/>
                </a:solidFill>
              </a:rPr>
              <a:t>, while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 </a:t>
            </a:r>
            <a:r>
              <a:rPr lang="en-IN" sz="2800" dirty="0">
                <a:solidFill>
                  <a:schemeClr val="bg1"/>
                </a:solidFill>
              </a:rPr>
              <a:t>are </a:t>
            </a:r>
            <a:r>
              <a:rPr lang="en-IN" sz="2800" b="1" dirty="0">
                <a:solidFill>
                  <a:schemeClr val="accent3"/>
                </a:solidFill>
              </a:rPr>
              <a:t>usable instances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Each Object </a:t>
            </a:r>
            <a:r>
              <a:rPr lang="en-IN" sz="2800" dirty="0">
                <a:solidFill>
                  <a:schemeClr val="bg1"/>
                </a:solidFill>
              </a:rPr>
              <a:t>is </a:t>
            </a:r>
            <a:r>
              <a:rPr lang="en-IN" sz="2800" b="1" dirty="0">
                <a:solidFill>
                  <a:srgbClr val="FFFF00"/>
                </a:solidFill>
              </a:rPr>
              <a:t>built</a:t>
            </a:r>
            <a:r>
              <a:rPr lang="en-IN" sz="2800" dirty="0">
                <a:solidFill>
                  <a:schemeClr val="bg1"/>
                </a:solidFill>
              </a:rPr>
              <a:t> from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set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blueprints</a:t>
            </a:r>
            <a:r>
              <a:rPr lang="en-IN" sz="2800" dirty="0">
                <a:solidFill>
                  <a:schemeClr val="bg1"/>
                </a:solidFill>
              </a:rPr>
              <a:t> and therefore </a:t>
            </a:r>
            <a:r>
              <a:rPr lang="en-IN" sz="2800" b="1" dirty="0">
                <a:solidFill>
                  <a:srgbClr val="00B0F0"/>
                </a:solidFill>
              </a:rPr>
              <a:t>contains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 components</a:t>
            </a:r>
            <a:r>
              <a:rPr lang="en-IN" sz="2800" dirty="0">
                <a:solidFill>
                  <a:schemeClr val="bg1"/>
                </a:solidFill>
              </a:rPr>
              <a:t> (</a:t>
            </a:r>
            <a:r>
              <a:rPr lang="en-IN" sz="2800" b="1" dirty="0">
                <a:solidFill>
                  <a:srgbClr val="FFFF00"/>
                </a:solidFill>
              </a:rPr>
              <a:t>properties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rgbClr val="FFFF00"/>
                </a:solidFill>
              </a:rPr>
              <a:t>methods</a:t>
            </a:r>
            <a:r>
              <a:rPr lang="en-IN" sz="2800" dirty="0">
                <a:solidFill>
                  <a:schemeClr val="bg1"/>
                </a:solidFill>
              </a:rPr>
              <a:t>).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3240" y="1428736"/>
            <a:ext cx="2184010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Mobile Phones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233" y="3981157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Samsung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4933" y="3978812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iPhone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9976" y="3990534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Nokia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rot="5400000">
            <a:off x="3464746" y="3220034"/>
            <a:ext cx="1506721" cy="342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50499" y="3418450"/>
            <a:ext cx="561300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74060" y="3418448"/>
            <a:ext cx="3515" cy="5603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 flipH="1">
            <a:off x="1345223" y="3416105"/>
            <a:ext cx="3519" cy="565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7071" y="5016962"/>
            <a:ext cx="1081565" cy="184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9461" y="5022166"/>
            <a:ext cx="781888" cy="183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2032" y="4994032"/>
            <a:ext cx="686092" cy="186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00760" y="171448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Class</a:t>
            </a:r>
            <a:endParaRPr lang="en-IN" sz="2400" b="1" dirty="0">
              <a:solidFill>
                <a:schemeClr val="accent6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500694" y="1357298"/>
            <a:ext cx="485336" cy="1214446"/>
          </a:xfrm>
          <a:prstGeom prst="rightBrac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Brace 16"/>
          <p:cNvSpPr/>
          <p:nvPr/>
        </p:nvSpPr>
        <p:spPr>
          <a:xfrm rot="16200000">
            <a:off x="3679025" y="1035827"/>
            <a:ext cx="1071570" cy="5715040"/>
          </a:xfrm>
          <a:prstGeom prst="rightBrace">
            <a:avLst>
              <a:gd name="adj1" fmla="val 8333"/>
              <a:gd name="adj2" fmla="val 505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3306" y="2857496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Objects</a:t>
            </a:r>
            <a:endParaRPr lang="en-IN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17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814</Words>
  <Application>Microsoft Office PowerPoint</Application>
  <PresentationFormat>On-screen Show (4:3)</PresentationFormat>
  <Paragraphs>181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Corbel</vt:lpstr>
      <vt:lpstr>Times New Roman</vt:lpstr>
      <vt:lpstr>Office Theme</vt:lpstr>
      <vt:lpstr>JAVA INTERVIEW BOOTCAMP ADVANCE CONCEPTS </vt:lpstr>
      <vt:lpstr>CHAPTER 17</vt:lpstr>
      <vt:lpstr>What is OOP?</vt:lpstr>
      <vt:lpstr>What is OOP?</vt:lpstr>
      <vt:lpstr>Important  Terminologies Of  OOPs</vt:lpstr>
      <vt:lpstr>Object</vt:lpstr>
      <vt:lpstr>Example</vt:lpstr>
      <vt:lpstr>Class</vt:lpstr>
      <vt:lpstr>Example</vt:lpstr>
      <vt:lpstr>Syntax Of Creating A Class In Java</vt:lpstr>
      <vt:lpstr>Example Of Creating A Class In Java</vt:lpstr>
      <vt:lpstr>Example Of Creating A Class In Java</vt:lpstr>
      <vt:lpstr>Syntax Of Instantiating A Class</vt:lpstr>
      <vt:lpstr>Example Of Instantiating A Class</vt:lpstr>
      <vt:lpstr>Popular Interview Question</vt:lpstr>
      <vt:lpstr>Popular Interview Question</vt:lpstr>
      <vt:lpstr>Creating Object Using newInstance()</vt:lpstr>
      <vt:lpstr>Creating Object Using newInstance()</vt:lpstr>
      <vt:lpstr>Creating Object Using Constructor class</vt:lpstr>
      <vt:lpstr>The Difference In Both newInstance()</vt:lpstr>
      <vt:lpstr>What Benefit We Get With newInstance() Compared With new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869</cp:revision>
  <dcterms:created xsi:type="dcterms:W3CDTF">2017-12-26T10:06:07Z</dcterms:created>
  <dcterms:modified xsi:type="dcterms:W3CDTF">2021-10-24T08:52:39Z</dcterms:modified>
</cp:coreProperties>
</file>