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3"/>
  </p:notesMasterIdLst>
  <p:sldIdLst>
    <p:sldId id="1169" r:id="rId2"/>
    <p:sldId id="256" r:id="rId3"/>
    <p:sldId id="354" r:id="rId4"/>
    <p:sldId id="355" r:id="rId5"/>
    <p:sldId id="357" r:id="rId6"/>
    <p:sldId id="359" r:id="rId7"/>
    <p:sldId id="358" r:id="rId8"/>
    <p:sldId id="360" r:id="rId9"/>
    <p:sldId id="356" r:id="rId10"/>
    <p:sldId id="1182" r:id="rId11"/>
    <p:sldId id="1183" r:id="rId12"/>
    <p:sldId id="1184" r:id="rId13"/>
    <p:sldId id="350" r:id="rId14"/>
    <p:sldId id="361" r:id="rId15"/>
    <p:sldId id="351" r:id="rId16"/>
    <p:sldId id="362" r:id="rId17"/>
    <p:sldId id="363" r:id="rId18"/>
    <p:sldId id="364" r:id="rId19"/>
    <p:sldId id="344" r:id="rId20"/>
    <p:sldId id="365" r:id="rId21"/>
    <p:sldId id="1185" r:id="rId22"/>
    <p:sldId id="366" r:id="rId23"/>
    <p:sldId id="369" r:id="rId24"/>
    <p:sldId id="367" r:id="rId25"/>
    <p:sldId id="370" r:id="rId26"/>
    <p:sldId id="368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80" r:id="rId36"/>
    <p:sldId id="381" r:id="rId37"/>
    <p:sldId id="382" r:id="rId38"/>
    <p:sldId id="383" r:id="rId39"/>
    <p:sldId id="1189" r:id="rId40"/>
    <p:sldId id="1187" r:id="rId41"/>
    <p:sldId id="118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E3AA5B6-7889-467C-A804-F5406A04C4C0}"/>
    <pc:docChg chg="modSld">
      <pc:chgData name="Sharma Computer Academy" userId="08476b32c11f4418" providerId="LiveId" clId="{4E3AA5B6-7889-467C-A804-F5406A04C4C0}" dt="2021-10-16T07:43:53.880" v="1" actId="20577"/>
      <pc:docMkLst>
        <pc:docMk/>
      </pc:docMkLst>
      <pc:sldChg chg="modSp mod">
        <pc:chgData name="Sharma Computer Academy" userId="08476b32c11f4418" providerId="LiveId" clId="{4E3AA5B6-7889-467C-A804-F5406A04C4C0}" dt="2021-10-16T07:43:53.880" v="1" actId="20577"/>
        <pc:sldMkLst>
          <pc:docMk/>
          <pc:sldMk cId="0" sldId="1169"/>
        </pc:sldMkLst>
        <pc:spChg chg="mod">
          <ac:chgData name="Sharma Computer Academy" userId="08476b32c11f4418" providerId="LiveId" clId="{4E3AA5B6-7889-467C-A804-F5406A04C4C0}" dt="2021-10-16T07:43:53.880" v="1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51B4842D-E398-4276-8952-231DCB8D6BEE}"/>
    <pc:docChg chg="undo custSel addSld delSld modSld sldOrd">
      <pc:chgData name="Sharma Computer Academy" userId="08476b32c11f4418" providerId="LiveId" clId="{51B4842D-E398-4276-8952-231DCB8D6BEE}" dt="2021-12-24T08:13:18.662" v="910" actId="20577"/>
      <pc:docMkLst>
        <pc:docMk/>
      </pc:docMkLst>
      <pc:sldChg chg="modSp mod">
        <pc:chgData name="Sharma Computer Academy" userId="08476b32c11f4418" providerId="LiveId" clId="{51B4842D-E398-4276-8952-231DCB8D6BEE}" dt="2021-12-17T08:04:45.880" v="20" actId="113"/>
        <pc:sldMkLst>
          <pc:docMk/>
          <pc:sldMk cId="1594430930" sldId="268"/>
        </pc:sldMkLst>
        <pc:spChg chg="mod">
          <ac:chgData name="Sharma Computer Academy" userId="08476b32c11f4418" providerId="LiveId" clId="{51B4842D-E398-4276-8952-231DCB8D6BEE}" dt="2021-12-17T08:04:45.880" v="20" actId="113"/>
          <ac:spMkLst>
            <pc:docMk/>
            <pc:sldMk cId="1594430930" sldId="2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7T11:42:31.793" v="173" actId="20577"/>
        <pc:sldMkLst>
          <pc:docMk/>
          <pc:sldMk cId="3537099853" sldId="269"/>
        </pc:sldMkLst>
        <pc:spChg chg="mod">
          <ac:chgData name="Sharma Computer Academy" userId="08476b32c11f4418" providerId="LiveId" clId="{51B4842D-E398-4276-8952-231DCB8D6BEE}" dt="2021-12-17T11:42:31.793" v="173" actId="20577"/>
          <ac:spMkLst>
            <pc:docMk/>
            <pc:sldMk cId="3537099853" sldId="26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7T11:54:18.092" v="361" actId="113"/>
        <pc:sldMkLst>
          <pc:docMk/>
          <pc:sldMk cId="4120417026" sldId="270"/>
        </pc:sldMkLst>
        <pc:spChg chg="mod">
          <ac:chgData name="Sharma Computer Academy" userId="08476b32c11f4418" providerId="LiveId" clId="{51B4842D-E398-4276-8952-231DCB8D6BEE}" dt="2021-12-17T11:54:18.092" v="361" actId="113"/>
          <ac:spMkLst>
            <pc:docMk/>
            <pc:sldMk cId="4120417026" sldId="27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8:12:37.955" v="903" actId="20577"/>
        <pc:sldMkLst>
          <pc:docMk/>
          <pc:sldMk cId="3075961292" sldId="326"/>
        </pc:sldMkLst>
        <pc:spChg chg="mod">
          <ac:chgData name="Sharma Computer Academy" userId="08476b32c11f4418" providerId="LiveId" clId="{51B4842D-E398-4276-8952-231DCB8D6BEE}" dt="2021-12-24T08:12:37.955" v="903" actId="20577"/>
          <ac:spMkLst>
            <pc:docMk/>
            <pc:sldMk cId="3075961292" sldId="32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1-12-17T08:04:00.541" v="10" actId="47"/>
        <pc:sldMkLst>
          <pc:docMk/>
          <pc:sldMk cId="1594430930" sldId="339"/>
        </pc:sldMkLst>
      </pc:sldChg>
      <pc:sldChg chg="modSp mod">
        <pc:chgData name="Sharma Computer Academy" userId="08476b32c11f4418" providerId="LiveId" clId="{51B4842D-E398-4276-8952-231DCB8D6BEE}" dt="2021-12-18T07:14:41.441" v="820" actId="113"/>
        <pc:sldMkLst>
          <pc:docMk/>
          <pc:sldMk cId="2584290497" sldId="342"/>
        </pc:sldMkLst>
        <pc:spChg chg="mod">
          <ac:chgData name="Sharma Computer Academy" userId="08476b32c11f4418" providerId="LiveId" clId="{51B4842D-E398-4276-8952-231DCB8D6BEE}" dt="2021-12-18T07:14:41.441" v="820" actId="113"/>
          <ac:spMkLst>
            <pc:docMk/>
            <pc:sldMk cId="2584290497" sldId="3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7:15:31.461" v="835" actId="255"/>
        <pc:sldMkLst>
          <pc:docMk/>
          <pc:sldMk cId="2584290497" sldId="345"/>
        </pc:sldMkLst>
        <pc:spChg chg="mod">
          <ac:chgData name="Sharma Computer Academy" userId="08476b32c11f4418" providerId="LiveId" clId="{51B4842D-E398-4276-8952-231DCB8D6BEE}" dt="2021-12-18T07:15:31.461" v="835" actId="255"/>
          <ac:spMkLst>
            <pc:docMk/>
            <pc:sldMk cId="2584290497" sldId="34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1-12-18T02:30:35.494" v="604" actId="47"/>
        <pc:sldMkLst>
          <pc:docMk/>
          <pc:sldMk cId="2584290497" sldId="348"/>
        </pc:sldMkLst>
      </pc:sldChg>
      <pc:sldChg chg="modSp mod modAnim">
        <pc:chgData name="Sharma Computer Academy" userId="08476b32c11f4418" providerId="LiveId" clId="{51B4842D-E398-4276-8952-231DCB8D6BEE}" dt="2021-12-18T02:34:57.782" v="689"/>
        <pc:sldMkLst>
          <pc:docMk/>
          <pc:sldMk cId="2584290497" sldId="349"/>
        </pc:sldMkLst>
        <pc:spChg chg="mod">
          <ac:chgData name="Sharma Computer Academy" userId="08476b32c11f4418" providerId="LiveId" clId="{51B4842D-E398-4276-8952-231DCB8D6BEE}" dt="2021-12-18T02:34:41.635" v="685" actId="113"/>
          <ac:spMkLst>
            <pc:docMk/>
            <pc:sldMk cId="2584290497" sldId="34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7:12:54.030" v="792" actId="113"/>
        <pc:sldMkLst>
          <pc:docMk/>
          <pc:sldMk cId="2584290497" sldId="352"/>
        </pc:sldMkLst>
        <pc:spChg chg="mod">
          <ac:chgData name="Sharma Computer Academy" userId="08476b32c11f4418" providerId="LiveId" clId="{51B4842D-E398-4276-8952-231DCB8D6BEE}" dt="2021-12-18T07:12:54.030" v="792" actId="113"/>
          <ac:spMkLst>
            <pc:docMk/>
            <pc:sldMk cId="2584290497" sldId="35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40:15.146" v="843" actId="27636"/>
        <pc:sldMkLst>
          <pc:docMk/>
          <pc:sldMk cId="2584290497" sldId="357"/>
        </pc:sldMkLst>
        <pc:spChg chg="mod">
          <ac:chgData name="Sharma Computer Academy" userId="08476b32c11f4418" providerId="LiveId" clId="{51B4842D-E398-4276-8952-231DCB8D6BEE}" dt="2021-12-18T08:40:15.146" v="843" actId="27636"/>
          <ac:spMkLst>
            <pc:docMk/>
            <pc:sldMk cId="2584290497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40:52.475" v="847" actId="255"/>
        <pc:sldMkLst>
          <pc:docMk/>
          <pc:sldMk cId="2584290497" sldId="359"/>
        </pc:sldMkLst>
        <pc:spChg chg="mod">
          <ac:chgData name="Sharma Computer Academy" userId="08476b32c11f4418" providerId="LiveId" clId="{51B4842D-E398-4276-8952-231DCB8D6BEE}" dt="2021-12-18T08:40:52.475" v="847" actId="255"/>
          <ac:spMkLst>
            <pc:docMk/>
            <pc:sldMk cId="2584290497" sldId="3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7:12:29.926" v="868" actId="207"/>
        <pc:sldMkLst>
          <pc:docMk/>
          <pc:sldMk cId="2584290497" sldId="363"/>
        </pc:sldMkLst>
        <pc:spChg chg="mod">
          <ac:chgData name="Sharma Computer Academy" userId="08476b32c11f4418" providerId="LiveId" clId="{51B4842D-E398-4276-8952-231DCB8D6BEE}" dt="2021-12-24T07:11:52.048" v="850" actId="20577"/>
          <ac:spMkLst>
            <pc:docMk/>
            <pc:sldMk cId="2584290497" sldId="363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24T07:12:29.926" v="868" actId="207"/>
          <ac:spMkLst>
            <pc:docMk/>
            <pc:sldMk cId="2584290497" sldId="36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7:12:39.178" v="869" actId="207"/>
        <pc:sldMkLst>
          <pc:docMk/>
          <pc:sldMk cId="2584290497" sldId="364"/>
        </pc:sldMkLst>
        <pc:spChg chg="mod">
          <ac:chgData name="Sharma Computer Academy" userId="08476b32c11f4418" providerId="LiveId" clId="{51B4842D-E398-4276-8952-231DCB8D6BEE}" dt="2021-12-24T07:12:13.518" v="866" actId="20577"/>
          <ac:spMkLst>
            <pc:docMk/>
            <pc:sldMk cId="2584290497" sldId="364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24T07:12:39.178" v="869" actId="207"/>
          <ac:spMkLst>
            <pc:docMk/>
            <pc:sldMk cId="2584290497" sldId="364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51B4842D-E398-4276-8952-231DCB8D6BEE}" dt="2021-12-18T08:28:00.313" v="841"/>
        <pc:sldMkLst>
          <pc:docMk/>
          <pc:sldMk cId="4120417026" sldId="367"/>
        </pc:sldMkLst>
      </pc:sldChg>
      <pc:sldChg chg="modSp mod">
        <pc:chgData name="Sharma Computer Academy" userId="08476b32c11f4418" providerId="LiveId" clId="{51B4842D-E398-4276-8952-231DCB8D6BEE}" dt="2021-12-24T07:15:54.158" v="878" actId="115"/>
        <pc:sldMkLst>
          <pc:docMk/>
          <pc:sldMk cId="4120417026" sldId="369"/>
        </pc:sldMkLst>
        <pc:spChg chg="mod">
          <ac:chgData name="Sharma Computer Academy" userId="08476b32c11f4418" providerId="LiveId" clId="{51B4842D-E398-4276-8952-231DCB8D6BEE}" dt="2021-12-24T07:15:54.158" v="878" actId="115"/>
          <ac:spMkLst>
            <pc:docMk/>
            <pc:sldMk cId="4120417026" sldId="36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51B4842D-E398-4276-8952-231DCB8D6BEE}" dt="2021-12-18T08:27:42.532" v="838"/>
        <pc:sldMkLst>
          <pc:docMk/>
          <pc:sldMk cId="4120417026" sldId="370"/>
        </pc:sldMkLst>
      </pc:sldChg>
      <pc:sldChg chg="modSp mod">
        <pc:chgData name="Sharma Computer Academy" userId="08476b32c11f4418" providerId="LiveId" clId="{51B4842D-E398-4276-8952-231DCB8D6BEE}" dt="2021-12-24T07:22:10.772" v="899" actId="207"/>
        <pc:sldMkLst>
          <pc:docMk/>
          <pc:sldMk cId="2584290497" sldId="373"/>
        </pc:sldMkLst>
        <pc:spChg chg="mod">
          <ac:chgData name="Sharma Computer Academy" userId="08476b32c11f4418" providerId="LiveId" clId="{51B4842D-E398-4276-8952-231DCB8D6BEE}" dt="2021-12-24T07:22:10.772" v="899" actId="207"/>
          <ac:spMkLst>
            <pc:docMk/>
            <pc:sldMk cId="2584290497" sldId="37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2:44.311" v="904" actId="20577"/>
        <pc:sldMkLst>
          <pc:docMk/>
          <pc:sldMk cId="3075961292" sldId="395"/>
        </pc:sldMkLst>
        <pc:spChg chg="mod">
          <ac:chgData name="Sharma Computer Academy" userId="08476b32c11f4418" providerId="LiveId" clId="{51B4842D-E398-4276-8952-231DCB8D6BEE}" dt="2021-12-24T08:12:44.311" v="904" actId="20577"/>
          <ac:spMkLst>
            <pc:docMk/>
            <pc:sldMk cId="3075961292" sldId="39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8:12:54.399" v="905" actId="20577"/>
        <pc:sldMkLst>
          <pc:docMk/>
          <pc:sldMk cId="3075961292" sldId="401"/>
        </pc:sldMkLst>
        <pc:spChg chg="mod">
          <ac:chgData name="Sharma Computer Academy" userId="08476b32c11f4418" providerId="LiveId" clId="{51B4842D-E398-4276-8952-231DCB8D6BEE}" dt="2021-12-24T08:12:54.399" v="905" actId="20577"/>
          <ac:spMkLst>
            <pc:docMk/>
            <pc:sldMk cId="3075961292" sldId="4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3:01.166" v="906" actId="20577"/>
        <pc:sldMkLst>
          <pc:docMk/>
          <pc:sldMk cId="3075961292" sldId="403"/>
        </pc:sldMkLst>
        <pc:spChg chg="mod">
          <ac:chgData name="Sharma Computer Academy" userId="08476b32c11f4418" providerId="LiveId" clId="{51B4842D-E398-4276-8952-231DCB8D6BEE}" dt="2021-12-24T08:13:01.166" v="906" actId="20577"/>
          <ac:spMkLst>
            <pc:docMk/>
            <pc:sldMk cId="3075961292" sldId="4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3:18.662" v="910" actId="20577"/>
        <pc:sldMkLst>
          <pc:docMk/>
          <pc:sldMk cId="1594430930" sldId="405"/>
        </pc:sldMkLst>
        <pc:spChg chg="mod">
          <ac:chgData name="Sharma Computer Academy" userId="08476b32c11f4418" providerId="LiveId" clId="{51B4842D-E398-4276-8952-231DCB8D6BEE}" dt="2021-12-24T08:13:18.662" v="910" actId="20577"/>
          <ac:spMkLst>
            <pc:docMk/>
            <pc:sldMk cId="1594430930" sldId="40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2:31:00.162" v="609"/>
        <pc:sldMkLst>
          <pc:docMk/>
          <pc:sldMk cId="3106022745" sldId="1170"/>
        </pc:sldMkLst>
        <pc:spChg chg="mod">
          <ac:chgData name="Sharma Computer Academy" userId="08476b32c11f4418" providerId="LiveId" clId="{51B4842D-E398-4276-8952-231DCB8D6BEE}" dt="2021-12-18T02:30:31.198" v="603" actId="113"/>
          <ac:spMkLst>
            <pc:docMk/>
            <pc:sldMk cId="3106022745" sldId="117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6:58:54.673" v="779" actId="115"/>
        <pc:sldMkLst>
          <pc:docMk/>
          <pc:sldMk cId="3727242232" sldId="1174"/>
        </pc:sldMkLst>
        <pc:spChg chg="mod">
          <ac:chgData name="Sharma Computer Academy" userId="08476b32c11f4418" providerId="LiveId" clId="{51B4842D-E398-4276-8952-231DCB8D6BEE}" dt="2021-12-18T06:58:54.673" v="779" actId="115"/>
          <ac:spMkLst>
            <pc:docMk/>
            <pc:sldMk cId="3727242232" sldId="1174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51B4842D-E398-4276-8952-231DCB8D6BEE}" dt="2021-12-18T07:00:13.114" v="782" actId="20577"/>
        <pc:sldMkLst>
          <pc:docMk/>
          <pc:sldMk cId="4294230844" sldId="1178"/>
        </pc:sldMkLst>
        <pc:spChg chg="mod">
          <ac:chgData name="Sharma Computer Academy" userId="08476b32c11f4418" providerId="LiveId" clId="{51B4842D-E398-4276-8952-231DCB8D6BEE}" dt="2021-12-18T07:00:13.114" v="782" actId="20577"/>
          <ac:spMkLst>
            <pc:docMk/>
            <pc:sldMk cId="4294230844" sldId="117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7:14:21.780" v="815" actId="207"/>
        <pc:sldMkLst>
          <pc:docMk/>
          <pc:sldMk cId="3861232242" sldId="1181"/>
        </pc:sldMkLst>
        <pc:spChg chg="mod">
          <ac:chgData name="Sharma Computer Academy" userId="08476b32c11f4418" providerId="LiveId" clId="{51B4842D-E398-4276-8952-231DCB8D6BEE}" dt="2021-12-18T07:14:21.780" v="815" actId="207"/>
          <ac:spMkLst>
            <pc:docMk/>
            <pc:sldMk cId="3861232242" sldId="11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08:53.131" v="837" actId="115"/>
        <pc:sldMkLst>
          <pc:docMk/>
          <pc:sldMk cId="1287782340" sldId="1184"/>
        </pc:sldMkLst>
        <pc:spChg chg="mod">
          <ac:chgData name="Sharma Computer Academy" userId="08476b32c11f4418" providerId="LiveId" clId="{51B4842D-E398-4276-8952-231DCB8D6BEE}" dt="2021-12-18T08:08:53.131" v="837" actId="115"/>
          <ac:spMkLst>
            <pc:docMk/>
            <pc:sldMk cId="1287782340" sldId="118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7:37:36.711" v="901" actId="20577"/>
        <pc:sldMkLst>
          <pc:docMk/>
          <pc:sldMk cId="554276244" sldId="1189"/>
        </pc:sldMkLst>
        <pc:spChg chg="mod">
          <ac:chgData name="Sharma Computer Academy" userId="08476b32c11f4418" providerId="LiveId" clId="{51B4842D-E398-4276-8952-231DCB8D6BEE}" dt="2021-12-24T07:37:36.711" v="901" actId="20577"/>
          <ac:spMkLst>
            <pc:docMk/>
            <pc:sldMk cId="554276244" sldId="1189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51B4842D-E398-4276-8952-231DCB8D6BEE}" dt="2021-12-17T08:42:32.762" v="52" actId="113"/>
        <pc:sldMkLst>
          <pc:docMk/>
          <pc:sldMk cId="1484951753" sldId="1217"/>
        </pc:sldMkLst>
        <pc:spChg chg="mod">
          <ac:chgData name="Sharma Computer Academy" userId="08476b32c11f4418" providerId="LiveId" clId="{51B4842D-E398-4276-8952-231DCB8D6BEE}" dt="2021-12-17T08:42:32.762" v="52" actId="113"/>
          <ac:spMkLst>
            <pc:docMk/>
            <pc:sldMk cId="1484951753" sldId="1217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51B4842D-E398-4276-8952-231DCB8D6BEE}" dt="2021-12-18T04:11:39.038" v="693" actId="20577"/>
        <pc:sldMkLst>
          <pc:docMk/>
          <pc:sldMk cId="3004741594" sldId="1218"/>
        </pc:sldMkLst>
        <pc:spChg chg="mod">
          <ac:chgData name="Sharma Computer Academy" userId="08476b32c11f4418" providerId="LiveId" clId="{51B4842D-E398-4276-8952-231DCB8D6BEE}" dt="2021-12-17T11:35:18.019" v="90" actId="20577"/>
          <ac:spMkLst>
            <pc:docMk/>
            <pc:sldMk cId="3004741594" sldId="1218"/>
            <ac:spMk id="2" creationId="{00000000-0000-0000-0000-000000000000}"/>
          </ac:spMkLst>
        </pc:spChg>
        <pc:spChg chg="del mod">
          <ac:chgData name="Sharma Computer Academy" userId="08476b32c11f4418" providerId="LiveId" clId="{51B4842D-E398-4276-8952-231DCB8D6BEE}" dt="2021-12-17T11:35:32.171" v="93" actId="3680"/>
          <ac:spMkLst>
            <pc:docMk/>
            <pc:sldMk cId="3004741594" sldId="1218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51B4842D-E398-4276-8952-231DCB8D6BEE}" dt="2021-12-18T04:11:39.038" v="693" actId="20577"/>
          <ac:graphicFrameMkLst>
            <pc:docMk/>
            <pc:sldMk cId="3004741594" sldId="1218"/>
            <ac:graphicFrameMk id="4" creationId="{E5A72896-D1A7-4494-AB6A-3F6B045D0771}"/>
          </ac:graphicFrameMkLst>
        </pc:graphicFrameChg>
      </pc:sldChg>
      <pc:sldChg chg="modSp add mod">
        <pc:chgData name="Sharma Computer Academy" userId="08476b32c11f4418" providerId="LiveId" clId="{51B4842D-E398-4276-8952-231DCB8D6BEE}" dt="2021-12-17T11:41:37.499" v="161" actId="2165"/>
        <pc:sldMkLst>
          <pc:docMk/>
          <pc:sldMk cId="3653134170" sldId="1219"/>
        </pc:sldMkLst>
        <pc:graphicFrameChg chg="mod modGraphic">
          <ac:chgData name="Sharma Computer Academy" userId="08476b32c11f4418" providerId="LiveId" clId="{51B4842D-E398-4276-8952-231DCB8D6BEE}" dt="2021-12-17T11:41:37.499" v="161" actId="2165"/>
          <ac:graphicFrameMkLst>
            <pc:docMk/>
            <pc:sldMk cId="3653134170" sldId="1219"/>
            <ac:graphicFrameMk id="4" creationId="{E5A72896-D1A7-4494-AB6A-3F6B045D0771}"/>
          </ac:graphicFrameMkLst>
        </pc:graphicFrameChg>
      </pc:sldChg>
      <pc:sldChg chg="modSp add mod">
        <pc:chgData name="Sharma Computer Academy" userId="08476b32c11f4418" providerId="LiveId" clId="{51B4842D-E398-4276-8952-231DCB8D6BEE}" dt="2021-12-17T11:43:56.301" v="227" actId="113"/>
        <pc:sldMkLst>
          <pc:docMk/>
          <pc:sldMk cId="3130814487" sldId="1220"/>
        </pc:sldMkLst>
        <pc:spChg chg="mod">
          <ac:chgData name="Sharma Computer Academy" userId="08476b32c11f4418" providerId="LiveId" clId="{51B4842D-E398-4276-8952-231DCB8D6BEE}" dt="2021-12-17T11:43:56.301" v="227" actId="113"/>
          <ac:spMkLst>
            <pc:docMk/>
            <pc:sldMk cId="3130814487" sldId="1220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51B4842D-E398-4276-8952-231DCB8D6BEE}" dt="2021-12-17T11:52:02.103" v="322"/>
        <pc:sldMkLst>
          <pc:docMk/>
          <pc:sldMk cId="2393677109" sldId="1221"/>
        </pc:sldMkLst>
        <pc:spChg chg="mod">
          <ac:chgData name="Sharma Computer Academy" userId="08476b32c11f4418" providerId="LiveId" clId="{51B4842D-E398-4276-8952-231DCB8D6BEE}" dt="2021-12-17T11:46:32.269" v="251" actId="20577"/>
          <ac:spMkLst>
            <pc:docMk/>
            <pc:sldMk cId="2393677109" sldId="1221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17T11:51:55.361" v="320" actId="113"/>
          <ac:spMkLst>
            <pc:docMk/>
            <pc:sldMk cId="2393677109" sldId="1221"/>
            <ac:spMk id="3" creationId="{00000000-0000-0000-0000-000000000000}"/>
          </ac:spMkLst>
        </pc:spChg>
        <pc:spChg chg="add del">
          <ac:chgData name="Sharma Computer Academy" userId="08476b32c11f4418" providerId="LiveId" clId="{51B4842D-E398-4276-8952-231DCB8D6BEE}" dt="2021-12-17T11:49:28.615" v="290"/>
          <ac:spMkLst>
            <pc:docMk/>
            <pc:sldMk cId="2393677109" sldId="1221"/>
            <ac:spMk id="4" creationId="{E05A04C2-5F65-44A5-9DAD-DF3E56E15044}"/>
          </ac:spMkLst>
        </pc:spChg>
      </pc:sldChg>
      <pc:sldChg chg="modSp add mod ord modAnim">
        <pc:chgData name="Sharma Computer Academy" userId="08476b32c11f4418" providerId="LiveId" clId="{51B4842D-E398-4276-8952-231DCB8D6BEE}" dt="2021-12-18T06:58:20.904" v="772" actId="20577"/>
        <pc:sldMkLst>
          <pc:docMk/>
          <pc:sldMk cId="3222212206" sldId="1222"/>
        </pc:sldMkLst>
        <pc:spChg chg="mod">
          <ac:chgData name="Sharma Computer Academy" userId="08476b32c11f4418" providerId="LiveId" clId="{51B4842D-E398-4276-8952-231DCB8D6BEE}" dt="2021-12-18T06:58:20.904" v="772" actId="20577"/>
          <ac:spMkLst>
            <pc:docMk/>
            <pc:sldMk cId="3222212206" sldId="122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E28B5202-F246-401B-A7F2-C19B91F650FA}"/>
    <pc:docChg chg="undo redo custSel addSld delSld modSld sldOrd">
      <pc:chgData name="Sharma Computer Academy" userId="08476b32c11f4418" providerId="LiveId" clId="{E28B5202-F246-401B-A7F2-C19B91F650FA}" dt="2020-11-09T12:20:26.300" v="1565" actId="20577"/>
      <pc:docMkLst>
        <pc:docMk/>
      </pc:docMkLst>
      <pc:sldChg chg="modSp mod">
        <pc:chgData name="Sharma Computer Academy" userId="08476b32c11f4418" providerId="LiveId" clId="{E28B5202-F246-401B-A7F2-C19B91F650FA}" dt="2020-11-06T07:42:36.805" v="515" actId="122"/>
        <pc:sldMkLst>
          <pc:docMk/>
          <pc:sldMk cId="3539045414" sldId="257"/>
        </pc:sldMkLst>
        <pc:spChg chg="mod">
          <ac:chgData name="Sharma Computer Academy" userId="08476b32c11f4418" providerId="LiveId" clId="{E28B5202-F246-401B-A7F2-C19B91F650FA}" dt="2020-11-06T07:42:36.805" v="515" actId="122"/>
          <ac:spMkLst>
            <pc:docMk/>
            <pc:sldMk cId="3539045414" sldId="25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39.655" v="516" actId="122"/>
        <pc:sldMkLst>
          <pc:docMk/>
          <pc:sldMk cId="203793018" sldId="258"/>
        </pc:sldMkLst>
        <pc:spChg chg="mod">
          <ac:chgData name="Sharma Computer Academy" userId="08476b32c11f4418" providerId="LiveId" clId="{E28B5202-F246-401B-A7F2-C19B91F650FA}" dt="2020-11-06T07:42:39.655" v="516" actId="122"/>
          <ac:spMkLst>
            <pc:docMk/>
            <pc:sldMk cId="203793018" sldId="25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44.734" v="517" actId="122"/>
        <pc:sldMkLst>
          <pc:docMk/>
          <pc:sldMk cId="837637878" sldId="260"/>
        </pc:sldMkLst>
        <pc:spChg chg="mod">
          <ac:chgData name="Sharma Computer Academy" userId="08476b32c11f4418" providerId="LiveId" clId="{E28B5202-F246-401B-A7F2-C19B91F650FA}" dt="2020-11-06T07:42:44.734" v="517" actId="122"/>
          <ac:spMkLst>
            <pc:docMk/>
            <pc:sldMk cId="837637878" sldId="26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47.445" v="518" actId="122"/>
        <pc:sldMkLst>
          <pc:docMk/>
          <pc:sldMk cId="4274056649" sldId="261"/>
        </pc:sldMkLst>
        <pc:spChg chg="mod">
          <ac:chgData name="Sharma Computer Academy" userId="08476b32c11f4418" providerId="LiveId" clId="{E28B5202-F246-401B-A7F2-C19B91F650FA}" dt="2020-11-06T07:42:47.445" v="518" actId="122"/>
          <ac:spMkLst>
            <pc:docMk/>
            <pc:sldMk cId="4274056649" sldId="26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50.757" v="519" actId="122"/>
        <pc:sldMkLst>
          <pc:docMk/>
          <pc:sldMk cId="345136445" sldId="262"/>
        </pc:sldMkLst>
        <pc:spChg chg="mod">
          <ac:chgData name="Sharma Computer Academy" userId="08476b32c11f4418" providerId="LiveId" clId="{E28B5202-F246-401B-A7F2-C19B91F650FA}" dt="2020-11-06T07:42:50.757" v="519" actId="122"/>
          <ac:spMkLst>
            <pc:docMk/>
            <pc:sldMk cId="345136445" sldId="26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56.957" v="521" actId="122"/>
        <pc:sldMkLst>
          <pc:docMk/>
          <pc:sldMk cId="1354706772" sldId="264"/>
        </pc:sldMkLst>
        <pc:spChg chg="mod">
          <ac:chgData name="Sharma Computer Academy" userId="08476b32c11f4418" providerId="LiveId" clId="{E28B5202-F246-401B-A7F2-C19B91F650FA}" dt="2020-11-06T07:42:56.957" v="521" actId="122"/>
          <ac:spMkLst>
            <pc:docMk/>
            <pc:sldMk cId="1354706772" sldId="26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5.557" v="513" actId="122"/>
        <pc:sldMkLst>
          <pc:docMk/>
          <pc:sldMk cId="1594430930" sldId="268"/>
        </pc:sldMkLst>
        <pc:spChg chg="mod">
          <ac:chgData name="Sharma Computer Academy" userId="08476b32c11f4418" providerId="LiveId" clId="{E28B5202-F246-401B-A7F2-C19B91F650FA}" dt="2020-11-06T07:42:25.557" v="513" actId="122"/>
          <ac:spMkLst>
            <pc:docMk/>
            <pc:sldMk cId="1594430930" sldId="26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0.286" v="511" actId="122"/>
        <pc:sldMkLst>
          <pc:docMk/>
          <pc:sldMk cId="3537099853" sldId="269"/>
        </pc:sldMkLst>
        <pc:spChg chg="mod">
          <ac:chgData name="Sharma Computer Academy" userId="08476b32c11f4418" providerId="LiveId" clId="{E28B5202-F246-401B-A7F2-C19B91F650FA}" dt="2020-11-06T07:42:20.286" v="511" actId="122"/>
          <ac:spMkLst>
            <pc:docMk/>
            <pc:sldMk cId="3537099853" sldId="26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16.942" v="510" actId="122"/>
        <pc:sldMkLst>
          <pc:docMk/>
          <pc:sldMk cId="4120417026" sldId="270"/>
        </pc:sldMkLst>
        <pc:spChg chg="mod">
          <ac:chgData name="Sharma Computer Academy" userId="08476b32c11f4418" providerId="LiveId" clId="{E28B5202-F246-401B-A7F2-C19B91F650FA}" dt="2020-11-06T07:42:16.942" v="510" actId="122"/>
          <ac:spMkLst>
            <pc:docMk/>
            <pc:sldMk cId="4120417026" sldId="270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15.297" v="19" actId="47"/>
        <pc:sldMkLst>
          <pc:docMk/>
          <pc:sldMk cId="3818064821" sldId="276"/>
        </pc:sldMkLst>
      </pc:sldChg>
      <pc:sldChg chg="del">
        <pc:chgData name="Sharma Computer Academy" userId="08476b32c11f4418" providerId="LiveId" clId="{E28B5202-F246-401B-A7F2-C19B91F650FA}" dt="2020-11-04T08:08:17.469" v="20" actId="47"/>
        <pc:sldMkLst>
          <pc:docMk/>
          <pc:sldMk cId="3241705053" sldId="277"/>
        </pc:sldMkLst>
      </pc:sldChg>
      <pc:sldChg chg="del">
        <pc:chgData name="Sharma Computer Academy" userId="08476b32c11f4418" providerId="LiveId" clId="{E28B5202-F246-401B-A7F2-C19B91F650FA}" dt="2020-11-04T08:08:19.456" v="21" actId="47"/>
        <pc:sldMkLst>
          <pc:docMk/>
          <pc:sldMk cId="1898311477" sldId="278"/>
        </pc:sldMkLst>
      </pc:sldChg>
      <pc:sldChg chg="del">
        <pc:chgData name="Sharma Computer Academy" userId="08476b32c11f4418" providerId="LiveId" clId="{E28B5202-F246-401B-A7F2-C19B91F650FA}" dt="2020-11-04T08:08:21.871" v="22" actId="47"/>
        <pc:sldMkLst>
          <pc:docMk/>
          <pc:sldMk cId="3659525974" sldId="282"/>
        </pc:sldMkLst>
      </pc:sldChg>
      <pc:sldChg chg="del">
        <pc:chgData name="Sharma Computer Academy" userId="08476b32c11f4418" providerId="LiveId" clId="{E28B5202-F246-401B-A7F2-C19B91F650FA}" dt="2020-11-04T08:08:23.115" v="23" actId="47"/>
        <pc:sldMkLst>
          <pc:docMk/>
          <pc:sldMk cId="1624426125" sldId="283"/>
        </pc:sldMkLst>
      </pc:sldChg>
      <pc:sldChg chg="del">
        <pc:chgData name="Sharma Computer Academy" userId="08476b32c11f4418" providerId="LiveId" clId="{E28B5202-F246-401B-A7F2-C19B91F650FA}" dt="2020-11-04T08:08:24.405" v="24" actId="47"/>
        <pc:sldMkLst>
          <pc:docMk/>
          <pc:sldMk cId="2166608907" sldId="284"/>
        </pc:sldMkLst>
      </pc:sldChg>
      <pc:sldChg chg="del">
        <pc:chgData name="Sharma Computer Academy" userId="08476b32c11f4418" providerId="LiveId" clId="{E28B5202-F246-401B-A7F2-C19B91F650FA}" dt="2020-11-04T08:08:27.349" v="28" actId="47"/>
        <pc:sldMkLst>
          <pc:docMk/>
          <pc:sldMk cId="2655676457" sldId="285"/>
        </pc:sldMkLst>
      </pc:sldChg>
      <pc:sldChg chg="del">
        <pc:chgData name="Sharma Computer Academy" userId="08476b32c11f4418" providerId="LiveId" clId="{E28B5202-F246-401B-A7F2-C19B91F650FA}" dt="2020-11-04T08:08:25.398" v="25" actId="47"/>
        <pc:sldMkLst>
          <pc:docMk/>
          <pc:sldMk cId="1884986350" sldId="286"/>
        </pc:sldMkLst>
      </pc:sldChg>
      <pc:sldChg chg="del">
        <pc:chgData name="Sharma Computer Academy" userId="08476b32c11f4418" providerId="LiveId" clId="{E28B5202-F246-401B-A7F2-C19B91F650FA}" dt="2020-11-04T08:08:27.859" v="29" actId="47"/>
        <pc:sldMkLst>
          <pc:docMk/>
          <pc:sldMk cId="345125259" sldId="287"/>
        </pc:sldMkLst>
      </pc:sldChg>
      <pc:sldChg chg="del">
        <pc:chgData name="Sharma Computer Academy" userId="08476b32c11f4418" providerId="LiveId" clId="{E28B5202-F246-401B-A7F2-C19B91F650FA}" dt="2020-11-04T08:08:28.239" v="30" actId="47"/>
        <pc:sldMkLst>
          <pc:docMk/>
          <pc:sldMk cId="3253461266" sldId="288"/>
        </pc:sldMkLst>
      </pc:sldChg>
      <pc:sldChg chg="del">
        <pc:chgData name="Sharma Computer Academy" userId="08476b32c11f4418" providerId="LiveId" clId="{E28B5202-F246-401B-A7F2-C19B91F650FA}" dt="2020-11-04T08:08:28.569" v="31" actId="47"/>
        <pc:sldMkLst>
          <pc:docMk/>
          <pc:sldMk cId="748435179" sldId="289"/>
        </pc:sldMkLst>
      </pc:sldChg>
      <pc:sldChg chg="del">
        <pc:chgData name="Sharma Computer Academy" userId="08476b32c11f4418" providerId="LiveId" clId="{E28B5202-F246-401B-A7F2-C19B91F650FA}" dt="2020-11-04T08:08:29.172" v="33" actId="47"/>
        <pc:sldMkLst>
          <pc:docMk/>
          <pc:sldMk cId="2245360507" sldId="290"/>
        </pc:sldMkLst>
      </pc:sldChg>
      <pc:sldChg chg="del">
        <pc:chgData name="Sharma Computer Academy" userId="08476b32c11f4418" providerId="LiveId" clId="{E28B5202-F246-401B-A7F2-C19B91F650FA}" dt="2020-11-04T08:08:28.880" v="32" actId="47"/>
        <pc:sldMkLst>
          <pc:docMk/>
          <pc:sldMk cId="81491456" sldId="291"/>
        </pc:sldMkLst>
      </pc:sldChg>
      <pc:sldChg chg="del">
        <pc:chgData name="Sharma Computer Academy" userId="08476b32c11f4418" providerId="LiveId" clId="{E28B5202-F246-401B-A7F2-C19B91F650FA}" dt="2020-11-04T08:08:29.800" v="35" actId="47"/>
        <pc:sldMkLst>
          <pc:docMk/>
          <pc:sldMk cId="957020180" sldId="292"/>
        </pc:sldMkLst>
      </pc:sldChg>
      <pc:sldChg chg="del">
        <pc:chgData name="Sharma Computer Academy" userId="08476b32c11f4418" providerId="LiveId" clId="{E28B5202-F246-401B-A7F2-C19B91F650FA}" dt="2020-11-04T08:08:30.865" v="38" actId="47"/>
        <pc:sldMkLst>
          <pc:docMk/>
          <pc:sldMk cId="2258651213" sldId="293"/>
        </pc:sldMkLst>
      </pc:sldChg>
      <pc:sldChg chg="del">
        <pc:chgData name="Sharma Computer Academy" userId="08476b32c11f4418" providerId="LiveId" clId="{E28B5202-F246-401B-A7F2-C19B91F650FA}" dt="2020-11-04T08:08:30.500" v="37" actId="47"/>
        <pc:sldMkLst>
          <pc:docMk/>
          <pc:sldMk cId="426592475" sldId="294"/>
        </pc:sldMkLst>
      </pc:sldChg>
      <pc:sldChg chg="del">
        <pc:chgData name="Sharma Computer Academy" userId="08476b32c11f4418" providerId="LiveId" clId="{E28B5202-F246-401B-A7F2-C19B91F650FA}" dt="2020-11-04T08:08:31.212" v="39" actId="47"/>
        <pc:sldMkLst>
          <pc:docMk/>
          <pc:sldMk cId="4131476722" sldId="295"/>
        </pc:sldMkLst>
      </pc:sldChg>
      <pc:sldChg chg="del">
        <pc:chgData name="Sharma Computer Academy" userId="08476b32c11f4418" providerId="LiveId" clId="{E28B5202-F246-401B-A7F2-C19B91F650FA}" dt="2020-11-04T08:08:31.495" v="40" actId="47"/>
        <pc:sldMkLst>
          <pc:docMk/>
          <pc:sldMk cId="2999901756" sldId="296"/>
        </pc:sldMkLst>
      </pc:sldChg>
      <pc:sldChg chg="del">
        <pc:chgData name="Sharma Computer Academy" userId="08476b32c11f4418" providerId="LiveId" clId="{E28B5202-F246-401B-A7F2-C19B91F650FA}" dt="2020-11-04T08:08:31.833" v="41" actId="47"/>
        <pc:sldMkLst>
          <pc:docMk/>
          <pc:sldMk cId="3265112391" sldId="297"/>
        </pc:sldMkLst>
      </pc:sldChg>
      <pc:sldChg chg="del">
        <pc:chgData name="Sharma Computer Academy" userId="08476b32c11f4418" providerId="LiveId" clId="{E28B5202-F246-401B-A7F2-C19B91F650FA}" dt="2020-11-04T08:08:30.106" v="36" actId="47"/>
        <pc:sldMkLst>
          <pc:docMk/>
          <pc:sldMk cId="3616286923" sldId="298"/>
        </pc:sldMkLst>
      </pc:sldChg>
      <pc:sldChg chg="del">
        <pc:chgData name="Sharma Computer Academy" userId="08476b32c11f4418" providerId="LiveId" clId="{E28B5202-F246-401B-A7F2-C19B91F650FA}" dt="2020-11-04T08:08:32.158" v="42" actId="47"/>
        <pc:sldMkLst>
          <pc:docMk/>
          <pc:sldMk cId="2084530017" sldId="299"/>
        </pc:sldMkLst>
      </pc:sldChg>
      <pc:sldChg chg="del">
        <pc:chgData name="Sharma Computer Academy" userId="08476b32c11f4418" providerId="LiveId" clId="{E28B5202-F246-401B-A7F2-C19B91F650FA}" dt="2020-11-04T08:08:32.512" v="43" actId="47"/>
        <pc:sldMkLst>
          <pc:docMk/>
          <pc:sldMk cId="2652557331" sldId="300"/>
        </pc:sldMkLst>
      </pc:sldChg>
      <pc:sldChg chg="del">
        <pc:chgData name="Sharma Computer Academy" userId="08476b32c11f4418" providerId="LiveId" clId="{E28B5202-F246-401B-A7F2-C19B91F650FA}" dt="2020-11-04T08:08:32.841" v="44" actId="47"/>
        <pc:sldMkLst>
          <pc:docMk/>
          <pc:sldMk cId="1922756041" sldId="301"/>
        </pc:sldMkLst>
      </pc:sldChg>
      <pc:sldChg chg="del">
        <pc:chgData name="Sharma Computer Academy" userId="08476b32c11f4418" providerId="LiveId" clId="{E28B5202-F246-401B-A7F2-C19B91F650FA}" dt="2020-11-04T08:08:33.211" v="45" actId="47"/>
        <pc:sldMkLst>
          <pc:docMk/>
          <pc:sldMk cId="1515027277" sldId="302"/>
        </pc:sldMkLst>
      </pc:sldChg>
      <pc:sldChg chg="del">
        <pc:chgData name="Sharma Computer Academy" userId="08476b32c11f4418" providerId="LiveId" clId="{E28B5202-F246-401B-A7F2-C19B91F650FA}" dt="2020-11-04T08:08:33.547" v="46" actId="47"/>
        <pc:sldMkLst>
          <pc:docMk/>
          <pc:sldMk cId="2327568441" sldId="303"/>
        </pc:sldMkLst>
      </pc:sldChg>
      <pc:sldChg chg="del">
        <pc:chgData name="Sharma Computer Academy" userId="08476b32c11f4418" providerId="LiveId" clId="{E28B5202-F246-401B-A7F2-C19B91F650FA}" dt="2020-11-04T08:08:33.903" v="47" actId="47"/>
        <pc:sldMkLst>
          <pc:docMk/>
          <pc:sldMk cId="1403645625" sldId="304"/>
        </pc:sldMkLst>
      </pc:sldChg>
      <pc:sldChg chg="del">
        <pc:chgData name="Sharma Computer Academy" userId="08476b32c11f4418" providerId="LiveId" clId="{E28B5202-F246-401B-A7F2-C19B91F650FA}" dt="2020-11-04T08:08:34.224" v="48" actId="47"/>
        <pc:sldMkLst>
          <pc:docMk/>
          <pc:sldMk cId="3133908603" sldId="305"/>
        </pc:sldMkLst>
      </pc:sldChg>
      <pc:sldChg chg="del">
        <pc:chgData name="Sharma Computer Academy" userId="08476b32c11f4418" providerId="LiveId" clId="{E28B5202-F246-401B-A7F2-C19B91F650FA}" dt="2020-11-04T08:08:26.274" v="26" actId="47"/>
        <pc:sldMkLst>
          <pc:docMk/>
          <pc:sldMk cId="534424085" sldId="306"/>
        </pc:sldMkLst>
      </pc:sldChg>
      <pc:sldChg chg="del">
        <pc:chgData name="Sharma Computer Academy" userId="08476b32c11f4418" providerId="LiveId" clId="{E28B5202-F246-401B-A7F2-C19B91F650FA}" dt="2020-11-04T08:08:26.820" v="27" actId="47"/>
        <pc:sldMkLst>
          <pc:docMk/>
          <pc:sldMk cId="2441463049" sldId="307"/>
        </pc:sldMkLst>
      </pc:sldChg>
      <pc:sldChg chg="del">
        <pc:chgData name="Sharma Computer Academy" userId="08476b32c11f4418" providerId="LiveId" clId="{E28B5202-F246-401B-A7F2-C19B91F650FA}" dt="2020-11-04T08:08:34.563" v="49" actId="47"/>
        <pc:sldMkLst>
          <pc:docMk/>
          <pc:sldMk cId="3138924307" sldId="308"/>
        </pc:sldMkLst>
      </pc:sldChg>
      <pc:sldChg chg="del">
        <pc:chgData name="Sharma Computer Academy" userId="08476b32c11f4418" providerId="LiveId" clId="{E28B5202-F246-401B-A7F2-C19B91F650FA}" dt="2020-11-04T08:08:29.484" v="34" actId="47"/>
        <pc:sldMkLst>
          <pc:docMk/>
          <pc:sldMk cId="1982087229" sldId="309"/>
        </pc:sldMkLst>
      </pc:sldChg>
      <pc:sldChg chg="del">
        <pc:chgData name="Sharma Computer Academy" userId="08476b32c11f4418" providerId="LiveId" clId="{E28B5202-F246-401B-A7F2-C19B91F650FA}" dt="2020-11-04T08:08:34.918" v="50" actId="47"/>
        <pc:sldMkLst>
          <pc:docMk/>
          <pc:sldMk cId="3816423159" sldId="310"/>
        </pc:sldMkLst>
      </pc:sldChg>
      <pc:sldChg chg="modSp mod">
        <pc:chgData name="Sharma Computer Academy" userId="08476b32c11f4418" providerId="LiveId" clId="{E28B5202-F246-401B-A7F2-C19B91F650FA}" dt="2020-11-06T07:42:53.670" v="520" actId="122"/>
        <pc:sldMkLst>
          <pc:docMk/>
          <pc:sldMk cId="187380583" sldId="311"/>
        </pc:sldMkLst>
        <pc:spChg chg="mod">
          <ac:chgData name="Sharma Computer Academy" userId="08476b32c11f4418" providerId="LiveId" clId="{E28B5202-F246-401B-A7F2-C19B91F650FA}" dt="2020-11-06T07:42:53.670" v="520" actId="122"/>
          <ac:spMkLst>
            <pc:docMk/>
            <pc:sldMk cId="187380583" sldId="31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07.408" v="15" actId="47"/>
        <pc:sldMkLst>
          <pc:docMk/>
          <pc:sldMk cId="2190716705" sldId="315"/>
        </pc:sldMkLst>
      </pc:sldChg>
      <pc:sldChg chg="del">
        <pc:chgData name="Sharma Computer Academy" userId="08476b32c11f4418" providerId="LiveId" clId="{E28B5202-F246-401B-A7F2-C19B91F650FA}" dt="2020-11-04T08:08:09.738" v="16" actId="47"/>
        <pc:sldMkLst>
          <pc:docMk/>
          <pc:sldMk cId="2913261689" sldId="316"/>
        </pc:sldMkLst>
      </pc:sldChg>
      <pc:sldChg chg="del">
        <pc:chgData name="Sharma Computer Academy" userId="08476b32c11f4418" providerId="LiveId" clId="{E28B5202-F246-401B-A7F2-C19B91F650FA}" dt="2020-11-04T08:08:12.245" v="17" actId="47"/>
        <pc:sldMkLst>
          <pc:docMk/>
          <pc:sldMk cId="3729660507" sldId="318"/>
        </pc:sldMkLst>
      </pc:sldChg>
      <pc:sldChg chg="del">
        <pc:chgData name="Sharma Computer Academy" userId="08476b32c11f4418" providerId="LiveId" clId="{E28B5202-F246-401B-A7F2-C19B91F650FA}" dt="2020-11-04T08:08:13.380" v="18" actId="47"/>
        <pc:sldMkLst>
          <pc:docMk/>
          <pc:sldMk cId="2389485916" sldId="319"/>
        </pc:sldMkLst>
      </pc:sldChg>
      <pc:sldChg chg="add del">
        <pc:chgData name="Sharma Computer Academy" userId="08476b32c11f4418" providerId="LiveId" clId="{E28B5202-F246-401B-A7F2-C19B91F650FA}" dt="2020-11-04T08:08:49.366" v="55" actId="47"/>
        <pc:sldMkLst>
          <pc:docMk/>
          <pc:sldMk cId="390148347" sldId="324"/>
        </pc:sldMkLst>
      </pc:sldChg>
      <pc:sldChg chg="modSp mod">
        <pc:chgData name="Sharma Computer Academy" userId="08476b32c11f4418" providerId="LiveId" clId="{E28B5202-F246-401B-A7F2-C19B91F650FA}" dt="2020-11-06T07:42:28.326" v="514" actId="122"/>
        <pc:sldMkLst>
          <pc:docMk/>
          <pc:sldMk cId="2648085511" sldId="327"/>
        </pc:sldMkLst>
        <pc:spChg chg="mod">
          <ac:chgData name="Sharma Computer Academy" userId="08476b32c11f4418" providerId="LiveId" clId="{E28B5202-F246-401B-A7F2-C19B91F650FA}" dt="2020-11-06T07:42:28.326" v="514" actId="122"/>
          <ac:spMkLst>
            <pc:docMk/>
            <pc:sldMk cId="2648085511" sldId="327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6:32:03.214" v="73" actId="20577"/>
        <pc:sldMkLst>
          <pc:docMk/>
          <pc:sldMk cId="2648085511" sldId="338"/>
        </pc:sldMkLst>
        <pc:spChg chg="mod">
          <ac:chgData name="Sharma Computer Academy" userId="08476b32c11f4418" providerId="LiveId" clId="{E28B5202-F246-401B-A7F2-C19B91F650FA}" dt="2020-11-06T06:32:03.214" v="73" actId="20577"/>
          <ac:spMkLst>
            <pc:docMk/>
            <pc:sldMk cId="2648085511" sldId="33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2.822" v="512" actId="122"/>
        <pc:sldMkLst>
          <pc:docMk/>
          <pc:sldMk cId="1594430930" sldId="339"/>
        </pc:sldMkLst>
        <pc:spChg chg="mod">
          <ac:chgData name="Sharma Computer Academy" userId="08476b32c11f4418" providerId="LiveId" clId="{E28B5202-F246-401B-A7F2-C19B91F650FA}" dt="2020-11-06T07:42:22.822" v="512" actId="122"/>
          <ac:spMkLst>
            <pc:docMk/>
            <pc:sldMk cId="1594430930" sldId="33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9T08:30:35.808" v="1349" actId="207"/>
        <pc:sldMkLst>
          <pc:docMk/>
          <pc:sldMk cId="4120417026" sldId="340"/>
        </pc:sldMkLst>
        <pc:spChg chg="mod">
          <ac:chgData name="Sharma Computer Academy" userId="08476b32c11f4418" providerId="LiveId" clId="{E28B5202-F246-401B-A7F2-C19B91F650FA}" dt="2020-11-06T07:42:14.284" v="509" actId="122"/>
          <ac:spMkLst>
            <pc:docMk/>
            <pc:sldMk cId="4120417026" sldId="340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0:35.808" v="1349" actId="207"/>
          <ac:spMkLst>
            <pc:docMk/>
            <pc:sldMk cId="4120417026" sldId="34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10.374" v="508" actId="122"/>
        <pc:sldMkLst>
          <pc:docMk/>
          <pc:sldMk cId="2584290497" sldId="341"/>
        </pc:sldMkLst>
        <pc:spChg chg="mod">
          <ac:chgData name="Sharma Computer Academy" userId="08476b32c11f4418" providerId="LiveId" clId="{E28B5202-F246-401B-A7F2-C19B91F650FA}" dt="2020-11-06T07:42:10.374" v="508" actId="122"/>
          <ac:spMkLst>
            <pc:docMk/>
            <pc:sldMk cId="2584290497" sldId="34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53.124" v="497" actId="122"/>
        <pc:sldMkLst>
          <pc:docMk/>
          <pc:sldMk cId="2584290497" sldId="342"/>
        </pc:sldMkLst>
        <pc:spChg chg="mod">
          <ac:chgData name="Sharma Computer Academy" userId="08476b32c11f4418" providerId="LiveId" clId="{E28B5202-F246-401B-A7F2-C19B91F650FA}" dt="2020-11-06T07:41:53.124" v="497" actId="122"/>
          <ac:spMkLst>
            <pc:docMk/>
            <pc:sldMk cId="2584290497" sldId="34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06.886" v="507" actId="122"/>
        <pc:sldMkLst>
          <pc:docMk/>
          <pc:sldMk cId="2584290497" sldId="343"/>
        </pc:sldMkLst>
        <pc:spChg chg="mod">
          <ac:chgData name="Sharma Computer Academy" userId="08476b32c11f4418" providerId="LiveId" clId="{E28B5202-F246-401B-A7F2-C19B91F650FA}" dt="2020-11-06T07:42:06.886" v="507" actId="122"/>
          <ac:spMkLst>
            <pc:docMk/>
            <pc:sldMk cId="2584290497" sldId="34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0:47.308" v="892" actId="113"/>
        <pc:sldMkLst>
          <pc:docMk/>
          <pc:sldMk cId="2584290497" sldId="344"/>
        </pc:sldMkLst>
        <pc:spChg chg="mod">
          <ac:chgData name="Sharma Computer Academy" userId="08476b32c11f4418" providerId="LiveId" clId="{E28B5202-F246-401B-A7F2-C19B91F650FA}" dt="2020-11-06T08:10:47.308" v="892" actId="113"/>
          <ac:spMkLst>
            <pc:docMk/>
            <pc:sldMk cId="2584290497" sldId="3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50.116" v="496" actId="122"/>
        <pc:sldMkLst>
          <pc:docMk/>
          <pc:sldMk cId="2584290497" sldId="345"/>
        </pc:sldMkLst>
        <pc:spChg chg="mod">
          <ac:chgData name="Sharma Computer Academy" userId="08476b32c11f4418" providerId="LiveId" clId="{E28B5202-F246-401B-A7F2-C19B91F650FA}" dt="2020-11-06T07:41:50.116" v="496" actId="122"/>
          <ac:spMkLst>
            <pc:docMk/>
            <pc:sldMk cId="2584290497" sldId="345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7:41:44.925" v="494" actId="122"/>
        <pc:sldMkLst>
          <pc:docMk/>
          <pc:sldMk cId="2584290497" sldId="346"/>
        </pc:sldMkLst>
        <pc:spChg chg="mod">
          <ac:chgData name="Sharma Computer Academy" userId="08476b32c11f4418" providerId="LiveId" clId="{E28B5202-F246-401B-A7F2-C19B91F650FA}" dt="2020-11-06T07:41:44.925" v="494" actId="122"/>
          <ac:spMkLst>
            <pc:docMk/>
            <pc:sldMk cId="2584290497" sldId="34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47.517" v="495" actId="122"/>
        <pc:sldMkLst>
          <pc:docMk/>
          <pc:sldMk cId="2584290497" sldId="347"/>
        </pc:sldMkLst>
        <pc:spChg chg="mod">
          <ac:chgData name="Sharma Computer Academy" userId="08476b32c11f4418" providerId="LiveId" clId="{E28B5202-F246-401B-A7F2-C19B91F650FA}" dt="2020-11-06T07:41:47.517" v="495" actId="122"/>
          <ac:spMkLst>
            <pc:docMk/>
            <pc:sldMk cId="2584290497" sldId="34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42.134" v="493" actId="122"/>
        <pc:sldMkLst>
          <pc:docMk/>
          <pc:sldMk cId="2584290497" sldId="348"/>
        </pc:sldMkLst>
        <pc:spChg chg="mod">
          <ac:chgData name="Sharma Computer Academy" userId="08476b32c11f4418" providerId="LiveId" clId="{E28B5202-F246-401B-A7F2-C19B91F650FA}" dt="2020-11-06T07:41:42.134" v="493" actId="122"/>
          <ac:spMkLst>
            <pc:docMk/>
            <pc:sldMk cId="2584290497" sldId="348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23:06.792" v="299" actId="20577"/>
          <ac:spMkLst>
            <pc:docMk/>
            <pc:sldMk cId="2584290497" sldId="34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26.749" v="489" actId="122"/>
        <pc:sldMkLst>
          <pc:docMk/>
          <pc:sldMk cId="2584290497" sldId="349"/>
        </pc:sldMkLst>
        <pc:spChg chg="mod">
          <ac:chgData name="Sharma Computer Academy" userId="08476b32c11f4418" providerId="LiveId" clId="{E28B5202-F246-401B-A7F2-C19B91F650FA}" dt="2020-11-06T07:41:26.749" v="489" actId="122"/>
          <ac:spMkLst>
            <pc:docMk/>
            <pc:sldMk cId="2584290497" sldId="349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11:47.805" v="77" actId="6549"/>
          <ac:spMkLst>
            <pc:docMk/>
            <pc:sldMk cId="2584290497" sldId="34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3:43.349" v="784" actId="113"/>
        <pc:sldMkLst>
          <pc:docMk/>
          <pc:sldMk cId="4120417026" sldId="350"/>
        </pc:sldMkLst>
        <pc:spChg chg="mod">
          <ac:chgData name="Sharma Computer Academy" userId="08476b32c11f4418" providerId="LiveId" clId="{E28B5202-F246-401B-A7F2-C19B91F650FA}" dt="2020-11-06T08:03:43.349" v="784" actId="113"/>
          <ac:spMkLst>
            <pc:docMk/>
            <pc:sldMk cId="4120417026" sldId="35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8:07:14.635" v="851" actId="113"/>
        <pc:sldMkLst>
          <pc:docMk/>
          <pc:sldMk cId="4120417026" sldId="351"/>
        </pc:sldMkLst>
        <pc:spChg chg="mod">
          <ac:chgData name="Sharma Computer Academy" userId="08476b32c11f4418" providerId="LiveId" clId="{E28B5202-F246-401B-A7F2-C19B91F650FA}" dt="2020-11-06T08:07:14.635" v="851" actId="113"/>
          <ac:spMkLst>
            <pc:docMk/>
            <pc:sldMk cId="4120417026" sldId="35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9T08:37:15.247" v="1551" actId="20577"/>
        <pc:sldMkLst>
          <pc:docMk/>
          <pc:sldMk cId="2584290497" sldId="352"/>
        </pc:sldMkLst>
        <pc:spChg chg="mod">
          <ac:chgData name="Sharma Computer Academy" userId="08476b32c11f4418" providerId="LiveId" clId="{E28B5202-F246-401B-A7F2-C19B91F650FA}" dt="2020-11-09T08:36:19.155" v="1369" actId="20577"/>
          <ac:spMkLst>
            <pc:docMk/>
            <pc:sldMk cId="2584290497" sldId="352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7:15.247" v="1551" actId="20577"/>
          <ac:spMkLst>
            <pc:docMk/>
            <pc:sldMk cId="2584290497" sldId="3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7:44:14.290" v="543"/>
        <pc:sldMkLst>
          <pc:docMk/>
          <pc:sldMk cId="2584290497" sldId="353"/>
        </pc:sldMkLst>
        <pc:spChg chg="mod">
          <ac:chgData name="Sharma Computer Academy" userId="08476b32c11f4418" providerId="LiveId" clId="{E28B5202-F246-401B-A7F2-C19B91F650FA}" dt="2020-11-06T07:43:06.134" v="522" actId="122"/>
          <ac:spMkLst>
            <pc:docMk/>
            <pc:sldMk cId="2584290497" sldId="353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44:04.344" v="540" actId="20577"/>
          <ac:spMkLst>
            <pc:docMk/>
            <pc:sldMk cId="2584290497" sldId="35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28B5202-F246-401B-A7F2-C19B91F650FA}" dt="2020-11-06T07:44:30.365" v="547" actId="113"/>
        <pc:sldMkLst>
          <pc:docMk/>
          <pc:sldMk cId="2584290497" sldId="354"/>
        </pc:sldMkLst>
        <pc:spChg chg="mod">
          <ac:chgData name="Sharma Computer Academy" userId="08476b32c11f4418" providerId="LiveId" clId="{E28B5202-F246-401B-A7F2-C19B91F650FA}" dt="2020-11-06T07:44:30.365" v="547" actId="113"/>
          <ac:spMkLst>
            <pc:docMk/>
            <pc:sldMk cId="2584290497" sldId="3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5:42.060" v="553" actId="207"/>
        <pc:sldMkLst>
          <pc:docMk/>
          <pc:sldMk cId="2584290497" sldId="355"/>
        </pc:sldMkLst>
        <pc:spChg chg="mod">
          <ac:chgData name="Sharma Computer Academy" userId="08476b32c11f4418" providerId="LiveId" clId="{E28B5202-F246-401B-A7F2-C19B91F650FA}" dt="2020-11-06T07:45:42.060" v="553" actId="207"/>
          <ac:spMkLst>
            <pc:docMk/>
            <pc:sldMk cId="2584290497" sldId="35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1:17.883" v="766" actId="20577"/>
        <pc:sldMkLst>
          <pc:docMk/>
          <pc:sldMk cId="2584290497" sldId="356"/>
        </pc:sldMkLst>
        <pc:spChg chg="mod">
          <ac:chgData name="Sharma Computer Academy" userId="08476b32c11f4418" providerId="LiveId" clId="{E28B5202-F246-401B-A7F2-C19B91F650FA}" dt="2020-11-06T08:01:17.883" v="766" actId="20577"/>
          <ac:spMkLst>
            <pc:docMk/>
            <pc:sldMk cId="2584290497" sldId="3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9:13.230" v="589" actId="113"/>
        <pc:sldMkLst>
          <pc:docMk/>
          <pc:sldMk cId="2584290497" sldId="357"/>
        </pc:sldMkLst>
        <pc:spChg chg="mod">
          <ac:chgData name="Sharma Computer Academy" userId="08476b32c11f4418" providerId="LiveId" clId="{E28B5202-F246-401B-A7F2-C19B91F650FA}" dt="2020-11-06T07:45:49.437" v="554" actId="122"/>
          <ac:spMkLst>
            <pc:docMk/>
            <pc:sldMk cId="2584290497" sldId="35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49:13.230" v="589" actId="113"/>
          <ac:spMkLst>
            <pc:docMk/>
            <pc:sldMk cId="2584290497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54:31.477" v="683" actId="113"/>
        <pc:sldMkLst>
          <pc:docMk/>
          <pc:sldMk cId="2584290497" sldId="358"/>
        </pc:sldMkLst>
        <pc:spChg chg="mod">
          <ac:chgData name="Sharma Computer Academy" userId="08476b32c11f4418" providerId="LiveId" clId="{E28B5202-F246-401B-A7F2-C19B91F650FA}" dt="2020-11-06T07:54:31.477" v="683" actId="113"/>
          <ac:spMkLst>
            <pc:docMk/>
            <pc:sldMk cId="2584290497" sldId="3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51:23.220" v="626" actId="113"/>
        <pc:sldMkLst>
          <pc:docMk/>
          <pc:sldMk cId="2584290497" sldId="359"/>
        </pc:sldMkLst>
        <pc:spChg chg="mod">
          <ac:chgData name="Sharma Computer Academy" userId="08476b32c11f4418" providerId="LiveId" clId="{E28B5202-F246-401B-A7F2-C19B91F650FA}" dt="2020-11-06T07:51:23.220" v="626" actId="113"/>
          <ac:spMkLst>
            <pc:docMk/>
            <pc:sldMk cId="2584290497" sldId="3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1:23.161" v="767" actId="20577"/>
        <pc:sldMkLst>
          <pc:docMk/>
          <pc:sldMk cId="2584290497" sldId="360"/>
        </pc:sldMkLst>
        <pc:spChg chg="mod">
          <ac:chgData name="Sharma Computer Academy" userId="08476b32c11f4418" providerId="LiveId" clId="{E28B5202-F246-401B-A7F2-C19B91F650FA}" dt="2020-11-06T08:01:23.161" v="767" actId="20577"/>
          <ac:spMkLst>
            <pc:docMk/>
            <pc:sldMk cId="2584290497" sldId="36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5:53.662" v="826" actId="113"/>
        <pc:sldMkLst>
          <pc:docMk/>
          <pc:sldMk cId="4120417026" sldId="361"/>
        </pc:sldMkLst>
        <pc:spChg chg="mod">
          <ac:chgData name="Sharma Computer Academy" userId="08476b32c11f4418" providerId="LiveId" clId="{E28B5202-F246-401B-A7F2-C19B91F650FA}" dt="2020-11-06T08:05:53.662" v="826" actId="113"/>
          <ac:spMkLst>
            <pc:docMk/>
            <pc:sldMk cId="4120417026" sldId="36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7:34.271" v="854" actId="207"/>
        <pc:sldMkLst>
          <pc:docMk/>
          <pc:sldMk cId="2584290497" sldId="362"/>
        </pc:sldMkLst>
        <pc:spChg chg="mod">
          <ac:chgData name="Sharma Computer Academy" userId="08476b32c11f4418" providerId="LiveId" clId="{E28B5202-F246-401B-A7F2-C19B91F650FA}" dt="2020-11-06T08:07:34.271" v="854" actId="207"/>
          <ac:spMkLst>
            <pc:docMk/>
            <pc:sldMk cId="2584290497" sldId="36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8:51.640" v="863" actId="207"/>
        <pc:sldMkLst>
          <pc:docMk/>
          <pc:sldMk cId="2584290497" sldId="363"/>
        </pc:sldMkLst>
        <pc:spChg chg="mod">
          <ac:chgData name="Sharma Computer Academy" userId="08476b32c11f4418" providerId="LiveId" clId="{E28B5202-F246-401B-A7F2-C19B91F650FA}" dt="2020-11-06T08:08:51.640" v="863" actId="207"/>
          <ac:spMkLst>
            <pc:docMk/>
            <pc:sldMk cId="2584290497" sldId="36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28B5202-F246-401B-A7F2-C19B91F650FA}" dt="2020-11-06T08:09:05.428" v="865" actId="2711"/>
        <pc:sldMkLst>
          <pc:docMk/>
          <pc:sldMk cId="2584290497" sldId="364"/>
        </pc:sldMkLst>
        <pc:spChg chg="mod">
          <ac:chgData name="Sharma Computer Academy" userId="08476b32c11f4418" providerId="LiveId" clId="{E28B5202-F246-401B-A7F2-C19B91F650FA}" dt="2020-11-06T08:09:05.428" v="865" actId="2711"/>
          <ac:spMkLst>
            <pc:docMk/>
            <pc:sldMk cId="2584290497" sldId="36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1:02.348" v="897" actId="207"/>
        <pc:sldMkLst>
          <pc:docMk/>
          <pc:sldMk cId="2584290497" sldId="365"/>
        </pc:sldMkLst>
        <pc:spChg chg="mod">
          <ac:chgData name="Sharma Computer Academy" userId="08476b32c11f4418" providerId="LiveId" clId="{E28B5202-F246-401B-A7F2-C19B91F650FA}" dt="2020-11-06T08:11:02.348" v="897" actId="207"/>
          <ac:spMkLst>
            <pc:docMk/>
            <pc:sldMk cId="2584290497" sldId="36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2:39.165" v="918" actId="113"/>
        <pc:sldMkLst>
          <pc:docMk/>
          <pc:sldMk cId="4120417026" sldId="366"/>
        </pc:sldMkLst>
        <pc:spChg chg="mod">
          <ac:chgData name="Sharma Computer Academy" userId="08476b32c11f4418" providerId="LiveId" clId="{E28B5202-F246-401B-A7F2-C19B91F650FA}" dt="2020-11-06T08:12:39.165" v="918" actId="113"/>
          <ac:spMkLst>
            <pc:docMk/>
            <pc:sldMk cId="4120417026" sldId="36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8:16:56.808" v="950" actId="20577"/>
        <pc:sldMkLst>
          <pc:docMk/>
          <pc:sldMk cId="4120417026" sldId="367"/>
        </pc:sldMkLst>
        <pc:spChg chg="mod">
          <ac:chgData name="Sharma Computer Academy" userId="08476b32c11f4418" providerId="LiveId" clId="{E28B5202-F246-401B-A7F2-C19B91F650FA}" dt="2020-11-06T08:16:56.808" v="950" actId="20577"/>
          <ac:spMkLst>
            <pc:docMk/>
            <pc:sldMk cId="4120417026" sldId="36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21:08.113" v="971" actId="207"/>
        <pc:sldMkLst>
          <pc:docMk/>
          <pc:sldMk cId="2584290497" sldId="368"/>
        </pc:sldMkLst>
        <pc:spChg chg="mod">
          <ac:chgData name="Sharma Computer Academy" userId="08476b32c11f4418" providerId="LiveId" clId="{E28B5202-F246-401B-A7F2-C19B91F650FA}" dt="2020-11-06T08:21:08.113" v="971" actId="207"/>
          <ac:spMkLst>
            <pc:docMk/>
            <pc:sldMk cId="2584290497" sldId="36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8:17:58.259" v="968" actId="5793"/>
        <pc:sldMkLst>
          <pc:docMk/>
          <pc:sldMk cId="4120417026" sldId="370"/>
        </pc:sldMkLst>
        <pc:spChg chg="mod">
          <ac:chgData name="Sharma Computer Academy" userId="08476b32c11f4418" providerId="LiveId" clId="{E28B5202-F246-401B-A7F2-C19B91F650FA}" dt="2020-11-06T08:17:58.259" v="968" actId="5793"/>
          <ac:spMkLst>
            <pc:docMk/>
            <pc:sldMk cId="4120417026" sldId="3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43.589" v="972" actId="122"/>
        <pc:sldMkLst>
          <pc:docMk/>
          <pc:sldMk cId="2584290497" sldId="374"/>
        </pc:sldMkLst>
        <pc:spChg chg="mod">
          <ac:chgData name="Sharma Computer Academy" userId="08476b32c11f4418" providerId="LiveId" clId="{E28B5202-F246-401B-A7F2-C19B91F650FA}" dt="2020-11-06T08:51:43.589" v="972" actId="122"/>
          <ac:spMkLst>
            <pc:docMk/>
            <pc:sldMk cId="2584290497" sldId="37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46.969" v="973" actId="122"/>
        <pc:sldMkLst>
          <pc:docMk/>
          <pc:sldMk cId="2584290497" sldId="375"/>
        </pc:sldMkLst>
        <pc:spChg chg="mod">
          <ac:chgData name="Sharma Computer Academy" userId="08476b32c11f4418" providerId="LiveId" clId="{E28B5202-F246-401B-A7F2-C19B91F650FA}" dt="2020-11-06T08:51:46.969" v="973" actId="122"/>
          <ac:spMkLst>
            <pc:docMk/>
            <pc:sldMk cId="2584290497" sldId="37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55.966" v="975" actId="255"/>
        <pc:sldMkLst>
          <pc:docMk/>
          <pc:sldMk cId="2584290497" sldId="376"/>
        </pc:sldMkLst>
        <pc:spChg chg="mod">
          <ac:chgData name="Sharma Computer Academy" userId="08476b32c11f4418" providerId="LiveId" clId="{E28B5202-F246-401B-A7F2-C19B91F650FA}" dt="2020-11-06T08:51:50.333" v="974" actId="122"/>
          <ac:spMkLst>
            <pc:docMk/>
            <pc:sldMk cId="2584290497" sldId="376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51:55.966" v="975" actId="255"/>
          <ac:spMkLst>
            <pc:docMk/>
            <pc:sldMk cId="2584290497" sldId="3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9:54.977" v="978" actId="122"/>
        <pc:sldMkLst>
          <pc:docMk/>
          <pc:sldMk cId="2584290497" sldId="377"/>
        </pc:sldMkLst>
        <pc:spChg chg="mod">
          <ac:chgData name="Sharma Computer Academy" userId="08476b32c11f4418" providerId="LiveId" clId="{E28B5202-F246-401B-A7F2-C19B91F650FA}" dt="2020-11-06T08:59:54.977" v="978" actId="122"/>
          <ac:spMkLst>
            <pc:docMk/>
            <pc:sldMk cId="2584290497" sldId="37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52:02.570" v="977" actId="27636"/>
          <ac:spMkLst>
            <pc:docMk/>
            <pc:sldMk cId="2584290497" sldId="3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03.301" v="979" actId="122"/>
        <pc:sldMkLst>
          <pc:docMk/>
          <pc:sldMk cId="4120417026" sldId="378"/>
        </pc:sldMkLst>
        <pc:spChg chg="mod">
          <ac:chgData name="Sharma Computer Academy" userId="08476b32c11f4418" providerId="LiveId" clId="{E28B5202-F246-401B-A7F2-C19B91F650FA}" dt="2020-11-06T09:00:03.301" v="979" actId="122"/>
          <ac:spMkLst>
            <pc:docMk/>
            <pc:sldMk cId="4120417026" sldId="37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08.715" v="980" actId="122"/>
        <pc:sldMkLst>
          <pc:docMk/>
          <pc:sldMk cId="4120417026" sldId="380"/>
        </pc:sldMkLst>
        <pc:spChg chg="mod">
          <ac:chgData name="Sharma Computer Academy" userId="08476b32c11f4418" providerId="LiveId" clId="{E28B5202-F246-401B-A7F2-C19B91F650FA}" dt="2020-11-06T09:00:08.715" v="980" actId="122"/>
          <ac:spMkLst>
            <pc:docMk/>
            <pc:sldMk cId="4120417026" sldId="38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13.864" v="981" actId="122"/>
        <pc:sldMkLst>
          <pc:docMk/>
          <pc:sldMk cId="4120417026" sldId="381"/>
        </pc:sldMkLst>
        <pc:spChg chg="mod">
          <ac:chgData name="Sharma Computer Academy" userId="08476b32c11f4418" providerId="LiveId" clId="{E28B5202-F246-401B-A7F2-C19B91F650FA}" dt="2020-11-06T09:00:13.864" v="981" actId="122"/>
          <ac:spMkLst>
            <pc:docMk/>
            <pc:sldMk cId="4120417026" sldId="38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04.771" v="14" actId="47"/>
        <pc:sldMkLst>
          <pc:docMk/>
          <pc:sldMk cId="1929662225" sldId="490"/>
        </pc:sldMkLst>
      </pc:sldChg>
      <pc:sldChg chg="del">
        <pc:chgData name="Sharma Computer Academy" userId="08476b32c11f4418" providerId="LiveId" clId="{E28B5202-F246-401B-A7F2-C19B91F650FA}" dt="2020-11-04T08:08:53.565" v="58" actId="47"/>
        <pc:sldMkLst>
          <pc:docMk/>
          <pc:sldMk cId="1294106361" sldId="538"/>
        </pc:sldMkLst>
      </pc:sldChg>
      <pc:sldChg chg="del">
        <pc:chgData name="Sharma Computer Academy" userId="08476b32c11f4418" providerId="LiveId" clId="{E28B5202-F246-401B-A7F2-C19B91F650FA}" dt="2020-11-04T08:08:51.497" v="57" actId="47"/>
        <pc:sldMkLst>
          <pc:docMk/>
          <pc:sldMk cId="935817830" sldId="539"/>
        </pc:sldMkLst>
      </pc:sldChg>
      <pc:sldChg chg="add del">
        <pc:chgData name="Sharma Computer Academy" userId="08476b32c11f4418" providerId="LiveId" clId="{E28B5202-F246-401B-A7F2-C19B91F650FA}" dt="2020-11-04T08:08:50.666" v="56" actId="47"/>
        <pc:sldMkLst>
          <pc:docMk/>
          <pc:sldMk cId="564264184" sldId="540"/>
        </pc:sldMkLst>
      </pc:sldChg>
      <pc:sldChg chg="modSp mod ord">
        <pc:chgData name="Sharma Computer Academy" userId="08476b32c11f4418" providerId="LiveId" clId="{E28B5202-F246-401B-A7F2-C19B91F650FA}" dt="2020-10-28T08:12:56.546" v="13" actId="20577"/>
        <pc:sldMkLst>
          <pc:docMk/>
          <pc:sldMk cId="0" sldId="1169"/>
        </pc:sldMkLst>
        <pc:spChg chg="mod">
          <ac:chgData name="Sharma Computer Academy" userId="08476b32c11f4418" providerId="LiveId" clId="{E28B5202-F246-401B-A7F2-C19B91F650FA}" dt="2020-10-28T08:12:56.546" v="13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E28B5202-F246-401B-A7F2-C19B91F650FA}" dt="2020-11-09T12:20:26.300" v="1565" actId="20577"/>
        <pc:sldMkLst>
          <pc:docMk/>
          <pc:sldMk cId="3106022745" sldId="1170"/>
        </pc:sldMkLst>
        <pc:spChg chg="mod">
          <ac:chgData name="Sharma Computer Academy" userId="08476b32c11f4418" providerId="LiveId" clId="{E28B5202-F246-401B-A7F2-C19B91F650FA}" dt="2020-11-06T07:41:38.388" v="492" actId="122"/>
          <ac:spMkLst>
            <pc:docMk/>
            <pc:sldMk cId="3106022745" sldId="1170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12:20:26.300" v="1565" actId="20577"/>
          <ac:spMkLst>
            <pc:docMk/>
            <pc:sldMk cId="3106022745" sldId="117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6T08:08:07.643" v="860" actId="207"/>
        <pc:sldMkLst>
          <pc:docMk/>
          <pc:sldMk cId="3158716792" sldId="1171"/>
        </pc:sldMkLst>
        <pc:spChg chg="mod">
          <ac:chgData name="Sharma Computer Academy" userId="08476b32c11f4418" providerId="LiveId" clId="{E28B5202-F246-401B-A7F2-C19B91F650FA}" dt="2020-11-06T07:41:33.542" v="491" actId="122"/>
          <ac:spMkLst>
            <pc:docMk/>
            <pc:sldMk cId="3158716792" sldId="1171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08:07.643" v="860" actId="207"/>
          <ac:spMkLst>
            <pc:docMk/>
            <pc:sldMk cId="3158716792" sldId="1171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28B5202-F246-401B-A7F2-C19B91F650FA}" dt="2020-11-06T08:08:02.889" v="859" actId="207"/>
        <pc:sldMkLst>
          <pc:docMk/>
          <pc:sldMk cId="2975660195" sldId="1172"/>
        </pc:sldMkLst>
        <pc:spChg chg="mod">
          <ac:chgData name="Sharma Computer Academy" userId="08476b32c11f4418" providerId="LiveId" clId="{E28B5202-F246-401B-A7F2-C19B91F650FA}" dt="2020-11-06T07:41:30.022" v="490" actId="122"/>
          <ac:spMkLst>
            <pc:docMk/>
            <pc:sldMk cId="2975660195" sldId="1172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08:02.889" v="859" actId="207"/>
          <ac:spMkLst>
            <pc:docMk/>
            <pc:sldMk cId="2975660195" sldId="1172"/>
            <ac:spMk id="3" creationId="{00000000-0000-0000-0000-000000000000}"/>
          </ac:spMkLst>
        </pc:spChg>
        <pc:spChg chg="add del">
          <ac:chgData name="Sharma Computer Academy" userId="08476b32c11f4418" providerId="LiveId" clId="{E28B5202-F246-401B-A7F2-C19B91F650FA}" dt="2020-11-06T07:37:38.991" v="443"/>
          <ac:spMkLst>
            <pc:docMk/>
            <pc:sldMk cId="2975660195" sldId="1172"/>
            <ac:spMk id="4" creationId="{B5508F40-737B-4315-857E-DCAF5E933570}"/>
          </ac:spMkLst>
        </pc:spChg>
        <pc:spChg chg="add del">
          <ac:chgData name="Sharma Computer Academy" userId="08476b32c11f4418" providerId="LiveId" clId="{E28B5202-F246-401B-A7F2-C19B91F650FA}" dt="2020-11-06T07:38:27.376" v="447"/>
          <ac:spMkLst>
            <pc:docMk/>
            <pc:sldMk cId="2975660195" sldId="1172"/>
            <ac:spMk id="5" creationId="{5FD6CA09-B07E-4E50-9214-3CA666FAC535}"/>
          </ac:spMkLst>
        </pc:spChg>
        <pc:spChg chg="add del">
          <ac:chgData name="Sharma Computer Academy" userId="08476b32c11f4418" providerId="LiveId" clId="{E28B5202-F246-401B-A7F2-C19B91F650FA}" dt="2020-11-06T07:38:52.134" v="457"/>
          <ac:spMkLst>
            <pc:docMk/>
            <pc:sldMk cId="2975660195" sldId="1172"/>
            <ac:spMk id="6" creationId="{F5FF6FF7-ED7A-466C-AFCA-F2FA4C62497A}"/>
          </ac:spMkLst>
        </pc:spChg>
        <pc:spChg chg="add del mod">
          <ac:chgData name="Sharma Computer Academy" userId="08476b32c11f4418" providerId="LiveId" clId="{E28B5202-F246-401B-A7F2-C19B91F650FA}" dt="2020-11-06T07:38:50.982" v="455"/>
          <ac:spMkLst>
            <pc:docMk/>
            <pc:sldMk cId="2975660195" sldId="1172"/>
            <ac:spMk id="7" creationId="{124972B2-0F7A-4378-8358-836AAECF89F5}"/>
          </ac:spMkLst>
        </pc:spChg>
      </pc:sldChg>
      <pc:sldChg chg="modSp add mod modAnim">
        <pc:chgData name="Sharma Computer Academy" userId="08476b32c11f4418" providerId="LiveId" clId="{E28B5202-F246-401B-A7F2-C19B91F650FA}" dt="2020-11-09T08:30:56.896" v="1352"/>
        <pc:sldMkLst>
          <pc:docMk/>
          <pc:sldMk cId="2267716701" sldId="1173"/>
        </pc:sldMkLst>
        <pc:spChg chg="mod">
          <ac:chgData name="Sharma Computer Academy" userId="08476b32c11f4418" providerId="LiveId" clId="{E28B5202-F246-401B-A7F2-C19B91F650FA}" dt="2020-11-09T07:40:05.742" v="1021" actId="20577"/>
          <ac:spMkLst>
            <pc:docMk/>
            <pc:sldMk cId="2267716701" sldId="1173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29:25.267" v="1346" actId="113"/>
          <ac:spMkLst>
            <pc:docMk/>
            <pc:sldMk cId="2267716701" sldId="1173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28B5202-F246-401B-A7F2-C19B91F650FA}" dt="2020-11-09T08:31:08.666" v="1355"/>
        <pc:sldMkLst>
          <pc:docMk/>
          <pc:sldMk cId="3727242232" sldId="1174"/>
        </pc:sldMkLst>
        <pc:spChg chg="mod">
          <ac:chgData name="Sharma Computer Academy" userId="08476b32c11f4418" providerId="LiveId" clId="{E28B5202-F246-401B-A7F2-C19B91F650FA}" dt="2020-11-09T07:46:05.867" v="1044" actId="20577"/>
          <ac:spMkLst>
            <pc:docMk/>
            <pc:sldMk cId="3727242232" sldId="1174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06:30.931" v="1170" actId="113"/>
          <ac:spMkLst>
            <pc:docMk/>
            <pc:sldMk cId="3727242232" sldId="1174"/>
            <ac:spMk id="3" creationId="{00000000-0000-0000-0000-000000000000}"/>
          </ac:spMkLst>
        </pc:spChg>
        <pc:spChg chg="add del">
          <ac:chgData name="Sharma Computer Academy" userId="08476b32c11f4418" providerId="LiveId" clId="{E28B5202-F246-401B-A7F2-C19B91F650FA}" dt="2020-11-09T07:46:27.671" v="1046"/>
          <ac:spMkLst>
            <pc:docMk/>
            <pc:sldMk cId="3727242232" sldId="1174"/>
            <ac:spMk id="4" creationId="{FF34E2BF-B90E-4688-AAE6-085D2D2556F3}"/>
          </ac:spMkLst>
        </pc:spChg>
      </pc:sldChg>
      <pc:sldChg chg="modSp add mod">
        <pc:chgData name="Sharma Computer Academy" userId="08476b32c11f4418" providerId="LiveId" clId="{E28B5202-F246-401B-A7F2-C19B91F650FA}" dt="2020-11-09T07:49:55.249" v="1130" actId="207"/>
        <pc:sldMkLst>
          <pc:docMk/>
          <pc:sldMk cId="258688014" sldId="1175"/>
        </pc:sldMkLst>
        <pc:spChg chg="mod">
          <ac:chgData name="Sharma Computer Academy" userId="08476b32c11f4418" providerId="LiveId" clId="{E28B5202-F246-401B-A7F2-C19B91F650FA}" dt="2020-11-09T07:49:09.009" v="1101" actId="20577"/>
          <ac:spMkLst>
            <pc:docMk/>
            <pc:sldMk cId="258688014" sldId="1175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7:49:55.249" v="1130" actId="207"/>
          <ac:spMkLst>
            <pc:docMk/>
            <pc:sldMk cId="258688014" sldId="117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9T08:34:15.945" v="1360" actId="115"/>
        <pc:sldMkLst>
          <pc:docMk/>
          <pc:sldMk cId="3493056288" sldId="1176"/>
        </pc:sldMkLst>
        <pc:spChg chg="mod">
          <ac:chgData name="Sharma Computer Academy" userId="08476b32c11f4418" providerId="LiveId" clId="{E28B5202-F246-401B-A7F2-C19B91F650FA}" dt="2020-11-09T07:50:10.113" v="1151" actId="20577"/>
          <ac:spMkLst>
            <pc:docMk/>
            <pc:sldMk cId="3493056288" sldId="1176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4:15.945" v="1360" actId="115"/>
          <ac:spMkLst>
            <pc:docMk/>
            <pc:sldMk cId="3493056288" sldId="117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9T08:34:22.785" v="1361"/>
        <pc:sldMkLst>
          <pc:docMk/>
          <pc:sldMk cId="1365462698" sldId="1177"/>
        </pc:sldMkLst>
        <pc:spChg chg="mod">
          <ac:chgData name="Sharma Computer Academy" userId="08476b32c11f4418" providerId="LiveId" clId="{E28B5202-F246-401B-A7F2-C19B91F650FA}" dt="2020-11-09T08:08:23.880" v="1209" actId="20577"/>
          <ac:spMkLst>
            <pc:docMk/>
            <pc:sldMk cId="1365462698" sldId="117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10:37.434" v="1227" actId="207"/>
          <ac:spMkLst>
            <pc:docMk/>
            <pc:sldMk cId="1365462698" sldId="117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9T08:34:40.527" v="1363"/>
        <pc:sldMkLst>
          <pc:docMk/>
          <pc:sldMk cId="4294230844" sldId="1178"/>
        </pc:sldMkLst>
        <pc:spChg chg="mod">
          <ac:chgData name="Sharma Computer Academy" userId="08476b32c11f4418" providerId="LiveId" clId="{E28B5202-F246-401B-A7F2-C19B91F650FA}" dt="2020-11-09T08:11:27.439" v="1247" actId="20577"/>
          <ac:spMkLst>
            <pc:docMk/>
            <pc:sldMk cId="4294230844" sldId="1178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15:26.750" v="1276" actId="5793"/>
          <ac:spMkLst>
            <pc:docMk/>
            <pc:sldMk cId="4294230844" sldId="117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9T08:25:18.576" v="1287" actId="47"/>
        <pc:sldMkLst>
          <pc:docMk/>
          <pc:sldMk cId="457540876" sldId="1179"/>
        </pc:sldMkLst>
      </pc:sldChg>
      <pc:sldChg chg="modSp add mod ord modAnim">
        <pc:chgData name="Sharma Computer Academy" userId="08476b32c11f4418" providerId="LiveId" clId="{E28B5202-F246-401B-A7F2-C19B91F650FA}" dt="2020-11-09T08:34:46.067" v="1364"/>
        <pc:sldMkLst>
          <pc:docMk/>
          <pc:sldMk cId="2617387224" sldId="1180"/>
        </pc:sldMkLst>
        <pc:spChg chg="mod">
          <ac:chgData name="Sharma Computer Academy" userId="08476b32c11f4418" providerId="LiveId" clId="{E28B5202-F246-401B-A7F2-C19B91F650FA}" dt="2020-11-09T08:25:13.384" v="1286" actId="20577"/>
          <ac:spMkLst>
            <pc:docMk/>
            <pc:sldMk cId="2617387224" sldId="1180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E28B5202-F246-401B-A7F2-C19B91F650FA}" dt="2020-11-09T08:35:11.579" v="1368" actId="2890"/>
        <pc:sldMkLst>
          <pc:docMk/>
          <pc:sldMk cId="3861232242" sldId="1181"/>
        </pc:sldMkLst>
      </pc:sldChg>
    </pc:docChg>
  </pc:docChgLst>
  <pc:docChgLst>
    <pc:chgData name="Sharma Computer Academy" userId="08476b32c11f4418" providerId="LiveId" clId="{5C2EA4C3-B266-42F4-B99C-593783258B2B}"/>
    <pc:docChg chg="delSld modSld">
      <pc:chgData name="Sharma Computer Academy" userId="08476b32c11f4418" providerId="LiveId" clId="{5C2EA4C3-B266-42F4-B99C-593783258B2B}" dt="2021-12-25T05:49:25.503" v="8" actId="47"/>
      <pc:docMkLst>
        <pc:docMk/>
      </pc:docMkLst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3539045414" sldId="257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03793018" sldId="258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4154298981" sldId="259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837637878" sldId="260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4274056649" sldId="261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345136445" sldId="262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593537923" sldId="263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1354706772" sldId="264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648085511" sldId="267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1594430930" sldId="268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3537099853" sldId="269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4120417026" sldId="270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187380583" sldId="311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584290497" sldId="31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375151983" sldId="31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32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075961292" sldId="326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648085511" sldId="327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648085511" sldId="328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648085511" sldId="329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648085511" sldId="330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648085511" sldId="331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648085511" sldId="332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648085511" sldId="333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648085511" sldId="334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648085511" sldId="335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648085511" sldId="336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648085511" sldId="337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648085511" sldId="338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4120417026" sldId="340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584290497" sldId="341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584290497" sldId="342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584290497" sldId="343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584290497" sldId="345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584290497" sldId="346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584290497" sldId="347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584290497" sldId="349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584290497" sldId="352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584290497" sldId="35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38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38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388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389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390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39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39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584290497" sldId="39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075961292" sldId="39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075961292" sldId="396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39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398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399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400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075961292" sldId="40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584290497" sldId="40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075961292" sldId="40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075961292" sldId="40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0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06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40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408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409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410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41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41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41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41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41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416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41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0417026" sldId="418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19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20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2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2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2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2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2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26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2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28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29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3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3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3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3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3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36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3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38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39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40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4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4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4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4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4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46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4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48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49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50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5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5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94430930" sldId="45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5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5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56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5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60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6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6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6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6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66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6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68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69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70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7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7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612689035" sldId="47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612689035" sldId="47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612689035" sldId="47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76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7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78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79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80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8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8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8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8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8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86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8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88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489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91376924" sldId="49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91376924" sldId="49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91376924" sldId="49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91376924" sldId="49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91376924" sldId="49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91376924" sldId="496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91376924" sldId="49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91376924" sldId="498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91376924" sldId="499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500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50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50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50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321723424" sldId="50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854109102" sldId="506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991832643" sldId="50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146934144" sldId="508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52209262" sldId="509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690951093" sldId="510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205800892" sldId="51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060836723" sldId="51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596627772" sldId="51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724118941" sldId="51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376558747" sldId="51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974770163" sldId="51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362417963" sldId="518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232395501" sldId="519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352484571" sldId="520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829539500" sldId="52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290127810" sldId="52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908142694" sldId="52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698126766" sldId="52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44616441" sldId="526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07836579" sldId="52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713397883" sldId="528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046713856" sldId="529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583662270" sldId="530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24579522" sldId="53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369992397" sldId="53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652137216" sldId="53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239524326" sldId="53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625077827" sldId="53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464183425" sldId="536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889482276" sldId="537"/>
        </pc:sldMkLst>
      </pc:sldChg>
      <pc:sldChg chg="modSp mod">
        <pc:chgData name="Sharma Computer Academy" userId="08476b32c11f4418" providerId="LiveId" clId="{5C2EA4C3-B266-42F4-B99C-593783258B2B}" dt="2021-12-25T05:48:39.016" v="6" actId="20577"/>
        <pc:sldMkLst>
          <pc:docMk/>
          <pc:sldMk cId="0" sldId="1169"/>
        </pc:sldMkLst>
        <pc:spChg chg="mod">
          <ac:chgData name="Sharma Computer Academy" userId="08476b32c11f4418" providerId="LiveId" clId="{5C2EA4C3-B266-42F4-B99C-593783258B2B}" dt="2021-12-25T05:48:39.016" v="6" actId="20577"/>
          <ac:spMkLst>
            <pc:docMk/>
            <pc:sldMk cId="0" sldId="116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3106022745" sldId="1170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3158716792" sldId="1171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975660195" sldId="1172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267716701" sldId="1173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3727242232" sldId="1174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58688014" sldId="1175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3493056288" sldId="1176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1365462698" sldId="1177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4294230844" sldId="1178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617387224" sldId="1180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3861232242" sldId="118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233589655" sldId="1190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921332346" sldId="119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724591845" sldId="119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57751123" sldId="119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438590972" sldId="119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4110945842" sldId="119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557621273" sldId="1196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702057321" sldId="119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941292523" sldId="1198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224351001" sldId="1199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879684730" sldId="1200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667229035" sldId="120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167270385" sldId="120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12796358" sldId="120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61947420" sldId="120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785322846" sldId="120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055978790" sldId="1206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029964666" sldId="1207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731660559" sldId="1208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942339146" sldId="1209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3044171295" sldId="1210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687696523" sldId="1211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014312464" sldId="1212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563086437" sldId="1213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359283501" sldId="1214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2772798173" sldId="1215"/>
        </pc:sldMkLst>
      </pc:sldChg>
      <pc:sldChg chg="del">
        <pc:chgData name="Sharma Computer Academy" userId="08476b32c11f4418" providerId="LiveId" clId="{5C2EA4C3-B266-42F4-B99C-593783258B2B}" dt="2021-12-25T05:49:25.503" v="8" actId="47"/>
        <pc:sldMkLst>
          <pc:docMk/>
          <pc:sldMk cId="1457957006" sldId="1216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1484951753" sldId="1217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3004741594" sldId="1218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3653134170" sldId="1219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3130814487" sldId="1220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2393677109" sldId="1221"/>
        </pc:sldMkLst>
      </pc:sldChg>
      <pc:sldChg chg="del">
        <pc:chgData name="Sharma Computer Academy" userId="08476b32c11f4418" providerId="LiveId" clId="{5C2EA4C3-B266-42F4-B99C-593783258B2B}" dt="2021-12-25T05:49:05.163" v="7" actId="47"/>
        <pc:sldMkLst>
          <pc:docMk/>
          <pc:sldMk cId="3222212206" sldId="1222"/>
        </pc:sldMkLst>
      </pc:sldChg>
    </pc:docChg>
  </pc:docChgLst>
  <pc:docChgLst>
    <pc:chgData name="Sharma Computer Academy" userId="08476b32c11f4418" providerId="LiveId" clId="{247FB0C0-BC96-4270-AC32-C35F256175A8}"/>
    <pc:docChg chg="undo custSel addSld delSld modSld sldOrd">
      <pc:chgData name="Sharma Computer Academy" userId="08476b32c11f4418" providerId="LiveId" clId="{247FB0C0-BC96-4270-AC32-C35F256175A8}" dt="2020-11-25T08:12:11.065" v="2968" actId="113"/>
      <pc:docMkLst>
        <pc:docMk/>
      </pc:docMkLst>
      <pc:sldChg chg="modSp mod modAnim">
        <pc:chgData name="Sharma Computer Academy" userId="08476b32c11f4418" providerId="LiveId" clId="{247FB0C0-BC96-4270-AC32-C35F256175A8}" dt="2020-11-20T08:35:22.237" v="737" actId="113"/>
        <pc:sldMkLst>
          <pc:docMk/>
          <pc:sldMk cId="3075961292" sldId="326"/>
        </pc:sldMkLst>
        <pc:spChg chg="mod">
          <ac:chgData name="Sharma Computer Academy" userId="08476b32c11f4418" providerId="LiveId" clId="{247FB0C0-BC96-4270-AC32-C35F256175A8}" dt="2020-11-20T08:35:22.237" v="737" actId="113"/>
          <ac:spMkLst>
            <pc:docMk/>
            <pc:sldMk cId="3075961292" sldId="3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23:25.023" v="301"/>
        <pc:sldMkLst>
          <pc:docMk/>
          <pc:sldMk cId="4120417026" sldId="378"/>
        </pc:sldMkLst>
        <pc:spChg chg="mod">
          <ac:chgData name="Sharma Computer Academy" userId="08476b32c11f4418" providerId="LiveId" clId="{247FB0C0-BC96-4270-AC32-C35F256175A8}" dt="2020-11-20T07:13:31.524" v="294" actId="113"/>
          <ac:spMkLst>
            <pc:docMk/>
            <pc:sldMk cId="4120417026" sldId="37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0T07:24:27.525" v="314" actId="113"/>
        <pc:sldMkLst>
          <pc:docMk/>
          <pc:sldMk cId="4120417026" sldId="380"/>
        </pc:sldMkLst>
        <pc:spChg chg="mod">
          <ac:chgData name="Sharma Computer Academy" userId="08476b32c11f4418" providerId="LiveId" clId="{247FB0C0-BC96-4270-AC32-C35F256175A8}" dt="2020-11-20T07:24:27.525" v="314" actId="113"/>
          <ac:spMkLst>
            <pc:docMk/>
            <pc:sldMk cId="4120417026" sldId="38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7:27:25.384" v="338" actId="113"/>
        <pc:sldMkLst>
          <pc:docMk/>
          <pc:sldMk cId="4120417026" sldId="381"/>
        </pc:sldMkLst>
        <pc:spChg chg="mod">
          <ac:chgData name="Sharma Computer Academy" userId="08476b32c11f4418" providerId="LiveId" clId="{247FB0C0-BC96-4270-AC32-C35F256175A8}" dt="2020-11-20T07:27:25.384" v="338" actId="113"/>
          <ac:spMkLst>
            <pc:docMk/>
            <pc:sldMk cId="4120417026" sldId="38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7:29:40.893" v="363" actId="113"/>
        <pc:sldMkLst>
          <pc:docMk/>
          <pc:sldMk cId="4120417026" sldId="382"/>
        </pc:sldMkLst>
        <pc:spChg chg="mod">
          <ac:chgData name="Sharma Computer Academy" userId="08476b32c11f4418" providerId="LiveId" clId="{247FB0C0-BC96-4270-AC32-C35F256175A8}" dt="2020-11-20T07:29:40.893" v="363" actId="113"/>
          <ac:spMkLst>
            <pc:docMk/>
            <pc:sldMk cId="4120417026" sldId="38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44:46.506" v="401" actId="207"/>
        <pc:sldMkLst>
          <pc:docMk/>
          <pc:sldMk cId="4120417026" sldId="383"/>
        </pc:sldMkLst>
        <pc:spChg chg="mod">
          <ac:chgData name="Sharma Computer Academy" userId="08476b32c11f4418" providerId="LiveId" clId="{247FB0C0-BC96-4270-AC32-C35F256175A8}" dt="2020-11-20T07:44:46.506" v="401" actId="207"/>
          <ac:spMkLst>
            <pc:docMk/>
            <pc:sldMk cId="4120417026" sldId="38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47:58.755" v="431" actId="113"/>
        <pc:sldMkLst>
          <pc:docMk/>
          <pc:sldMk cId="1594430930" sldId="384"/>
        </pc:sldMkLst>
        <pc:spChg chg="mod">
          <ac:chgData name="Sharma Computer Academy" userId="08476b32c11f4418" providerId="LiveId" clId="{247FB0C0-BC96-4270-AC32-C35F256175A8}" dt="2020-11-20T07:47:58.755" v="431" actId="113"/>
          <ac:spMkLst>
            <pc:docMk/>
            <pc:sldMk cId="1594430930" sldId="38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8:10:07.501" v="548" actId="113"/>
        <pc:sldMkLst>
          <pc:docMk/>
          <pc:sldMk cId="1594430930" sldId="387"/>
        </pc:sldMkLst>
        <pc:spChg chg="mod">
          <ac:chgData name="Sharma Computer Academy" userId="08476b32c11f4418" providerId="LiveId" clId="{247FB0C0-BC96-4270-AC32-C35F256175A8}" dt="2020-11-20T08:10:07.501" v="548" actId="113"/>
          <ac:spMkLst>
            <pc:docMk/>
            <pc:sldMk cId="1594430930" sldId="38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8:06:30.760" v="498" actId="113"/>
        <pc:sldMkLst>
          <pc:docMk/>
          <pc:sldMk cId="1594430930" sldId="388"/>
        </pc:sldMkLst>
        <pc:spChg chg="mod">
          <ac:chgData name="Sharma Computer Academy" userId="08476b32c11f4418" providerId="LiveId" clId="{247FB0C0-BC96-4270-AC32-C35F256175A8}" dt="2020-11-20T08:06:30.760" v="498" actId="113"/>
          <ac:spMkLst>
            <pc:docMk/>
            <pc:sldMk cId="1594430930" sldId="38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12:07.644" v="570"/>
        <pc:sldMkLst>
          <pc:docMk/>
          <pc:sldMk cId="4120417026" sldId="389"/>
        </pc:sldMkLst>
        <pc:spChg chg="mod">
          <ac:chgData name="Sharma Computer Academy" userId="08476b32c11f4418" providerId="LiveId" clId="{247FB0C0-BC96-4270-AC32-C35F256175A8}" dt="2020-11-20T08:11:49.394" v="566" actId="113"/>
          <ac:spMkLst>
            <pc:docMk/>
            <pc:sldMk cId="4120417026" sldId="38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12:22:26.095" v="760" actId="20577"/>
        <pc:sldMkLst>
          <pc:docMk/>
          <pc:sldMk cId="4120417026" sldId="390"/>
        </pc:sldMkLst>
        <pc:spChg chg="mod">
          <ac:chgData name="Sharma Computer Academy" userId="08476b32c11f4418" providerId="LiveId" clId="{247FB0C0-BC96-4270-AC32-C35F256175A8}" dt="2020-11-20T12:22:26.095" v="760" actId="20577"/>
          <ac:spMkLst>
            <pc:docMk/>
            <pc:sldMk cId="4120417026" sldId="39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12:54.417" v="582"/>
        <pc:sldMkLst>
          <pc:docMk/>
          <pc:sldMk cId="4120417026" sldId="392"/>
        </pc:sldMkLst>
        <pc:spChg chg="mod">
          <ac:chgData name="Sharma Computer Academy" userId="08476b32c11f4418" providerId="LiveId" clId="{247FB0C0-BC96-4270-AC32-C35F256175A8}" dt="2020-11-20T08:12:41.123" v="579" actId="113"/>
          <ac:spMkLst>
            <pc:docMk/>
            <pc:sldMk cId="4120417026" sldId="39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28:15.227" v="624"/>
        <pc:sldMkLst>
          <pc:docMk/>
          <pc:sldMk cId="4120417026" sldId="393"/>
        </pc:sldMkLst>
        <pc:spChg chg="mod">
          <ac:chgData name="Sharma Computer Academy" userId="08476b32c11f4418" providerId="LiveId" clId="{247FB0C0-BC96-4270-AC32-C35F256175A8}" dt="2020-11-20T08:24:43.744" v="623" actId="113"/>
          <ac:spMkLst>
            <pc:docMk/>
            <pc:sldMk cId="4120417026" sldId="39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5:32.942" v="739" actId="113"/>
        <pc:sldMkLst>
          <pc:docMk/>
          <pc:sldMk cId="3075961292" sldId="395"/>
        </pc:sldMkLst>
        <pc:spChg chg="mod">
          <ac:chgData name="Sharma Computer Academy" userId="08476b32c11f4418" providerId="LiveId" clId="{247FB0C0-BC96-4270-AC32-C35F256175A8}" dt="2020-11-20T08:35:32.942" v="739" actId="113"/>
          <ac:spMkLst>
            <pc:docMk/>
            <pc:sldMk cId="3075961292" sldId="39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5:39.970" v="741" actId="2711"/>
        <pc:sldMkLst>
          <pc:docMk/>
          <pc:sldMk cId="3075961292" sldId="396"/>
        </pc:sldMkLst>
        <pc:spChg chg="mod">
          <ac:chgData name="Sharma Computer Academy" userId="08476b32c11f4418" providerId="LiveId" clId="{247FB0C0-BC96-4270-AC32-C35F256175A8}" dt="2020-11-20T08:35:39.970" v="741" actId="2711"/>
          <ac:spMkLst>
            <pc:docMk/>
            <pc:sldMk cId="3075961292" sldId="39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0:46.350" v="656"/>
        <pc:sldMkLst>
          <pc:docMk/>
          <pc:sldMk cId="4120417026" sldId="397"/>
        </pc:sldMkLst>
        <pc:spChg chg="mod">
          <ac:chgData name="Sharma Computer Academy" userId="08476b32c11f4418" providerId="LiveId" clId="{247FB0C0-BC96-4270-AC32-C35F256175A8}" dt="2020-11-20T08:30:25.534" v="651" actId="113"/>
          <ac:spMkLst>
            <pc:docMk/>
            <pc:sldMk cId="4120417026" sldId="39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2:06.536" v="674" actId="113"/>
        <pc:sldMkLst>
          <pc:docMk/>
          <pc:sldMk cId="4120417026" sldId="398"/>
        </pc:sldMkLst>
        <pc:spChg chg="mod">
          <ac:chgData name="Sharma Computer Academy" userId="08476b32c11f4418" providerId="LiveId" clId="{247FB0C0-BC96-4270-AC32-C35F256175A8}" dt="2020-11-20T08:32:06.536" v="674" actId="113"/>
          <ac:spMkLst>
            <pc:docMk/>
            <pc:sldMk cId="4120417026" sldId="39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3:39.536" v="709" actId="113"/>
        <pc:sldMkLst>
          <pc:docMk/>
          <pc:sldMk cId="4120417026" sldId="399"/>
        </pc:sldMkLst>
        <pc:spChg chg="mod">
          <ac:chgData name="Sharma Computer Academy" userId="08476b32c11f4418" providerId="LiveId" clId="{247FB0C0-BC96-4270-AC32-C35F256175A8}" dt="2020-11-20T08:33:39.536" v="709" actId="113"/>
          <ac:spMkLst>
            <pc:docMk/>
            <pc:sldMk cId="4120417026" sldId="39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0T08:34:47.167" v="732" actId="113"/>
        <pc:sldMkLst>
          <pc:docMk/>
          <pc:sldMk cId="4120417026" sldId="400"/>
        </pc:sldMkLst>
        <pc:spChg chg="mod">
          <ac:chgData name="Sharma Computer Academy" userId="08476b32c11f4418" providerId="LiveId" clId="{247FB0C0-BC96-4270-AC32-C35F256175A8}" dt="2020-11-20T08:34:47.167" v="732" actId="113"/>
          <ac:spMkLst>
            <pc:docMk/>
            <pc:sldMk cId="4120417026" sldId="40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08:33:49.406" v="772" actId="20577"/>
        <pc:sldMkLst>
          <pc:docMk/>
          <pc:sldMk cId="3075961292" sldId="401"/>
        </pc:sldMkLst>
        <pc:spChg chg="mod">
          <ac:chgData name="Sharma Computer Academy" userId="08476b32c11f4418" providerId="LiveId" clId="{247FB0C0-BC96-4270-AC32-C35F256175A8}" dt="2020-11-23T08:33:49.406" v="772" actId="20577"/>
          <ac:spMkLst>
            <pc:docMk/>
            <pc:sldMk cId="3075961292" sldId="4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6:22.594" v="757" actId="113"/>
        <pc:sldMkLst>
          <pc:docMk/>
          <pc:sldMk cId="3075961292" sldId="403"/>
        </pc:sldMkLst>
        <pc:spChg chg="mod">
          <ac:chgData name="Sharma Computer Academy" userId="08476b32c11f4418" providerId="LiveId" clId="{247FB0C0-BC96-4270-AC32-C35F256175A8}" dt="2020-11-20T08:36:22.594" v="757" actId="113"/>
          <ac:spMkLst>
            <pc:docMk/>
            <pc:sldMk cId="3075961292" sldId="4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6:30.165" v="759" actId="113"/>
        <pc:sldMkLst>
          <pc:docMk/>
          <pc:sldMk cId="3075961292" sldId="404"/>
        </pc:sldMkLst>
        <pc:spChg chg="mod">
          <ac:chgData name="Sharma Computer Academy" userId="08476b32c11f4418" providerId="LiveId" clId="{247FB0C0-BC96-4270-AC32-C35F256175A8}" dt="2020-11-20T08:36:30.165" v="759" actId="113"/>
          <ac:spMkLst>
            <pc:docMk/>
            <pc:sldMk cId="3075961292" sldId="40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10:04:21.856" v="1753" actId="113"/>
        <pc:sldMkLst>
          <pc:docMk/>
          <pc:sldMk cId="1594430930" sldId="405"/>
        </pc:sldMkLst>
        <pc:spChg chg="mod">
          <ac:chgData name="Sharma Computer Academy" userId="08476b32c11f4418" providerId="LiveId" clId="{247FB0C0-BC96-4270-AC32-C35F256175A8}" dt="2020-11-23T10:04:21.856" v="1753" actId="113"/>
          <ac:spMkLst>
            <pc:docMk/>
            <pc:sldMk cId="1594430930" sldId="40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3T08:36:00.617" v="788"/>
        <pc:sldMkLst>
          <pc:docMk/>
          <pc:sldMk cId="1594430930" sldId="406"/>
        </pc:sldMkLst>
        <pc:spChg chg="mod">
          <ac:chgData name="Sharma Computer Academy" userId="08476b32c11f4418" providerId="LiveId" clId="{247FB0C0-BC96-4270-AC32-C35F256175A8}" dt="2020-11-23T08:35:28.702" v="786" actId="113"/>
          <ac:spMkLst>
            <pc:docMk/>
            <pc:sldMk cId="1594430930" sldId="40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09:21:43.149" v="1084" actId="20577"/>
        <pc:sldMkLst>
          <pc:docMk/>
          <pc:sldMk cId="4120417026" sldId="415"/>
        </pc:sldMkLst>
        <pc:spChg chg="mod">
          <ac:chgData name="Sharma Computer Academy" userId="08476b32c11f4418" providerId="LiveId" clId="{247FB0C0-BC96-4270-AC32-C35F256175A8}" dt="2020-11-23T09:21:43.149" v="1084" actId="20577"/>
          <ac:spMkLst>
            <pc:docMk/>
            <pc:sldMk cId="4120417026" sldId="415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47FB0C0-BC96-4270-AC32-C35F256175A8}" dt="2020-11-23T09:56:06.129" v="1217"/>
        <pc:sldMkLst>
          <pc:docMk/>
          <pc:sldMk cId="4120417026" sldId="416"/>
        </pc:sldMkLst>
      </pc:sldChg>
      <pc:sldChg chg="modAnim">
        <pc:chgData name="Sharma Computer Academy" userId="08476b32c11f4418" providerId="LiveId" clId="{247FB0C0-BC96-4270-AC32-C35F256175A8}" dt="2020-11-23T09:56:21.497" v="1219"/>
        <pc:sldMkLst>
          <pc:docMk/>
          <pc:sldMk cId="4120417026" sldId="417"/>
        </pc:sldMkLst>
      </pc:sldChg>
      <pc:sldChg chg="modSp mod modAnim">
        <pc:chgData name="Sharma Computer Academy" userId="08476b32c11f4418" providerId="LiveId" clId="{247FB0C0-BC96-4270-AC32-C35F256175A8}" dt="2020-11-23T10:03:10.312" v="1740" actId="113"/>
        <pc:sldMkLst>
          <pc:docMk/>
          <pc:sldMk cId="4120417026" sldId="418"/>
        </pc:sldMkLst>
        <pc:spChg chg="mod">
          <ac:chgData name="Sharma Computer Academy" userId="08476b32c11f4418" providerId="LiveId" clId="{247FB0C0-BC96-4270-AC32-C35F256175A8}" dt="2020-11-23T10:03:10.312" v="1740" actId="113"/>
          <ac:spMkLst>
            <pc:docMk/>
            <pc:sldMk cId="4120417026" sldId="41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2:01.273" v="1952"/>
        <pc:sldMkLst>
          <pc:docMk/>
          <pc:sldMk cId="1594430930" sldId="420"/>
        </pc:sldMkLst>
        <pc:spChg chg="mod">
          <ac:chgData name="Sharma Computer Academy" userId="08476b32c11f4418" providerId="LiveId" clId="{247FB0C0-BC96-4270-AC32-C35F256175A8}" dt="2020-11-25T06:11:49.075" v="1949" actId="20577"/>
          <ac:spMkLst>
            <pc:docMk/>
            <pc:sldMk cId="1594430930" sldId="42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4:01.463" v="2004" actId="113"/>
        <pc:sldMkLst>
          <pc:docMk/>
          <pc:sldMk cId="1594430930" sldId="421"/>
        </pc:sldMkLst>
        <pc:spChg chg="mod">
          <ac:chgData name="Sharma Computer Academy" userId="08476b32c11f4418" providerId="LiveId" clId="{247FB0C0-BC96-4270-AC32-C35F256175A8}" dt="2020-11-25T06:14:01.463" v="2004" actId="113"/>
          <ac:spMkLst>
            <pc:docMk/>
            <pc:sldMk cId="1594430930" sldId="42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4:54.063" v="2014" actId="207"/>
        <pc:sldMkLst>
          <pc:docMk/>
          <pc:sldMk cId="1594430930" sldId="423"/>
        </pc:sldMkLst>
        <pc:spChg chg="mod">
          <ac:chgData name="Sharma Computer Academy" userId="08476b32c11f4418" providerId="LiveId" clId="{247FB0C0-BC96-4270-AC32-C35F256175A8}" dt="2020-11-25T06:14:54.063" v="2014" actId="207"/>
          <ac:spMkLst>
            <pc:docMk/>
            <pc:sldMk cId="1594430930" sldId="42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5T06:02:33.463" v="1815"/>
        <pc:sldMkLst>
          <pc:docMk/>
          <pc:sldMk cId="1594430930" sldId="424"/>
        </pc:sldMkLst>
        <pc:spChg chg="mod">
          <ac:chgData name="Sharma Computer Academy" userId="08476b32c11f4418" providerId="LiveId" clId="{247FB0C0-BC96-4270-AC32-C35F256175A8}" dt="2020-11-25T06:02:19.445" v="1813" actId="207"/>
          <ac:spMkLst>
            <pc:docMk/>
            <pc:sldMk cId="1594430930" sldId="42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48:23.205" v="2289"/>
        <pc:sldMkLst>
          <pc:docMk/>
          <pc:sldMk cId="1594430930" sldId="425"/>
        </pc:sldMkLst>
        <pc:spChg chg="mod">
          <ac:chgData name="Sharma Computer Academy" userId="08476b32c11f4418" providerId="LiveId" clId="{247FB0C0-BC96-4270-AC32-C35F256175A8}" dt="2020-11-25T07:48:13.807" v="2287" actId="113"/>
          <ac:spMkLst>
            <pc:docMk/>
            <pc:sldMk cId="1594430930" sldId="42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4:28.833" v="1841"/>
        <pc:sldMkLst>
          <pc:docMk/>
          <pc:sldMk cId="1594430930" sldId="426"/>
        </pc:sldMkLst>
        <pc:spChg chg="mod">
          <ac:chgData name="Sharma Computer Academy" userId="08476b32c11f4418" providerId="LiveId" clId="{247FB0C0-BC96-4270-AC32-C35F256175A8}" dt="2020-11-25T06:04:15.854" v="1838" actId="113"/>
          <ac:spMkLst>
            <pc:docMk/>
            <pc:sldMk cId="1594430930" sldId="4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6:57.082" v="1871"/>
        <pc:sldMkLst>
          <pc:docMk/>
          <pc:sldMk cId="1594430930" sldId="427"/>
        </pc:sldMkLst>
        <pc:spChg chg="mod">
          <ac:chgData name="Sharma Computer Academy" userId="08476b32c11f4418" providerId="LiveId" clId="{247FB0C0-BC96-4270-AC32-C35F256175A8}" dt="2020-11-25T06:06:44.255" v="1868" actId="113"/>
          <ac:spMkLst>
            <pc:docMk/>
            <pc:sldMk cId="1594430930" sldId="42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51:25.293" v="2333"/>
        <pc:sldMkLst>
          <pc:docMk/>
          <pc:sldMk cId="1594430930" sldId="428"/>
        </pc:sldMkLst>
        <pc:spChg chg="mod">
          <ac:chgData name="Sharma Computer Academy" userId="08476b32c11f4418" providerId="LiveId" clId="{247FB0C0-BC96-4270-AC32-C35F256175A8}" dt="2020-11-25T07:51:17.613" v="2331" actId="20577"/>
          <ac:spMkLst>
            <pc:docMk/>
            <pc:sldMk cId="1594430930" sldId="42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51:11.483" v="2330" actId="20577"/>
        <pc:sldMkLst>
          <pc:docMk/>
          <pc:sldMk cId="1594430930" sldId="431"/>
        </pc:sldMkLst>
        <pc:spChg chg="mod">
          <ac:chgData name="Sharma Computer Academy" userId="08476b32c11f4418" providerId="LiveId" clId="{247FB0C0-BC96-4270-AC32-C35F256175A8}" dt="2020-11-25T07:51:11.483" v="2330" actId="20577"/>
          <ac:spMkLst>
            <pc:docMk/>
            <pc:sldMk cId="1594430930" sldId="43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9:53.757" v="1926"/>
        <pc:sldMkLst>
          <pc:docMk/>
          <pc:sldMk cId="1594430930" sldId="432"/>
        </pc:sldMkLst>
        <pc:spChg chg="mod">
          <ac:chgData name="Sharma Computer Academy" userId="08476b32c11f4418" providerId="LiveId" clId="{247FB0C0-BC96-4270-AC32-C35F256175A8}" dt="2020-11-25T06:09:44.437" v="1924" actId="113"/>
          <ac:spMkLst>
            <pc:docMk/>
            <pc:sldMk cId="1594430930" sldId="432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5T06:16:22.676" v="2022" actId="207"/>
        <pc:sldMkLst>
          <pc:docMk/>
          <pc:sldMk cId="1594430930" sldId="433"/>
        </pc:sldMkLst>
        <pc:spChg chg="mod">
          <ac:chgData name="Sharma Computer Academy" userId="08476b32c11f4418" providerId="LiveId" clId="{247FB0C0-BC96-4270-AC32-C35F256175A8}" dt="2020-11-25T06:16:22.676" v="2022" actId="207"/>
          <ac:spMkLst>
            <pc:docMk/>
            <pc:sldMk cId="1594430930" sldId="43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6:17:40.044" v="2039" actId="113"/>
        <pc:sldMkLst>
          <pc:docMk/>
          <pc:sldMk cId="1594430930" sldId="434"/>
        </pc:sldMkLst>
        <pc:spChg chg="mod">
          <ac:chgData name="Sharma Computer Academy" userId="08476b32c11f4418" providerId="LiveId" clId="{247FB0C0-BC96-4270-AC32-C35F256175A8}" dt="2020-11-25T06:17:40.044" v="2039" actId="113"/>
          <ac:spMkLst>
            <pc:docMk/>
            <pc:sldMk cId="1594430930" sldId="43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7:05:56.398" v="2107" actId="113"/>
        <pc:sldMkLst>
          <pc:docMk/>
          <pc:sldMk cId="1594430930" sldId="435"/>
        </pc:sldMkLst>
        <pc:spChg chg="mod">
          <ac:chgData name="Sharma Computer Academy" userId="08476b32c11f4418" providerId="LiveId" clId="{247FB0C0-BC96-4270-AC32-C35F256175A8}" dt="2020-11-25T07:05:56.398" v="2107" actId="113"/>
          <ac:spMkLst>
            <pc:docMk/>
            <pc:sldMk cId="1594430930" sldId="43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16:46.843" v="2242" actId="113"/>
        <pc:sldMkLst>
          <pc:docMk/>
          <pc:sldMk cId="1594430930" sldId="436"/>
        </pc:sldMkLst>
        <pc:spChg chg="mod">
          <ac:chgData name="Sharma Computer Academy" userId="08476b32c11f4418" providerId="LiveId" clId="{247FB0C0-BC96-4270-AC32-C35F256175A8}" dt="2020-11-25T07:16:46.843" v="2242" actId="113"/>
          <ac:spMkLst>
            <pc:docMk/>
            <pc:sldMk cId="1594430930" sldId="43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7:08:14.596" v="2133" actId="113"/>
        <pc:sldMkLst>
          <pc:docMk/>
          <pc:sldMk cId="1594430930" sldId="437"/>
        </pc:sldMkLst>
        <pc:spChg chg="mod">
          <ac:chgData name="Sharma Computer Academy" userId="08476b32c11f4418" providerId="LiveId" clId="{247FB0C0-BC96-4270-AC32-C35F256175A8}" dt="2020-11-25T07:08:14.596" v="2133" actId="113"/>
          <ac:spMkLst>
            <pc:docMk/>
            <pc:sldMk cId="1594430930" sldId="4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10:08.120" v="2160" actId="113"/>
        <pc:sldMkLst>
          <pc:docMk/>
          <pc:sldMk cId="1594430930" sldId="438"/>
        </pc:sldMkLst>
        <pc:spChg chg="mod">
          <ac:chgData name="Sharma Computer Academy" userId="08476b32c11f4418" providerId="LiveId" clId="{247FB0C0-BC96-4270-AC32-C35F256175A8}" dt="2020-11-25T07:10:08.120" v="2160" actId="113"/>
          <ac:spMkLst>
            <pc:docMk/>
            <pc:sldMk cId="1594430930" sldId="438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47FB0C0-BC96-4270-AC32-C35F256175A8}" dt="2020-11-25T07:17:24.711" v="2243"/>
        <pc:sldMkLst>
          <pc:docMk/>
          <pc:sldMk cId="1594430930" sldId="439"/>
        </pc:sldMkLst>
      </pc:sldChg>
      <pc:sldChg chg="modSp mod">
        <pc:chgData name="Sharma Computer Academy" userId="08476b32c11f4418" providerId="LiveId" clId="{247FB0C0-BC96-4270-AC32-C35F256175A8}" dt="2020-11-25T07:20:14.940" v="2263" actId="20577"/>
        <pc:sldMkLst>
          <pc:docMk/>
          <pc:sldMk cId="1594430930" sldId="440"/>
        </pc:sldMkLst>
        <pc:spChg chg="mod">
          <ac:chgData name="Sharma Computer Academy" userId="08476b32c11f4418" providerId="LiveId" clId="{247FB0C0-BC96-4270-AC32-C35F256175A8}" dt="2020-11-25T07:20:14.940" v="2263" actId="20577"/>
          <ac:spMkLst>
            <pc:docMk/>
            <pc:sldMk cId="1594430930" sldId="440"/>
            <ac:spMk id="3" creationId="{00000000-0000-0000-0000-000000000000}"/>
          </ac:spMkLst>
        </pc:spChg>
      </pc:sldChg>
      <pc:sldChg chg="modSp mod ord modAnim">
        <pc:chgData name="Sharma Computer Academy" userId="08476b32c11f4418" providerId="LiveId" clId="{247FB0C0-BC96-4270-AC32-C35F256175A8}" dt="2020-11-25T08:10:27.716" v="2959" actId="20577"/>
        <pc:sldMkLst>
          <pc:docMk/>
          <pc:sldMk cId="1594430930" sldId="441"/>
        </pc:sldMkLst>
        <pc:spChg chg="mod">
          <ac:chgData name="Sharma Computer Academy" userId="08476b32c11f4418" providerId="LiveId" clId="{247FB0C0-BC96-4270-AC32-C35F256175A8}" dt="2020-11-25T08:10:27.716" v="2959" actId="20577"/>
          <ac:spMkLst>
            <pc:docMk/>
            <pc:sldMk cId="1594430930" sldId="44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8:10:13.950" v="2956" actId="27636"/>
        <pc:sldMkLst>
          <pc:docMk/>
          <pc:sldMk cId="1594430930" sldId="442"/>
        </pc:sldMkLst>
        <pc:spChg chg="mod">
          <ac:chgData name="Sharma Computer Academy" userId="08476b32c11f4418" providerId="LiveId" clId="{247FB0C0-BC96-4270-AC32-C35F256175A8}" dt="2020-11-25T08:10:13.950" v="2956" actId="27636"/>
          <ac:spMkLst>
            <pc:docMk/>
            <pc:sldMk cId="1594430930" sldId="44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8:11:46.364" v="2962"/>
        <pc:sldMkLst>
          <pc:docMk/>
          <pc:sldMk cId="1594430930" sldId="443"/>
        </pc:sldMkLst>
        <pc:spChg chg="mod">
          <ac:chgData name="Sharma Computer Academy" userId="08476b32c11f4418" providerId="LiveId" clId="{247FB0C0-BC96-4270-AC32-C35F256175A8}" dt="2020-11-25T07:52:19.023" v="2347" actId="113"/>
          <ac:spMkLst>
            <pc:docMk/>
            <pc:sldMk cId="1594430930" sldId="4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5T07:53:38.335" v="2404" actId="113"/>
        <pc:sldMkLst>
          <pc:docMk/>
          <pc:sldMk cId="1594430930" sldId="444"/>
        </pc:sldMkLst>
        <pc:spChg chg="mod">
          <ac:chgData name="Sharma Computer Academy" userId="08476b32c11f4418" providerId="LiveId" clId="{247FB0C0-BC96-4270-AC32-C35F256175A8}" dt="2020-11-25T07:53:00.531" v="2385" actId="20577"/>
          <ac:spMkLst>
            <pc:docMk/>
            <pc:sldMk cId="1594430930" sldId="444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7:53:38.335" v="2404" actId="113"/>
          <ac:spMkLst>
            <pc:docMk/>
            <pc:sldMk cId="1594430930" sldId="44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19:22.654" v="64" actId="113"/>
        <pc:sldMkLst>
          <pc:docMk/>
          <pc:sldMk cId="437326988" sldId="1182"/>
        </pc:sldMkLst>
        <pc:spChg chg="mod">
          <ac:chgData name="Sharma Computer Academy" userId="08476b32c11f4418" providerId="LiveId" clId="{247FB0C0-BC96-4270-AC32-C35F256175A8}" dt="2020-11-18T05:16:56.116" v="21" actId="20577"/>
          <ac:spMkLst>
            <pc:docMk/>
            <pc:sldMk cId="437326988" sldId="1182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18T05:19:22.654" v="64" actId="113"/>
          <ac:spMkLst>
            <pc:docMk/>
            <pc:sldMk cId="437326988" sldId="118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22:28.468" v="131" actId="113"/>
        <pc:sldMkLst>
          <pc:docMk/>
          <pc:sldMk cId="819766421" sldId="1183"/>
        </pc:sldMkLst>
        <pc:spChg chg="mod">
          <ac:chgData name="Sharma Computer Academy" userId="08476b32c11f4418" providerId="LiveId" clId="{247FB0C0-BC96-4270-AC32-C35F256175A8}" dt="2020-11-18T05:22:28.468" v="131" actId="113"/>
          <ac:spMkLst>
            <pc:docMk/>
            <pc:sldMk cId="819766421" sldId="118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23:50.965" v="165" actId="113"/>
        <pc:sldMkLst>
          <pc:docMk/>
          <pc:sldMk cId="1287782340" sldId="1184"/>
        </pc:sldMkLst>
        <pc:spChg chg="mod">
          <ac:chgData name="Sharma Computer Academy" userId="08476b32c11f4418" providerId="LiveId" clId="{247FB0C0-BC96-4270-AC32-C35F256175A8}" dt="2020-11-18T05:23:50.965" v="165" actId="113"/>
          <ac:spMkLst>
            <pc:docMk/>
            <pc:sldMk cId="1287782340" sldId="1184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247FB0C0-BC96-4270-AC32-C35F256175A8}" dt="2020-11-18T05:55:33.682" v="234"/>
        <pc:sldMkLst>
          <pc:docMk/>
          <pc:sldMk cId="314631761" sldId="1185"/>
        </pc:sldMkLst>
        <pc:spChg chg="mod">
          <ac:chgData name="Sharma Computer Academy" userId="08476b32c11f4418" providerId="LiveId" clId="{247FB0C0-BC96-4270-AC32-C35F256175A8}" dt="2020-11-18T05:55:30.662" v="233" actId="113"/>
          <ac:spMkLst>
            <pc:docMk/>
            <pc:sldMk cId="314631761" sldId="118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0T07:45:31.113" v="405" actId="207"/>
        <pc:sldMkLst>
          <pc:docMk/>
          <pc:sldMk cId="2743576512" sldId="1186"/>
        </pc:sldMkLst>
        <pc:spChg chg="mod">
          <ac:chgData name="Sharma Computer Academy" userId="08476b32c11f4418" providerId="LiveId" clId="{247FB0C0-BC96-4270-AC32-C35F256175A8}" dt="2020-11-20T07:45:31.113" v="405" actId="207"/>
          <ac:spMkLst>
            <pc:docMk/>
            <pc:sldMk cId="2743576512" sldId="1186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47FB0C0-BC96-4270-AC32-C35F256175A8}" dt="2020-11-20T07:45:08.939" v="404" actId="207"/>
        <pc:sldMkLst>
          <pc:docMk/>
          <pc:sldMk cId="2345015560" sldId="1187"/>
        </pc:sldMkLst>
        <pc:spChg chg="mod">
          <ac:chgData name="Sharma Computer Academy" userId="08476b32c11f4418" providerId="LiveId" clId="{247FB0C0-BC96-4270-AC32-C35F256175A8}" dt="2020-11-20T07:45:08.939" v="404" actId="207"/>
          <ac:spMkLst>
            <pc:docMk/>
            <pc:sldMk cId="2345015560" sldId="1187"/>
            <ac:spMk id="3" creationId="{00000000-0000-0000-0000-000000000000}"/>
          </ac:spMkLst>
        </pc:spChg>
      </pc:sldChg>
      <pc:sldChg chg="modSp add del">
        <pc:chgData name="Sharma Computer Academy" userId="08476b32c11f4418" providerId="LiveId" clId="{247FB0C0-BC96-4270-AC32-C35F256175A8}" dt="2020-11-20T07:46:01.178" v="406" actId="47"/>
        <pc:sldMkLst>
          <pc:docMk/>
          <pc:sldMk cId="3536780469" sldId="1188"/>
        </pc:sldMkLst>
        <pc:spChg chg="mod">
          <ac:chgData name="Sharma Computer Academy" userId="08476b32c11f4418" providerId="LiveId" clId="{247FB0C0-BC96-4270-AC32-C35F256175A8}" dt="2020-11-20T07:44:57.128" v="403" actId="207"/>
          <ac:spMkLst>
            <pc:docMk/>
            <pc:sldMk cId="3536780469" sldId="1188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47FB0C0-BC96-4270-AC32-C35F256175A8}" dt="2020-11-20T07:44:50.601" v="402" actId="207"/>
        <pc:sldMkLst>
          <pc:docMk/>
          <pc:sldMk cId="554276244" sldId="1189"/>
        </pc:sldMkLst>
        <pc:spChg chg="mod">
          <ac:chgData name="Sharma Computer Academy" userId="08476b32c11f4418" providerId="LiveId" clId="{247FB0C0-BC96-4270-AC32-C35F256175A8}" dt="2020-11-20T07:44:50.601" v="402" actId="207"/>
          <ac:spMkLst>
            <pc:docMk/>
            <pc:sldMk cId="554276244" sldId="118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3T09:19:25.277" v="1017"/>
        <pc:sldMkLst>
          <pc:docMk/>
          <pc:sldMk cId="1233589655" sldId="1190"/>
        </pc:sldMkLst>
        <pc:spChg chg="mod">
          <ac:chgData name="Sharma Computer Academy" userId="08476b32c11f4418" providerId="LiveId" clId="{247FB0C0-BC96-4270-AC32-C35F256175A8}" dt="2020-11-23T09:18:27.833" v="840" actId="20577"/>
          <ac:spMkLst>
            <pc:docMk/>
            <pc:sldMk cId="1233589655" sldId="1190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3T09:19:14.525" v="1015" actId="20577"/>
          <ac:spMkLst>
            <pc:docMk/>
            <pc:sldMk cId="1233589655" sldId="119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47FB0C0-BC96-4270-AC32-C35F256175A8}" dt="2020-11-23T09:55:10.048" v="1207" actId="20577"/>
        <pc:sldMkLst>
          <pc:docMk/>
          <pc:sldMk cId="2921332346" sldId="1191"/>
        </pc:sldMkLst>
        <pc:spChg chg="mod">
          <ac:chgData name="Sharma Computer Academy" userId="08476b32c11f4418" providerId="LiveId" clId="{247FB0C0-BC96-4270-AC32-C35F256175A8}" dt="2020-11-23T09:55:10.048" v="1207" actId="20577"/>
          <ac:spMkLst>
            <pc:docMk/>
            <pc:sldMk cId="2921332346" sldId="1191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47FB0C0-BC96-4270-AC32-C35F256175A8}" dt="2020-11-23T10:03:14.158" v="1741" actId="207"/>
        <pc:sldMkLst>
          <pc:docMk/>
          <pc:sldMk cId="724591845" sldId="1192"/>
        </pc:sldMkLst>
        <pc:spChg chg="mod">
          <ac:chgData name="Sharma Computer Academy" userId="08476b32c11f4418" providerId="LiveId" clId="{247FB0C0-BC96-4270-AC32-C35F256175A8}" dt="2020-11-23T10:03:14.158" v="1741" actId="207"/>
          <ac:spMkLst>
            <pc:docMk/>
            <pc:sldMk cId="724591845" sldId="119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5T07:15:13.747" v="2219" actId="207"/>
        <pc:sldMkLst>
          <pc:docMk/>
          <pc:sldMk cId="4157751123" sldId="1193"/>
        </pc:sldMkLst>
        <pc:spChg chg="mod">
          <ac:chgData name="Sharma Computer Academy" userId="08476b32c11f4418" providerId="LiveId" clId="{247FB0C0-BC96-4270-AC32-C35F256175A8}" dt="2020-11-25T07:10:38.373" v="2172" actId="20577"/>
          <ac:spMkLst>
            <pc:docMk/>
            <pc:sldMk cId="4157751123" sldId="1193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7:15:13.747" v="2219" actId="207"/>
          <ac:spMkLst>
            <pc:docMk/>
            <pc:sldMk cId="4157751123" sldId="119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8:12:04.890" v="2966" actId="113"/>
        <pc:sldMkLst>
          <pc:docMk/>
          <pc:sldMk cId="3438590972" sldId="1194"/>
        </pc:sldMkLst>
        <pc:spChg chg="mod">
          <ac:chgData name="Sharma Computer Academy" userId="08476b32c11f4418" providerId="LiveId" clId="{247FB0C0-BC96-4270-AC32-C35F256175A8}" dt="2020-11-25T07:53:29.127" v="2402" actId="20577"/>
          <ac:spMkLst>
            <pc:docMk/>
            <pc:sldMk cId="3438590972" sldId="1194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8:12:04.890" v="2966" actId="113"/>
          <ac:spMkLst>
            <pc:docMk/>
            <pc:sldMk cId="3438590972" sldId="119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7:53:43.214" v="2406" actId="113"/>
        <pc:sldMkLst>
          <pc:docMk/>
          <pc:sldMk cId="4110945842" sldId="1195"/>
        </pc:sldMkLst>
        <pc:spChg chg="mod">
          <ac:chgData name="Sharma Computer Academy" userId="08476b32c11f4418" providerId="LiveId" clId="{247FB0C0-BC96-4270-AC32-C35F256175A8}" dt="2020-11-25T07:53:43.214" v="2406" actId="113"/>
          <ac:spMkLst>
            <pc:docMk/>
            <pc:sldMk cId="4110945842" sldId="1195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8:12:11.065" v="2968" actId="113"/>
        <pc:sldMkLst>
          <pc:docMk/>
          <pc:sldMk cId="3557621273" sldId="1196"/>
        </pc:sldMkLst>
        <pc:spChg chg="mod">
          <ac:chgData name="Sharma Computer Academy" userId="08476b32c11f4418" providerId="LiveId" clId="{247FB0C0-BC96-4270-AC32-C35F256175A8}" dt="2020-11-25T08:12:11.065" v="2968" actId="113"/>
          <ac:spMkLst>
            <pc:docMk/>
            <pc:sldMk cId="3557621273" sldId="1196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247FB0C0-BC96-4270-AC32-C35F256175A8}" dt="2020-11-25T08:06:32.839" v="2937" actId="20577"/>
        <pc:sldMkLst>
          <pc:docMk/>
          <pc:sldMk cId="1702057321" sldId="1197"/>
        </pc:sldMkLst>
        <pc:spChg chg="del mod">
          <ac:chgData name="Sharma Computer Academy" userId="08476b32c11f4418" providerId="LiveId" clId="{247FB0C0-BC96-4270-AC32-C35F256175A8}" dt="2020-11-25T08:00:05.839" v="2431" actId="3680"/>
          <ac:spMkLst>
            <pc:docMk/>
            <pc:sldMk cId="1702057321" sldId="1197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247FB0C0-BC96-4270-AC32-C35F256175A8}" dt="2020-11-25T08:06:32.839" v="2937" actId="20577"/>
          <ac:graphicFrameMkLst>
            <pc:docMk/>
            <pc:sldMk cId="1702057321" sldId="1197"/>
            <ac:graphicFrameMk id="4" creationId="{CCB95B97-4F84-47D4-83BB-873A8DC21BB4}"/>
          </ac:graphicFrameMkLst>
        </pc:graphicFrameChg>
      </pc:sldChg>
    </pc:docChg>
  </pc:docChgLst>
  <pc:docChgLst>
    <pc:chgData name="Sharma Computer Academy" userId="08476b32c11f4418" providerId="LiveId" clId="{9C93A0D3-D183-4681-8D7D-A1C7A7C138E3}"/>
    <pc:docChg chg="undo custSel addSld delSld modSld">
      <pc:chgData name="Sharma Computer Academy" userId="08476b32c11f4418" providerId="LiveId" clId="{9C93A0D3-D183-4681-8D7D-A1C7A7C138E3}" dt="2020-12-09T07:38:08.394" v="2249"/>
      <pc:docMkLst>
        <pc:docMk/>
      </pc:docMkLst>
      <pc:sldChg chg="modSp mod modAnim">
        <pc:chgData name="Sharma Computer Academy" userId="08476b32c11f4418" providerId="LiveId" clId="{9C93A0D3-D183-4681-8D7D-A1C7A7C138E3}" dt="2020-11-30T08:26:39.377" v="316"/>
        <pc:sldMkLst>
          <pc:docMk/>
          <pc:sldMk cId="3146934144" sldId="321"/>
        </pc:sldMkLst>
        <pc:spChg chg="mod">
          <ac:chgData name="Sharma Computer Academy" userId="08476b32c11f4418" providerId="LiveId" clId="{9C93A0D3-D183-4681-8D7D-A1C7A7C138E3}" dt="2020-11-30T08:26:27.115" v="313" actId="113"/>
          <ac:spMkLst>
            <pc:docMk/>
            <pc:sldMk cId="3146934144" sldId="32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3:28.905" v="99" actId="207"/>
        <pc:sldMkLst>
          <pc:docMk/>
          <pc:sldMk cId="1594430930" sldId="429"/>
        </pc:sldMkLst>
        <pc:spChg chg="mod">
          <ac:chgData name="Sharma Computer Academy" userId="08476b32c11f4418" providerId="LiveId" clId="{9C93A0D3-D183-4681-8D7D-A1C7A7C138E3}" dt="2020-11-30T08:13:28.905" v="99" actId="207"/>
          <ac:spMkLst>
            <pc:docMk/>
            <pc:sldMk cId="1594430930" sldId="4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27T08:15:20.744" v="0" actId="20577"/>
        <pc:sldMkLst>
          <pc:docMk/>
          <pc:sldMk cId="1594430930" sldId="435"/>
        </pc:sldMkLst>
        <pc:spChg chg="mod">
          <ac:chgData name="Sharma Computer Academy" userId="08476b32c11f4418" providerId="LiveId" clId="{9C93A0D3-D183-4681-8D7D-A1C7A7C138E3}" dt="2020-11-27T08:15:20.744" v="0" actId="20577"/>
          <ac:spMkLst>
            <pc:docMk/>
            <pc:sldMk cId="1594430930" sldId="4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30T08:08:32.832" v="31" actId="113"/>
        <pc:sldMkLst>
          <pc:docMk/>
          <pc:sldMk cId="1594430930" sldId="446"/>
        </pc:sldMkLst>
        <pc:spChg chg="mod">
          <ac:chgData name="Sharma Computer Academy" userId="08476b32c11f4418" providerId="LiveId" clId="{9C93A0D3-D183-4681-8D7D-A1C7A7C138E3}" dt="2020-11-30T08:08:32.832" v="31" actId="113"/>
          <ac:spMkLst>
            <pc:docMk/>
            <pc:sldMk cId="1594430930" sldId="44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1-30T08:11:33.608" v="67" actId="207"/>
        <pc:sldMkLst>
          <pc:docMk/>
          <pc:sldMk cId="1594430930" sldId="447"/>
        </pc:sldMkLst>
        <pc:spChg chg="mod">
          <ac:chgData name="Sharma Computer Academy" userId="08476b32c11f4418" providerId="LiveId" clId="{9C93A0D3-D183-4681-8D7D-A1C7A7C138E3}" dt="2020-11-30T08:11:33.608" v="67" actId="207"/>
          <ac:spMkLst>
            <pc:docMk/>
            <pc:sldMk cId="1594430930" sldId="44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30T08:09:31.822" v="47" actId="113"/>
        <pc:sldMkLst>
          <pc:docMk/>
          <pc:sldMk cId="1594430930" sldId="449"/>
        </pc:sldMkLst>
        <pc:spChg chg="mod">
          <ac:chgData name="Sharma Computer Academy" userId="08476b32c11f4418" providerId="LiveId" clId="{9C93A0D3-D183-4681-8D7D-A1C7A7C138E3}" dt="2020-11-30T08:09:31.822" v="47" actId="113"/>
          <ac:spMkLst>
            <pc:docMk/>
            <pc:sldMk cId="1594430930" sldId="44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6:41.244" v="157" actId="113"/>
        <pc:sldMkLst>
          <pc:docMk/>
          <pc:sldMk cId="1594430930" sldId="450"/>
        </pc:sldMkLst>
        <pc:spChg chg="mod">
          <ac:chgData name="Sharma Computer Academy" userId="08476b32c11f4418" providerId="LiveId" clId="{9C93A0D3-D183-4681-8D7D-A1C7A7C138E3}" dt="2020-11-30T08:16:41.244" v="157" actId="113"/>
          <ac:spMkLst>
            <pc:docMk/>
            <pc:sldMk cId="1594430930" sldId="4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8:27.414" v="184"/>
        <pc:sldMkLst>
          <pc:docMk/>
          <pc:sldMk cId="1594430930" sldId="451"/>
        </pc:sldMkLst>
        <pc:spChg chg="mod">
          <ac:chgData name="Sharma Computer Academy" userId="08476b32c11f4418" providerId="LiveId" clId="{9C93A0D3-D183-4681-8D7D-A1C7A7C138E3}" dt="2020-11-30T08:17:59.792" v="181" actId="113"/>
          <ac:spMkLst>
            <pc:docMk/>
            <pc:sldMk cId="1594430930" sldId="45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2:26.487" v="249"/>
        <pc:sldMkLst>
          <pc:docMk/>
          <pc:sldMk cId="1594430930" sldId="452"/>
        </pc:sldMkLst>
        <pc:spChg chg="mod">
          <ac:chgData name="Sharma Computer Academy" userId="08476b32c11f4418" providerId="LiveId" clId="{9C93A0D3-D183-4681-8D7D-A1C7A7C138E3}" dt="2020-11-30T08:22:14.244" v="246" actId="113"/>
          <ac:spMkLst>
            <pc:docMk/>
            <pc:sldMk cId="1594430930" sldId="4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5:12.580" v="293" actId="113"/>
        <pc:sldMkLst>
          <pc:docMk/>
          <pc:sldMk cId="1594430930" sldId="453"/>
        </pc:sldMkLst>
        <pc:spChg chg="mod">
          <ac:chgData name="Sharma Computer Academy" userId="08476b32c11f4418" providerId="LiveId" clId="{9C93A0D3-D183-4681-8D7D-A1C7A7C138E3}" dt="2020-11-30T08:25:12.580" v="293" actId="113"/>
          <ac:spMkLst>
            <pc:docMk/>
            <pc:sldMk cId="1594430930" sldId="45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8:30.669" v="343"/>
        <pc:sldMkLst>
          <pc:docMk/>
          <pc:sldMk cId="3146934144" sldId="454"/>
        </pc:sldMkLst>
        <pc:spChg chg="mod">
          <ac:chgData name="Sharma Computer Academy" userId="08476b32c11f4418" providerId="LiveId" clId="{9C93A0D3-D183-4681-8D7D-A1C7A7C138E3}" dt="2020-11-30T08:28:13.879" v="340" actId="113"/>
          <ac:spMkLst>
            <pc:docMk/>
            <pc:sldMk cId="3146934144" sldId="45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30:47.175" v="373" actId="207"/>
        <pc:sldMkLst>
          <pc:docMk/>
          <pc:sldMk cId="3146934144" sldId="456"/>
        </pc:sldMkLst>
        <pc:spChg chg="mod">
          <ac:chgData name="Sharma Computer Academy" userId="08476b32c11f4418" providerId="LiveId" clId="{9C93A0D3-D183-4681-8D7D-A1C7A7C138E3}" dt="2020-11-30T08:30:47.175" v="373" actId="207"/>
          <ac:spMkLst>
            <pc:docMk/>
            <pc:sldMk cId="3146934144" sldId="45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31:31.401" v="386" actId="113"/>
        <pc:sldMkLst>
          <pc:docMk/>
          <pc:sldMk cId="3146934144" sldId="457"/>
        </pc:sldMkLst>
        <pc:spChg chg="mod">
          <ac:chgData name="Sharma Computer Academy" userId="08476b32c11f4418" providerId="LiveId" clId="{9C93A0D3-D183-4681-8D7D-A1C7A7C138E3}" dt="2020-11-30T08:31:31.401" v="386" actId="113"/>
          <ac:spMkLst>
            <pc:docMk/>
            <pc:sldMk cId="3146934144" sldId="45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3A0D3-D183-4681-8D7D-A1C7A7C138E3}" dt="2020-12-04T06:39:17.082" v="1422" actId="47"/>
        <pc:sldMkLst>
          <pc:docMk/>
          <pc:sldMk cId="3146934144" sldId="465"/>
        </pc:sldMkLst>
      </pc:sldChg>
      <pc:sldChg chg="modSp mod">
        <pc:chgData name="Sharma Computer Academy" userId="08476b32c11f4418" providerId="LiveId" clId="{9C93A0D3-D183-4681-8D7D-A1C7A7C138E3}" dt="2020-12-04T06:54:31.051" v="1656" actId="113"/>
        <pc:sldMkLst>
          <pc:docMk/>
          <pc:sldMk cId="3146934144" sldId="476"/>
        </pc:sldMkLst>
        <pc:spChg chg="mod">
          <ac:chgData name="Sharma Computer Academy" userId="08476b32c11f4418" providerId="LiveId" clId="{9C93A0D3-D183-4681-8D7D-A1C7A7C138E3}" dt="2020-12-04T06:54:31.051" v="1656" actId="113"/>
          <ac:spMkLst>
            <pc:docMk/>
            <pc:sldMk cId="3146934144" sldId="4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11:44:20.346" v="2242" actId="20577"/>
        <pc:sldMkLst>
          <pc:docMk/>
          <pc:sldMk cId="3146934144" sldId="477"/>
        </pc:sldMkLst>
        <pc:spChg chg="mod">
          <ac:chgData name="Sharma Computer Academy" userId="08476b32c11f4418" providerId="LiveId" clId="{9C93A0D3-D183-4681-8D7D-A1C7A7C138E3}" dt="2020-12-07T11:44:20.346" v="2242" actId="20577"/>
          <ac:spMkLst>
            <pc:docMk/>
            <pc:sldMk cId="3146934144" sldId="4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6:08.708" v="1665" actId="207"/>
        <pc:sldMkLst>
          <pc:docMk/>
          <pc:sldMk cId="3146934144" sldId="479"/>
        </pc:sldMkLst>
        <pc:spChg chg="mod">
          <ac:chgData name="Sharma Computer Academy" userId="08476b32c11f4418" providerId="LiveId" clId="{9C93A0D3-D183-4681-8D7D-A1C7A7C138E3}" dt="2020-12-04T06:56:08.708" v="1665" actId="207"/>
          <ac:spMkLst>
            <pc:docMk/>
            <pc:sldMk cId="3146934144" sldId="47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6:03.223" v="1664" actId="207"/>
        <pc:sldMkLst>
          <pc:docMk/>
          <pc:sldMk cId="3146934144" sldId="480"/>
        </pc:sldMkLst>
        <pc:spChg chg="mod">
          <ac:chgData name="Sharma Computer Academy" userId="08476b32c11f4418" providerId="LiveId" clId="{9C93A0D3-D183-4681-8D7D-A1C7A7C138E3}" dt="2020-12-04T06:56:03.223" v="1664" actId="207"/>
          <ac:spMkLst>
            <pc:docMk/>
            <pc:sldMk cId="3146934144" sldId="4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7:00.449" v="1674" actId="207"/>
        <pc:sldMkLst>
          <pc:docMk/>
          <pc:sldMk cId="3146934144" sldId="481"/>
        </pc:sldMkLst>
        <pc:spChg chg="mod">
          <ac:chgData name="Sharma Computer Academy" userId="08476b32c11f4418" providerId="LiveId" clId="{9C93A0D3-D183-4681-8D7D-A1C7A7C138E3}" dt="2020-12-04T06:57:00.449" v="1674" actId="207"/>
          <ac:spMkLst>
            <pc:docMk/>
            <pc:sldMk cId="3146934144" sldId="4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8:01.090" v="1687" actId="113"/>
        <pc:sldMkLst>
          <pc:docMk/>
          <pc:sldMk cId="3146934144" sldId="482"/>
        </pc:sldMkLst>
        <pc:spChg chg="mod">
          <ac:chgData name="Sharma Computer Academy" userId="08476b32c11f4418" providerId="LiveId" clId="{9C93A0D3-D183-4681-8D7D-A1C7A7C138E3}" dt="2020-12-04T06:58:01.090" v="1687" actId="113"/>
          <ac:spMkLst>
            <pc:docMk/>
            <pc:sldMk cId="3146934144" sldId="48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4T07:01:49.069" v="1692" actId="2711"/>
        <pc:sldMkLst>
          <pc:docMk/>
          <pc:sldMk cId="3146934144" sldId="483"/>
        </pc:sldMkLst>
        <pc:spChg chg="mod">
          <ac:chgData name="Sharma Computer Academy" userId="08476b32c11f4418" providerId="LiveId" clId="{9C93A0D3-D183-4681-8D7D-A1C7A7C138E3}" dt="2020-12-04T07:01:49.069" v="1692" actId="2711"/>
          <ac:spMkLst>
            <pc:docMk/>
            <pc:sldMk cId="3146934144" sldId="48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8:59:33.102" v="1716" actId="115"/>
        <pc:sldMkLst>
          <pc:docMk/>
          <pc:sldMk cId="3146934144" sldId="484"/>
        </pc:sldMkLst>
        <pc:spChg chg="mod">
          <ac:chgData name="Sharma Computer Academy" userId="08476b32c11f4418" providerId="LiveId" clId="{9C93A0D3-D183-4681-8D7D-A1C7A7C138E3}" dt="2020-12-07T08:59:33.102" v="1716" actId="115"/>
          <ac:spMkLst>
            <pc:docMk/>
            <pc:sldMk cId="3146934144" sldId="4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8:59:16.444" v="1711" actId="113"/>
        <pc:sldMkLst>
          <pc:docMk/>
          <pc:sldMk cId="3146934144" sldId="485"/>
        </pc:sldMkLst>
        <pc:spChg chg="mod">
          <ac:chgData name="Sharma Computer Academy" userId="08476b32c11f4418" providerId="LiveId" clId="{9C93A0D3-D183-4681-8D7D-A1C7A7C138E3}" dt="2020-12-07T08:59:16.444" v="1711" actId="113"/>
          <ac:spMkLst>
            <pc:docMk/>
            <pc:sldMk cId="3146934144" sldId="4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19.355" v="1731" actId="207"/>
        <pc:sldMkLst>
          <pc:docMk/>
          <pc:sldMk cId="3146934144" sldId="486"/>
        </pc:sldMkLst>
        <pc:spChg chg="mod">
          <ac:chgData name="Sharma Computer Academy" userId="08476b32c11f4418" providerId="LiveId" clId="{9C93A0D3-D183-4681-8D7D-A1C7A7C138E3}" dt="2020-12-07T09:01:19.355" v="1731" actId="207"/>
          <ac:spMkLst>
            <pc:docMk/>
            <pc:sldMk cId="3146934144" sldId="4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23.660" v="1732" actId="207"/>
        <pc:sldMkLst>
          <pc:docMk/>
          <pc:sldMk cId="3146934144" sldId="488"/>
        </pc:sldMkLst>
        <pc:spChg chg="mod">
          <ac:chgData name="Sharma Computer Academy" userId="08476b32c11f4418" providerId="LiveId" clId="{9C93A0D3-D183-4681-8D7D-A1C7A7C138E3}" dt="2020-12-07T09:01:23.660" v="1732" actId="207"/>
          <ac:spMkLst>
            <pc:docMk/>
            <pc:sldMk cId="3146934144" sldId="48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33.267" v="1734" actId="207"/>
        <pc:sldMkLst>
          <pc:docMk/>
          <pc:sldMk cId="3146934144" sldId="489"/>
        </pc:sldMkLst>
        <pc:spChg chg="mod">
          <ac:chgData name="Sharma Computer Academy" userId="08476b32c11f4418" providerId="LiveId" clId="{9C93A0D3-D183-4681-8D7D-A1C7A7C138E3}" dt="2020-12-07T09:01:33.267" v="1734" actId="207"/>
          <ac:spMkLst>
            <pc:docMk/>
            <pc:sldMk cId="3146934144" sldId="48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9C93A0D3-D183-4681-8D7D-A1C7A7C138E3}" dt="2020-11-27T08:27:17.814" v="2"/>
        <pc:sldMkLst>
          <pc:docMk/>
          <pc:sldMk cId="491376924" sldId="491"/>
        </pc:sldMkLst>
      </pc:sldChg>
      <pc:sldChg chg="modAnim">
        <pc:chgData name="Sharma Computer Academy" userId="08476b32c11f4418" providerId="LiveId" clId="{9C93A0D3-D183-4681-8D7D-A1C7A7C138E3}" dt="2020-11-27T08:28:14.490" v="6"/>
        <pc:sldMkLst>
          <pc:docMk/>
          <pc:sldMk cId="491376924" sldId="493"/>
        </pc:sldMkLst>
      </pc:sldChg>
      <pc:sldChg chg="modAnim">
        <pc:chgData name="Sharma Computer Academy" userId="08476b32c11f4418" providerId="LiveId" clId="{9C93A0D3-D183-4681-8D7D-A1C7A7C138E3}" dt="2020-11-27T08:28:43.850" v="10"/>
        <pc:sldMkLst>
          <pc:docMk/>
          <pc:sldMk cId="491376924" sldId="494"/>
        </pc:sldMkLst>
      </pc:sldChg>
      <pc:sldChg chg="modAnim">
        <pc:chgData name="Sharma Computer Academy" userId="08476b32c11f4418" providerId="LiveId" clId="{9C93A0D3-D183-4681-8D7D-A1C7A7C138E3}" dt="2020-11-27T08:29:21.576" v="14"/>
        <pc:sldMkLst>
          <pc:docMk/>
          <pc:sldMk cId="491376924" sldId="495"/>
        </pc:sldMkLst>
      </pc:sldChg>
      <pc:sldChg chg="modSp mod">
        <pc:chgData name="Sharma Computer Academy" userId="08476b32c11f4418" providerId="LiveId" clId="{9C93A0D3-D183-4681-8D7D-A1C7A7C138E3}" dt="2020-12-07T09:04:43.647" v="1806" actId="113"/>
        <pc:sldMkLst>
          <pc:docMk/>
          <pc:sldMk cId="3146934144" sldId="501"/>
        </pc:sldMkLst>
        <pc:spChg chg="mod">
          <ac:chgData name="Sharma Computer Academy" userId="08476b32c11f4418" providerId="LiveId" clId="{9C93A0D3-D183-4681-8D7D-A1C7A7C138E3}" dt="2020-12-07T09:04:43.647" v="1806" actId="113"/>
          <ac:spMkLst>
            <pc:docMk/>
            <pc:sldMk cId="3146934144" sldId="5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3:32.782" v="1788" actId="113"/>
        <pc:sldMkLst>
          <pc:docMk/>
          <pc:sldMk cId="3146934144" sldId="504"/>
        </pc:sldMkLst>
        <pc:spChg chg="mod">
          <ac:chgData name="Sharma Computer Academy" userId="08476b32c11f4418" providerId="LiveId" clId="{9C93A0D3-D183-4681-8D7D-A1C7A7C138E3}" dt="2020-12-07T09:03:32.782" v="1788" actId="113"/>
          <ac:spMkLst>
            <pc:docMk/>
            <pc:sldMk cId="3146934144" sldId="50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5"/>
        </pc:sldMkLst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6"/>
        </pc:sldMkLst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7"/>
        </pc:sldMkLst>
      </pc:sldChg>
      <pc:sldChg chg="modSp mod modAnim">
        <pc:chgData name="Sharma Computer Academy" userId="08476b32c11f4418" providerId="LiveId" clId="{9C93A0D3-D183-4681-8D7D-A1C7A7C138E3}" dt="2020-12-07T09:07:32.360" v="1851"/>
        <pc:sldMkLst>
          <pc:docMk/>
          <pc:sldMk cId="52209262" sldId="509"/>
        </pc:sldMkLst>
        <pc:spChg chg="mod">
          <ac:chgData name="Sharma Computer Academy" userId="08476b32c11f4418" providerId="LiveId" clId="{9C93A0D3-D183-4681-8D7D-A1C7A7C138E3}" dt="2020-12-07T09:06:20.324" v="1827" actId="20577"/>
          <ac:spMkLst>
            <pc:docMk/>
            <pc:sldMk cId="52209262" sldId="5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8:12.614" v="1863" actId="27636"/>
        <pc:sldMkLst>
          <pc:docMk/>
          <pc:sldMk cId="3690951093" sldId="510"/>
        </pc:sldMkLst>
        <pc:spChg chg="mod">
          <ac:chgData name="Sharma Computer Academy" userId="08476b32c11f4418" providerId="LiveId" clId="{9C93A0D3-D183-4681-8D7D-A1C7A7C138E3}" dt="2020-12-07T09:08:12.614" v="1863" actId="27636"/>
          <ac:spMkLst>
            <pc:docMk/>
            <pc:sldMk cId="3690951093" sldId="5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08:56.765" v="1875" actId="113"/>
        <pc:sldMkLst>
          <pc:docMk/>
          <pc:sldMk cId="1205800892" sldId="511"/>
        </pc:sldMkLst>
        <pc:spChg chg="mod">
          <ac:chgData name="Sharma Computer Academy" userId="08476b32c11f4418" providerId="LiveId" clId="{9C93A0D3-D183-4681-8D7D-A1C7A7C138E3}" dt="2020-12-07T09:08:56.765" v="1875" actId="113"/>
          <ac:spMkLst>
            <pc:docMk/>
            <pc:sldMk cId="1205800892" sldId="5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3:58.744" v="1898" actId="113"/>
        <pc:sldMkLst>
          <pc:docMk/>
          <pc:sldMk cId="2596627772" sldId="513"/>
        </pc:sldMkLst>
        <pc:spChg chg="mod">
          <ac:chgData name="Sharma Computer Academy" userId="08476b32c11f4418" providerId="LiveId" clId="{9C93A0D3-D183-4681-8D7D-A1C7A7C138E3}" dt="2020-12-07T09:13:58.744" v="1898" actId="113"/>
          <ac:spMkLst>
            <pc:docMk/>
            <pc:sldMk cId="2596627772" sldId="5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5:35.722" v="1927" actId="113"/>
        <pc:sldMkLst>
          <pc:docMk/>
          <pc:sldMk cId="1724118941" sldId="514"/>
        </pc:sldMkLst>
        <pc:spChg chg="mod">
          <ac:chgData name="Sharma Computer Academy" userId="08476b32c11f4418" providerId="LiveId" clId="{9C93A0D3-D183-4681-8D7D-A1C7A7C138E3}" dt="2020-12-07T09:15:35.722" v="1927" actId="113"/>
          <ac:spMkLst>
            <pc:docMk/>
            <pc:sldMk cId="1724118941" sldId="51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7:00.869" v="1951" actId="113"/>
        <pc:sldMkLst>
          <pc:docMk/>
          <pc:sldMk cId="2376558747" sldId="515"/>
        </pc:sldMkLst>
        <pc:spChg chg="mod">
          <ac:chgData name="Sharma Computer Academy" userId="08476b32c11f4418" providerId="LiveId" clId="{9C93A0D3-D183-4681-8D7D-A1C7A7C138E3}" dt="2020-12-07T09:17:00.869" v="1951" actId="113"/>
          <ac:spMkLst>
            <pc:docMk/>
            <pc:sldMk cId="2376558747" sldId="51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C93A0D3-D183-4681-8D7D-A1C7A7C138E3}" dt="2020-12-09T07:26:42.867" v="2245" actId="20577"/>
        <pc:sldMkLst>
          <pc:docMk/>
          <pc:sldMk cId="3974770163" sldId="517"/>
        </pc:sldMkLst>
        <pc:spChg chg="mod">
          <ac:chgData name="Sharma Computer Academy" userId="08476b32c11f4418" providerId="LiveId" clId="{9C93A0D3-D183-4681-8D7D-A1C7A7C138E3}" dt="2020-12-09T07:26:42.867" v="2245" actId="20577"/>
          <ac:spMkLst>
            <pc:docMk/>
            <pc:sldMk cId="3974770163" sldId="51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2-09T07:38:08.394" v="2249"/>
        <pc:sldMkLst>
          <pc:docMk/>
          <pc:sldMk cId="3362417963" sldId="518"/>
        </pc:sldMkLst>
        <pc:spChg chg="mod">
          <ac:chgData name="Sharma Computer Academy" userId="08476b32c11f4418" providerId="LiveId" clId="{9C93A0D3-D183-4681-8D7D-A1C7A7C138E3}" dt="2020-12-09T07:34:39.832" v="2246" actId="20577"/>
          <ac:spMkLst>
            <pc:docMk/>
            <pc:sldMk cId="3362417963" sldId="5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3:40.701" v="2034" actId="115"/>
        <pc:sldMkLst>
          <pc:docMk/>
          <pc:sldMk cId="2232395501" sldId="519"/>
        </pc:sldMkLst>
        <pc:spChg chg="mod">
          <ac:chgData name="Sharma Computer Academy" userId="08476b32c11f4418" providerId="LiveId" clId="{9C93A0D3-D183-4681-8D7D-A1C7A7C138E3}" dt="2020-12-07T09:23:40.701" v="2034" actId="115"/>
          <ac:spMkLst>
            <pc:docMk/>
            <pc:sldMk cId="2232395501" sldId="5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3:02.773" v="2020" actId="115"/>
        <pc:sldMkLst>
          <pc:docMk/>
          <pc:sldMk cId="1352484571" sldId="520"/>
        </pc:sldMkLst>
        <pc:spChg chg="mod">
          <ac:chgData name="Sharma Computer Academy" userId="08476b32c11f4418" providerId="LiveId" clId="{9C93A0D3-D183-4681-8D7D-A1C7A7C138E3}" dt="2020-12-07T09:23:02.773" v="2020" actId="115"/>
          <ac:spMkLst>
            <pc:docMk/>
            <pc:sldMk cId="1352484571" sldId="52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4:31.681" v="2049" actId="207"/>
        <pc:sldMkLst>
          <pc:docMk/>
          <pc:sldMk cId="3829539500" sldId="521"/>
        </pc:sldMkLst>
        <pc:spChg chg="mod">
          <ac:chgData name="Sharma Computer Academy" userId="08476b32c11f4418" providerId="LiveId" clId="{9C93A0D3-D183-4681-8D7D-A1C7A7C138E3}" dt="2020-12-07T09:24:31.681" v="2049" actId="207"/>
          <ac:spMkLst>
            <pc:docMk/>
            <pc:sldMk cId="3829539500" sldId="5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5:29.875" v="2061" actId="207"/>
        <pc:sldMkLst>
          <pc:docMk/>
          <pc:sldMk cId="2290127810" sldId="522"/>
        </pc:sldMkLst>
        <pc:spChg chg="mod">
          <ac:chgData name="Sharma Computer Academy" userId="08476b32c11f4418" providerId="LiveId" clId="{9C93A0D3-D183-4681-8D7D-A1C7A7C138E3}" dt="2020-12-07T09:25:29.875" v="2061" actId="207"/>
          <ac:spMkLst>
            <pc:docMk/>
            <pc:sldMk cId="2290127810" sldId="52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6:16.511" v="2072" actId="113"/>
        <pc:sldMkLst>
          <pc:docMk/>
          <pc:sldMk cId="1908142694" sldId="523"/>
        </pc:sldMkLst>
        <pc:spChg chg="mod">
          <ac:chgData name="Sharma Computer Academy" userId="08476b32c11f4418" providerId="LiveId" clId="{9C93A0D3-D183-4681-8D7D-A1C7A7C138E3}" dt="2020-12-07T09:26:16.511" v="2072" actId="113"/>
          <ac:spMkLst>
            <pc:docMk/>
            <pc:sldMk cId="1908142694" sldId="5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39.421" v="2102" actId="27636"/>
        <pc:sldMkLst>
          <pc:docMk/>
          <pc:sldMk cId="3698126766" sldId="525"/>
        </pc:sldMkLst>
        <pc:spChg chg="mod">
          <ac:chgData name="Sharma Computer Academy" userId="08476b32c11f4418" providerId="LiveId" clId="{9C93A0D3-D183-4681-8D7D-A1C7A7C138E3}" dt="2020-12-07T09:27:39.421" v="2102" actId="27636"/>
          <ac:spMkLst>
            <pc:docMk/>
            <pc:sldMk cId="3698126766" sldId="52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52.862" v="2107" actId="207"/>
        <pc:sldMkLst>
          <pc:docMk/>
          <pc:sldMk cId="344616441" sldId="526"/>
        </pc:sldMkLst>
        <pc:spChg chg="mod">
          <ac:chgData name="Sharma Computer Academy" userId="08476b32c11f4418" providerId="LiveId" clId="{9C93A0D3-D183-4681-8D7D-A1C7A7C138E3}" dt="2020-12-07T09:27:52.862" v="2107" actId="207"/>
          <ac:spMkLst>
            <pc:docMk/>
            <pc:sldMk cId="344616441" sldId="5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8:04.977" v="2113" actId="27636"/>
        <pc:sldMkLst>
          <pc:docMk/>
          <pc:sldMk cId="307836579" sldId="527"/>
        </pc:sldMkLst>
        <pc:spChg chg="mod">
          <ac:chgData name="Sharma Computer Academy" userId="08476b32c11f4418" providerId="LiveId" clId="{9C93A0D3-D183-4681-8D7D-A1C7A7C138E3}" dt="2020-12-07T09:28:04.977" v="2113" actId="27636"/>
          <ac:spMkLst>
            <pc:docMk/>
            <pc:sldMk cId="307836579" sldId="5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16.664" v="2095" actId="207"/>
        <pc:sldMkLst>
          <pc:docMk/>
          <pc:sldMk cId="2046713856" sldId="529"/>
        </pc:sldMkLst>
        <pc:spChg chg="mod">
          <ac:chgData name="Sharma Computer Academy" userId="08476b32c11f4418" providerId="LiveId" clId="{9C93A0D3-D183-4681-8D7D-A1C7A7C138E3}" dt="2020-12-07T09:27:16.664" v="2095" actId="207"/>
          <ac:spMkLst>
            <pc:docMk/>
            <pc:sldMk cId="2046713856" sldId="52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02.106" v="2091" actId="113"/>
        <pc:sldMkLst>
          <pc:docMk/>
          <pc:sldMk cId="1583662270" sldId="530"/>
        </pc:sldMkLst>
        <pc:spChg chg="mod">
          <ac:chgData name="Sharma Computer Academy" userId="08476b32c11f4418" providerId="LiveId" clId="{9C93A0D3-D183-4681-8D7D-A1C7A7C138E3}" dt="2020-12-07T09:27:02.106" v="2091" actId="113"/>
          <ac:spMkLst>
            <pc:docMk/>
            <pc:sldMk cId="1583662270" sldId="53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0:48.536" v="2137" actId="113"/>
        <pc:sldMkLst>
          <pc:docMk/>
          <pc:sldMk cId="4124579522" sldId="531"/>
        </pc:sldMkLst>
        <pc:spChg chg="mod">
          <ac:chgData name="Sharma Computer Academy" userId="08476b32c11f4418" providerId="LiveId" clId="{9C93A0D3-D183-4681-8D7D-A1C7A7C138E3}" dt="2020-12-07T09:30:48.536" v="2137" actId="113"/>
          <ac:spMkLst>
            <pc:docMk/>
            <pc:sldMk cId="4124579522" sldId="53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C93A0D3-D183-4681-8D7D-A1C7A7C138E3}" dt="2020-12-07T09:33:36.048" v="2185" actId="113"/>
        <pc:sldMkLst>
          <pc:docMk/>
          <pc:sldMk cId="3652137216" sldId="533"/>
        </pc:sldMkLst>
        <pc:spChg chg="mod">
          <ac:chgData name="Sharma Computer Academy" userId="08476b32c11f4418" providerId="LiveId" clId="{9C93A0D3-D183-4681-8D7D-A1C7A7C138E3}" dt="2020-12-07T09:33:36.048" v="2185" actId="113"/>
          <ac:spMkLst>
            <pc:docMk/>
            <pc:sldMk cId="3652137216" sldId="53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4:50.874" v="2204" actId="113"/>
        <pc:sldMkLst>
          <pc:docMk/>
          <pc:sldMk cId="3625077827" sldId="535"/>
        </pc:sldMkLst>
        <pc:spChg chg="mod">
          <ac:chgData name="Sharma Computer Academy" userId="08476b32c11f4418" providerId="LiveId" clId="{9C93A0D3-D183-4681-8D7D-A1C7A7C138E3}" dt="2020-12-07T09:34:50.874" v="2204" actId="113"/>
          <ac:spMkLst>
            <pc:docMk/>
            <pc:sldMk cId="3625077827" sldId="5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6:28.015" v="2232" actId="113"/>
        <pc:sldMkLst>
          <pc:docMk/>
          <pc:sldMk cId="2464183425" sldId="536"/>
        </pc:sldMkLst>
        <pc:spChg chg="mod">
          <ac:chgData name="Sharma Computer Academy" userId="08476b32c11f4418" providerId="LiveId" clId="{9C93A0D3-D183-4681-8D7D-A1C7A7C138E3}" dt="2020-12-07T09:36:28.015" v="2232" actId="113"/>
          <ac:spMkLst>
            <pc:docMk/>
            <pc:sldMk cId="2464183425" sldId="5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1-30T08:07:34.576" v="19" actId="1035"/>
        <pc:sldMkLst>
          <pc:docMk/>
          <pc:sldMk cId="1702057321" sldId="1197"/>
        </pc:sldMkLst>
        <pc:graphicFrameChg chg="mod modGraphic">
          <ac:chgData name="Sharma Computer Academy" userId="08476b32c11f4418" providerId="LiveId" clId="{9C93A0D3-D183-4681-8D7D-A1C7A7C138E3}" dt="2020-11-30T08:07:34.576" v="19" actId="1035"/>
          <ac:graphicFrameMkLst>
            <pc:docMk/>
            <pc:sldMk cId="1702057321" sldId="1197"/>
            <ac:graphicFrameMk id="4" creationId="{CCB95B97-4F84-47D4-83BB-873A8DC21BB4}"/>
          </ac:graphicFrameMkLst>
        </pc:graphicFrameChg>
      </pc:sldChg>
      <pc:sldChg chg="modSp add mod modAnim">
        <pc:chgData name="Sharma Computer Academy" userId="08476b32c11f4418" providerId="LiveId" clId="{9C93A0D3-D183-4681-8D7D-A1C7A7C138E3}" dt="2020-12-04T05:47:03.704" v="769" actId="6549"/>
        <pc:sldMkLst>
          <pc:docMk/>
          <pc:sldMk cId="1941292523" sldId="1198"/>
        </pc:sldMkLst>
        <pc:spChg chg="mod">
          <ac:chgData name="Sharma Computer Academy" userId="08476b32c11f4418" providerId="LiveId" clId="{9C93A0D3-D183-4681-8D7D-A1C7A7C138E3}" dt="2020-12-04T05:18:20.327" v="414" actId="20577"/>
          <ac:spMkLst>
            <pc:docMk/>
            <pc:sldMk cId="1941292523" sldId="1198"/>
            <ac:spMk id="2" creationId="{00000000-0000-0000-0000-000000000000}"/>
          </ac:spMkLst>
        </pc:spChg>
        <pc:spChg chg="mod">
          <ac:chgData name="Sharma Computer Academy" userId="08476b32c11f4418" providerId="LiveId" clId="{9C93A0D3-D183-4681-8D7D-A1C7A7C138E3}" dt="2020-12-04T05:47:03.704" v="769" actId="6549"/>
          <ac:spMkLst>
            <pc:docMk/>
            <pc:sldMk cId="1941292523" sldId="119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49:21.145" v="806" actId="113"/>
        <pc:sldMkLst>
          <pc:docMk/>
          <pc:sldMk cId="1224351001" sldId="1199"/>
        </pc:sldMkLst>
        <pc:spChg chg="mod">
          <ac:chgData name="Sharma Computer Academy" userId="08476b32c11f4418" providerId="LiveId" clId="{9C93A0D3-D183-4681-8D7D-A1C7A7C138E3}" dt="2020-12-04T05:49:21.145" v="806" actId="113"/>
          <ac:spMkLst>
            <pc:docMk/>
            <pc:sldMk cId="1224351001" sldId="119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51:34.880" v="884" actId="113"/>
        <pc:sldMkLst>
          <pc:docMk/>
          <pc:sldMk cId="3879684730" sldId="1200"/>
        </pc:sldMkLst>
        <pc:spChg chg="mod">
          <ac:chgData name="Sharma Computer Academy" userId="08476b32c11f4418" providerId="LiveId" clId="{9C93A0D3-D183-4681-8D7D-A1C7A7C138E3}" dt="2020-12-04T05:51:34.880" v="884" actId="113"/>
          <ac:spMkLst>
            <pc:docMk/>
            <pc:sldMk cId="3879684730" sldId="120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40:30.107" v="1426" actId="113"/>
        <pc:sldMkLst>
          <pc:docMk/>
          <pc:sldMk cId="1667229035" sldId="1201"/>
        </pc:sldMkLst>
        <pc:spChg chg="mod">
          <ac:chgData name="Sharma Computer Academy" userId="08476b32c11f4418" providerId="LiveId" clId="{9C93A0D3-D183-4681-8D7D-A1C7A7C138E3}" dt="2020-12-04T06:40:30.107" v="1426" actId="113"/>
          <ac:spMkLst>
            <pc:docMk/>
            <pc:sldMk cId="1667229035" sldId="120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45:14.867" v="1429" actId="113"/>
        <pc:sldMkLst>
          <pc:docMk/>
          <pc:sldMk cId="2167270385" sldId="1202"/>
        </pc:sldMkLst>
        <pc:spChg chg="mod">
          <ac:chgData name="Sharma Computer Academy" userId="08476b32c11f4418" providerId="LiveId" clId="{9C93A0D3-D183-4681-8D7D-A1C7A7C138E3}" dt="2020-12-04T06:45:14.867" v="1429" actId="113"/>
          <ac:spMkLst>
            <pc:docMk/>
            <pc:sldMk cId="2167270385" sldId="120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55:43.864" v="946" actId="113"/>
        <pc:sldMkLst>
          <pc:docMk/>
          <pc:sldMk cId="112796358" sldId="1203"/>
        </pc:sldMkLst>
        <pc:spChg chg="mod">
          <ac:chgData name="Sharma Computer Academy" userId="08476b32c11f4418" providerId="LiveId" clId="{9C93A0D3-D183-4681-8D7D-A1C7A7C138E3}" dt="2020-12-04T05:55:43.864" v="946" actId="113"/>
          <ac:spMkLst>
            <pc:docMk/>
            <pc:sldMk cId="112796358" sldId="120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00:06.457" v="1035" actId="113"/>
        <pc:sldMkLst>
          <pc:docMk/>
          <pc:sldMk cId="261947420" sldId="1204"/>
        </pc:sldMkLst>
        <pc:spChg chg="mod">
          <ac:chgData name="Sharma Computer Academy" userId="08476b32c11f4418" providerId="LiveId" clId="{9C93A0D3-D183-4681-8D7D-A1C7A7C138E3}" dt="2020-12-04T06:00:06.457" v="1035" actId="113"/>
          <ac:spMkLst>
            <pc:docMk/>
            <pc:sldMk cId="261947420" sldId="120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09:01.714" v="1109" actId="113"/>
        <pc:sldMkLst>
          <pc:docMk/>
          <pc:sldMk cId="2785322846" sldId="1205"/>
        </pc:sldMkLst>
        <pc:spChg chg="mod">
          <ac:chgData name="Sharma Computer Academy" userId="08476b32c11f4418" providerId="LiveId" clId="{9C93A0D3-D183-4681-8D7D-A1C7A7C138E3}" dt="2020-12-04T06:09:01.714" v="1109" actId="113"/>
          <ac:spMkLst>
            <pc:docMk/>
            <pc:sldMk cId="2785322846" sldId="120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2:45.590" v="1636" actId="5793"/>
        <pc:sldMkLst>
          <pc:docMk/>
          <pc:sldMk cId="1055978790" sldId="1206"/>
        </pc:sldMkLst>
        <pc:spChg chg="mod">
          <ac:chgData name="Sharma Computer Academy" userId="08476b32c11f4418" providerId="LiveId" clId="{9C93A0D3-D183-4681-8D7D-A1C7A7C138E3}" dt="2020-12-04T06:52:45.590" v="1636" actId="5793"/>
          <ac:spMkLst>
            <pc:docMk/>
            <pc:sldMk cId="1055978790" sldId="1206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6:18:43.735" v="1252" actId="113"/>
        <pc:sldMkLst>
          <pc:docMk/>
          <pc:sldMk cId="2029964666" sldId="1207"/>
        </pc:sldMkLst>
        <pc:spChg chg="mod">
          <ac:chgData name="Sharma Computer Academy" userId="08476b32c11f4418" providerId="LiveId" clId="{9C93A0D3-D183-4681-8D7D-A1C7A7C138E3}" dt="2020-12-04T06:18:43.735" v="1252" actId="113"/>
          <ac:spMkLst>
            <pc:docMk/>
            <pc:sldMk cId="2029964666" sldId="120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8:33.555" v="1421" actId="113"/>
        <pc:sldMkLst>
          <pc:docMk/>
          <pc:sldMk cId="2731660559" sldId="1208"/>
        </pc:sldMkLst>
        <pc:spChg chg="mod">
          <ac:chgData name="Sharma Computer Academy" userId="08476b32c11f4418" providerId="LiveId" clId="{9C93A0D3-D183-4681-8D7D-A1C7A7C138E3}" dt="2020-12-04T06:38:33.555" v="1421" actId="113"/>
          <ac:spMkLst>
            <pc:docMk/>
            <pc:sldMk cId="2731660559" sldId="1208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5:47:32.188" v="784" actId="20577"/>
        <pc:sldMkLst>
          <pc:docMk/>
          <pc:sldMk cId="1942339146" sldId="1209"/>
        </pc:sldMkLst>
        <pc:spChg chg="mod">
          <ac:chgData name="Sharma Computer Academy" userId="08476b32c11f4418" providerId="LiveId" clId="{9C93A0D3-D183-4681-8D7D-A1C7A7C138E3}" dt="2020-12-04T05:47:32.188" v="784" actId="20577"/>
          <ac:spMkLst>
            <pc:docMk/>
            <pc:sldMk cId="1942339146" sldId="120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2:00.544" v="1634" actId="207"/>
        <pc:sldMkLst>
          <pc:docMk/>
          <pc:sldMk cId="3044171295" sldId="1210"/>
        </pc:sldMkLst>
        <pc:spChg chg="mod">
          <ac:chgData name="Sharma Computer Academy" userId="08476b32c11f4418" providerId="LiveId" clId="{9C93A0D3-D183-4681-8D7D-A1C7A7C138E3}" dt="2020-12-04T06:52:00.544" v="1634" actId="207"/>
          <ac:spMkLst>
            <pc:docMk/>
            <pc:sldMk cId="3044171295" sldId="121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6:35:39.134" v="1368" actId="207"/>
        <pc:sldMkLst>
          <pc:docMk/>
          <pc:sldMk cId="2687696523" sldId="1211"/>
        </pc:sldMkLst>
        <pc:spChg chg="mod">
          <ac:chgData name="Sharma Computer Academy" userId="08476b32c11f4418" providerId="LiveId" clId="{9C93A0D3-D183-4681-8D7D-A1C7A7C138E3}" dt="2020-12-04T06:35:39.134" v="1368" actId="207"/>
          <ac:spMkLst>
            <pc:docMk/>
            <pc:sldMk cId="2687696523" sldId="121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5:06.879" v="1331" actId="207"/>
        <pc:sldMkLst>
          <pc:docMk/>
          <pc:sldMk cId="1014312464" sldId="1212"/>
        </pc:sldMkLst>
        <pc:spChg chg="mod">
          <ac:chgData name="Sharma Computer Academy" userId="08476b32c11f4418" providerId="LiveId" clId="{9C93A0D3-D183-4681-8D7D-A1C7A7C138E3}" dt="2020-12-04T06:35:06.879" v="1331" actId="207"/>
          <ac:spMkLst>
            <pc:docMk/>
            <pc:sldMk cId="1014312464" sldId="121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6:25.931" v="1385" actId="207"/>
        <pc:sldMkLst>
          <pc:docMk/>
          <pc:sldMk cId="563086437" sldId="1213"/>
        </pc:sldMkLst>
        <pc:spChg chg="mod">
          <ac:chgData name="Sharma Computer Academy" userId="08476b32c11f4418" providerId="LiveId" clId="{9C93A0D3-D183-4681-8D7D-A1C7A7C138E3}" dt="2020-12-04T06:36:25.931" v="1385" actId="207"/>
          <ac:spMkLst>
            <pc:docMk/>
            <pc:sldMk cId="563086437" sldId="121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6:38.183" v="1386" actId="207"/>
        <pc:sldMkLst>
          <pc:docMk/>
          <pc:sldMk cId="1359283501" sldId="1214"/>
        </pc:sldMkLst>
        <pc:spChg chg="mod">
          <ac:chgData name="Sharma Computer Academy" userId="08476b32c11f4418" providerId="LiveId" clId="{9C93A0D3-D183-4681-8D7D-A1C7A7C138E3}" dt="2020-12-04T06:36:38.183" v="1386" actId="207"/>
          <ac:spMkLst>
            <pc:docMk/>
            <pc:sldMk cId="1359283501" sldId="121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1:23.362" v="1630"/>
        <pc:sldMkLst>
          <pc:docMk/>
          <pc:sldMk cId="2772798173" sldId="1215"/>
        </pc:sldMkLst>
        <pc:spChg chg="mod">
          <ac:chgData name="Sharma Computer Academy" userId="08476b32c11f4418" providerId="LiveId" clId="{9C93A0D3-D183-4681-8D7D-A1C7A7C138E3}" dt="2020-12-04T06:51:10.396" v="1628" actId="113"/>
          <ac:spMkLst>
            <pc:docMk/>
            <pc:sldMk cId="2772798173" sldId="121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7T09:07:42.411" v="1854"/>
        <pc:sldMkLst>
          <pc:docMk/>
          <pc:sldMk cId="1457957006" sldId="1216"/>
        </pc:sldMkLst>
        <pc:spChg chg="mod">
          <ac:chgData name="Sharma Computer Academy" userId="08476b32c11f4418" providerId="LiveId" clId="{9C93A0D3-D183-4681-8D7D-A1C7A7C138E3}" dt="2020-12-07T09:07:18.221" v="1849" actId="113"/>
          <ac:spMkLst>
            <pc:docMk/>
            <pc:sldMk cId="1457957006" sldId="121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12/25/2021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19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Collections-Part 3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Important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/>
          </a:p>
          <a:p>
            <a:r>
              <a:rPr lang="en-US" b="1" dirty="0" err="1">
                <a:solidFill>
                  <a:srgbClr val="0070C0"/>
                </a:solidFill>
              </a:rPr>
              <a:t>ListIterator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7030A0"/>
                </a:solidFill>
              </a:rPr>
              <a:t>Java</a:t>
            </a:r>
            <a:r>
              <a:rPr lang="en-US" dirty="0"/>
              <a:t> provides an </a:t>
            </a:r>
            <a:r>
              <a:rPr lang="en-US" b="1" dirty="0">
                <a:solidFill>
                  <a:srgbClr val="C00000"/>
                </a:solidFill>
              </a:rPr>
              <a:t>add(E e) </a:t>
            </a:r>
            <a:r>
              <a:rPr lang="en-US" dirty="0"/>
              <a:t>method which is not there in </a:t>
            </a:r>
            <a:r>
              <a:rPr lang="en-US" b="1" dirty="0">
                <a:solidFill>
                  <a:srgbClr val="0070C0"/>
                </a:solidFill>
              </a:rPr>
              <a:t>Iterator</a:t>
            </a:r>
            <a:r>
              <a:rPr lang="en-US" dirty="0"/>
              <a:t>. The method </a:t>
            </a:r>
            <a:r>
              <a:rPr lang="en-US" b="1" dirty="0">
                <a:solidFill>
                  <a:srgbClr val="C00000"/>
                </a:solidFill>
              </a:rPr>
              <a:t>add(E e)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inserts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specified element </a:t>
            </a:r>
            <a:r>
              <a:rPr lang="en-US" dirty="0"/>
              <a:t>into the </a:t>
            </a:r>
            <a:r>
              <a:rPr lang="en-US" b="1" dirty="0">
                <a:solidFill>
                  <a:srgbClr val="002060"/>
                </a:solidFill>
              </a:rPr>
              <a:t>list</a:t>
            </a:r>
            <a:r>
              <a:rPr lang="en-US" dirty="0"/>
              <a:t> (optional operation).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element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inserted immediately before </a:t>
            </a:r>
            <a:r>
              <a:rPr lang="en-US" dirty="0"/>
              <a:t>the element that would be returned by </a:t>
            </a:r>
            <a:r>
              <a:rPr lang="en-US" b="1" dirty="0">
                <a:solidFill>
                  <a:srgbClr val="C00000"/>
                </a:solidFill>
              </a:rPr>
              <a:t>next()</a:t>
            </a:r>
            <a:r>
              <a:rPr lang="en-US" dirty="0"/>
              <a:t>, if any,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after the element </a:t>
            </a:r>
            <a:r>
              <a:rPr lang="en-US" dirty="0"/>
              <a:t>that would be returned by </a:t>
            </a:r>
            <a:r>
              <a:rPr lang="en-US" b="1" dirty="0">
                <a:solidFill>
                  <a:srgbClr val="C00000"/>
                </a:solidFill>
              </a:rPr>
              <a:t>previous()</a:t>
            </a:r>
            <a:r>
              <a:rPr lang="en-US" dirty="0"/>
              <a:t>, if any.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32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Important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/>
          </a:p>
          <a:p>
            <a:r>
              <a:rPr lang="en-US" b="1" dirty="0" err="1">
                <a:solidFill>
                  <a:srgbClr val="0070C0"/>
                </a:solidFill>
              </a:rPr>
              <a:t>ListItearator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also </a:t>
            </a:r>
            <a:r>
              <a:rPr lang="en-US" b="1" dirty="0">
                <a:solidFill>
                  <a:schemeClr val="tx2"/>
                </a:solidFill>
              </a:rPr>
              <a:t>provides a method </a:t>
            </a:r>
            <a:r>
              <a:rPr lang="en-US" dirty="0"/>
              <a:t>called </a:t>
            </a:r>
            <a:r>
              <a:rPr lang="en-US" b="1" dirty="0">
                <a:solidFill>
                  <a:srgbClr val="C00000"/>
                </a:solidFill>
              </a:rPr>
              <a:t>set(E e) </a:t>
            </a:r>
            <a:r>
              <a:rPr lang="en-US" dirty="0"/>
              <a:t>which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replaces the last element </a:t>
            </a:r>
            <a:r>
              <a:rPr lang="en-US" dirty="0"/>
              <a:t>returned by </a:t>
            </a:r>
            <a:r>
              <a:rPr lang="en-US" b="1" dirty="0">
                <a:solidFill>
                  <a:srgbClr val="C00000"/>
                </a:solidFill>
              </a:rPr>
              <a:t>next()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previous() </a:t>
            </a:r>
            <a:r>
              <a:rPr lang="en-US" dirty="0"/>
              <a:t>with the </a:t>
            </a:r>
            <a:r>
              <a:rPr lang="en-US" b="1" dirty="0">
                <a:solidFill>
                  <a:srgbClr val="00B050"/>
                </a:solidFill>
              </a:rPr>
              <a:t>specified element </a:t>
            </a:r>
            <a:r>
              <a:rPr lang="en-US" dirty="0"/>
              <a:t>(optional operation). </a:t>
            </a:r>
          </a:p>
          <a:p>
            <a:endParaRPr lang="en-US" dirty="0"/>
          </a:p>
          <a:p>
            <a:r>
              <a:rPr lang="en-US" dirty="0"/>
              <a:t>But, </a:t>
            </a:r>
            <a:r>
              <a:rPr lang="en-US" b="1" dirty="0">
                <a:solidFill>
                  <a:srgbClr val="7030A0"/>
                </a:solidFill>
              </a:rPr>
              <a:t>this call can be made only </a:t>
            </a:r>
            <a:r>
              <a:rPr lang="en-US" dirty="0"/>
              <a:t>if neither </a:t>
            </a:r>
            <a:r>
              <a:rPr lang="en-US" b="1" dirty="0">
                <a:solidFill>
                  <a:srgbClr val="C00000"/>
                </a:solidFill>
              </a:rPr>
              <a:t>remove() </a:t>
            </a:r>
            <a:r>
              <a:rPr lang="en-US" dirty="0"/>
              <a:t>nor </a:t>
            </a:r>
            <a:r>
              <a:rPr lang="en-US" b="1" dirty="0">
                <a:solidFill>
                  <a:srgbClr val="C00000"/>
                </a:solidFill>
              </a:rPr>
              <a:t>add(E)</a:t>
            </a:r>
            <a:r>
              <a:rPr lang="en-US" dirty="0"/>
              <a:t> have been called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after the last call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next()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previous().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6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Important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/>
          </a:p>
          <a:p>
            <a:r>
              <a:rPr lang="en-US" b="1" dirty="0" err="1">
                <a:solidFill>
                  <a:srgbClr val="0070C0"/>
                </a:solidFill>
              </a:rPr>
              <a:t>ListItearator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is </a:t>
            </a:r>
            <a:r>
              <a:rPr lang="en-US" b="1" u="sng" dirty="0">
                <a:solidFill>
                  <a:srgbClr val="7030A0"/>
                </a:solidFill>
              </a:rPr>
              <a:t>fail-fast</a:t>
            </a:r>
            <a:r>
              <a:rPr lang="en-US" dirty="0"/>
              <a:t> and throws a </a:t>
            </a:r>
            <a:r>
              <a:rPr lang="en-US" b="1" dirty="0" err="1">
                <a:solidFill>
                  <a:srgbClr val="C00000"/>
                </a:solidFill>
              </a:rPr>
              <a:t>ConcurrentModificationException</a:t>
            </a:r>
            <a:r>
              <a:rPr lang="en-US" dirty="0"/>
              <a:t> if the </a:t>
            </a:r>
            <a:r>
              <a:rPr lang="en-US" b="1" dirty="0">
                <a:solidFill>
                  <a:srgbClr val="00B050"/>
                </a:solidFill>
              </a:rPr>
              <a:t>underlying collection</a:t>
            </a:r>
            <a:r>
              <a:rPr lang="en-US" dirty="0"/>
              <a:t> is </a:t>
            </a:r>
            <a:r>
              <a:rPr lang="en-US" b="1" u="sng" dirty="0">
                <a:solidFill>
                  <a:srgbClr val="002060"/>
                </a:solidFill>
              </a:rPr>
              <a:t>structurally modified </a:t>
            </a:r>
            <a:r>
              <a:rPr lang="en-US" dirty="0"/>
              <a:t>in any way except through the iterator's own </a:t>
            </a:r>
            <a:r>
              <a:rPr lang="en-US" b="1" dirty="0">
                <a:solidFill>
                  <a:srgbClr val="C00000"/>
                </a:solidFill>
              </a:rPr>
              <a:t>remove()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add() </a:t>
            </a:r>
            <a:r>
              <a:rPr lang="en-US" dirty="0"/>
              <a:t>methods.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8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LinkedList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LinkedList</a:t>
            </a:r>
            <a:r>
              <a:rPr lang="en-IN" dirty="0"/>
              <a:t> implements </a:t>
            </a:r>
            <a:r>
              <a:rPr lang="en-IN" b="1" dirty="0">
                <a:solidFill>
                  <a:srgbClr val="0070C0"/>
                </a:solidFill>
              </a:rPr>
              <a:t>List </a:t>
            </a:r>
            <a:r>
              <a:rPr lang="en-IN" dirty="0"/>
              <a:t>interface. </a:t>
            </a:r>
          </a:p>
          <a:p>
            <a:endParaRPr lang="en-IN" dirty="0"/>
          </a:p>
          <a:p>
            <a:r>
              <a:rPr lang="en-IN" dirty="0"/>
              <a:t>Uses </a:t>
            </a:r>
            <a:r>
              <a:rPr lang="en-IN" b="1" dirty="0">
                <a:solidFill>
                  <a:srgbClr val="002060"/>
                </a:solidFill>
              </a:rPr>
              <a:t>Doubly Linked List </a:t>
            </a:r>
            <a:r>
              <a:rPr lang="en-IN" dirty="0"/>
              <a:t>internally. 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 err="1">
                <a:solidFill>
                  <a:srgbClr val="0070C0"/>
                </a:solidFill>
              </a:rPr>
              <a:t>LinkedList</a:t>
            </a:r>
            <a:r>
              <a:rPr lang="en-IN" dirty="0"/>
              <a:t> is not </a:t>
            </a:r>
            <a:r>
              <a:rPr lang="en-IN" b="1" dirty="0">
                <a:solidFill>
                  <a:srgbClr val="7030A0"/>
                </a:solidFill>
              </a:rPr>
              <a:t>synchronized. </a:t>
            </a:r>
          </a:p>
          <a:p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002060"/>
                </a:solidFill>
              </a:rPr>
              <a:t>permits all elements </a:t>
            </a:r>
            <a:r>
              <a:rPr lang="en-IN" dirty="0"/>
              <a:t>including </a:t>
            </a:r>
            <a:r>
              <a:rPr lang="en-IN" b="1" dirty="0">
                <a:solidFill>
                  <a:srgbClr val="7030A0"/>
                </a:solidFill>
              </a:rPr>
              <a:t>null. 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No initial capacity</a:t>
            </a:r>
            <a:r>
              <a:rPr lang="en-IN" dirty="0"/>
              <a:t>, capacity/size </a:t>
            </a:r>
            <a:r>
              <a:rPr lang="en-IN" b="1" dirty="0">
                <a:solidFill>
                  <a:srgbClr val="7030A0"/>
                </a:solidFill>
              </a:rPr>
              <a:t>increases</a:t>
            </a:r>
            <a:r>
              <a:rPr lang="en-IN" dirty="0"/>
              <a:t> as </a:t>
            </a:r>
            <a:r>
              <a:rPr lang="en-IN" b="1" dirty="0">
                <a:solidFill>
                  <a:srgbClr val="00B050"/>
                </a:solidFill>
              </a:rPr>
              <a:t>elements are added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LinkedList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Insertion order </a:t>
            </a:r>
            <a:r>
              <a:rPr lang="en-IN" dirty="0"/>
              <a:t>is </a:t>
            </a:r>
            <a:r>
              <a:rPr lang="en-IN" b="1" dirty="0">
                <a:solidFill>
                  <a:srgbClr val="7030A0"/>
                </a:solidFill>
              </a:rPr>
              <a:t>preserved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Heterogeneous elements </a:t>
            </a:r>
            <a:r>
              <a:rPr lang="en-IN" b="1" dirty="0">
                <a:solidFill>
                  <a:srgbClr val="7030A0"/>
                </a:solidFill>
              </a:rPr>
              <a:t>allowed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Duplicates</a:t>
            </a:r>
            <a:r>
              <a:rPr lang="en-IN" dirty="0"/>
              <a:t> are </a:t>
            </a:r>
            <a:r>
              <a:rPr lang="en-IN" b="1" dirty="0">
                <a:solidFill>
                  <a:schemeClr val="tx2"/>
                </a:solidFill>
              </a:rPr>
              <a:t>allowed</a:t>
            </a:r>
          </a:p>
          <a:p>
            <a:endParaRPr lang="en-US" dirty="0"/>
          </a:p>
          <a:p>
            <a:r>
              <a:rPr lang="en-US" dirty="0"/>
              <a:t>Implements </a:t>
            </a:r>
            <a:r>
              <a:rPr lang="en-US" b="1" dirty="0" err="1">
                <a:solidFill>
                  <a:srgbClr val="002060"/>
                </a:solidFill>
              </a:rPr>
              <a:t>Serializable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2060"/>
                </a:solidFill>
              </a:rPr>
              <a:t>Cloneable</a:t>
            </a:r>
            <a:r>
              <a:rPr lang="en-US" dirty="0"/>
              <a:t> but not </a:t>
            </a:r>
            <a:r>
              <a:rPr lang="en-US" b="1" dirty="0" err="1">
                <a:solidFill>
                  <a:srgbClr val="002060"/>
                </a:solidFill>
              </a:rPr>
              <a:t>RandomAccess</a:t>
            </a:r>
            <a:r>
              <a:rPr lang="en-US" dirty="0"/>
              <a:t>. </a:t>
            </a:r>
            <a:r>
              <a:rPr lang="en-US" b="1" dirty="0">
                <a:solidFill>
                  <a:srgbClr val="00B050"/>
                </a:solidFill>
              </a:rPr>
              <a:t>Also implements </a:t>
            </a:r>
            <a:r>
              <a:rPr lang="en-US" b="1" dirty="0" err="1">
                <a:solidFill>
                  <a:srgbClr val="C00000"/>
                </a:solidFill>
              </a:rPr>
              <a:t>Dequeue</a:t>
            </a:r>
            <a:r>
              <a:rPr lang="en-US" dirty="0"/>
              <a:t> interface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Good choice </a:t>
            </a:r>
            <a:r>
              <a:rPr lang="en-US" dirty="0"/>
              <a:t>when </a:t>
            </a:r>
            <a:r>
              <a:rPr lang="en-US" b="1" dirty="0">
                <a:solidFill>
                  <a:srgbClr val="C00000"/>
                </a:solidFill>
              </a:rPr>
              <a:t>frequent operations </a:t>
            </a:r>
            <a:r>
              <a:rPr lang="en-US" dirty="0"/>
              <a:t>are </a:t>
            </a:r>
            <a:r>
              <a:rPr lang="en-US" b="1" dirty="0">
                <a:solidFill>
                  <a:srgbClr val="7030A0"/>
                </a:solidFill>
              </a:rPr>
              <a:t>adding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removing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worst</a:t>
            </a:r>
            <a:r>
              <a:rPr lang="en-US" dirty="0"/>
              <a:t> when </a:t>
            </a:r>
            <a:r>
              <a:rPr lang="en-US" b="1" dirty="0">
                <a:solidFill>
                  <a:srgbClr val="C00000"/>
                </a:solidFill>
              </a:rPr>
              <a:t>frequent operation </a:t>
            </a:r>
            <a:r>
              <a:rPr lang="en-US" dirty="0"/>
              <a:t>is </a:t>
            </a:r>
            <a:r>
              <a:rPr lang="en-US" b="1" dirty="0">
                <a:solidFill>
                  <a:srgbClr val="7030A0"/>
                </a:solidFill>
              </a:rPr>
              <a:t>retrieval</a:t>
            </a:r>
            <a:endParaRPr lang="en-IN" b="1" dirty="0">
              <a:solidFill>
                <a:srgbClr val="7030A0"/>
              </a:solidFill>
            </a:endParaRP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b="1" dirty="0">
                <a:solidFill>
                  <a:srgbClr val="7030A0"/>
                </a:solidFill>
              </a:rPr>
              <a:t>public </a:t>
            </a:r>
            <a:r>
              <a:rPr lang="en-IN" b="1" dirty="0" err="1">
                <a:solidFill>
                  <a:srgbClr val="7030A0"/>
                </a:solidFill>
              </a:rPr>
              <a:t>LinkedList</a:t>
            </a:r>
            <a:r>
              <a:rPr lang="en-IN" b="1" dirty="0">
                <a:solidFill>
                  <a:srgbClr val="7030A0"/>
                </a:solidFill>
              </a:rPr>
              <a:t>( )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This constructor </a:t>
            </a:r>
            <a:r>
              <a:rPr lang="en-IN" dirty="0"/>
              <a:t>builds an </a:t>
            </a:r>
            <a:r>
              <a:rPr lang="en-IN" b="1" dirty="0">
                <a:solidFill>
                  <a:srgbClr val="00B050"/>
                </a:solidFill>
              </a:rPr>
              <a:t>empty list</a:t>
            </a:r>
          </a:p>
          <a:p>
            <a:pPr marL="457200" indent="-457200">
              <a:buAutoNum type="arabicPlain" startAt="2"/>
            </a:pPr>
            <a:endParaRPr lang="en-US" b="1" dirty="0"/>
          </a:p>
          <a:p>
            <a:pPr marL="457200" indent="-457200">
              <a:buAutoNum type="arabicPlain" startAt="2"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LinkedList</a:t>
            </a:r>
            <a:r>
              <a:rPr lang="en-US" b="1" dirty="0">
                <a:solidFill>
                  <a:srgbClr val="7030A0"/>
                </a:solidFill>
              </a:rPr>
              <a:t>(Collection c)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Constructs</a:t>
            </a:r>
            <a:r>
              <a:rPr lang="en-IN" dirty="0"/>
              <a:t> a </a:t>
            </a:r>
            <a:r>
              <a:rPr lang="en-IN" b="1" dirty="0">
                <a:solidFill>
                  <a:srgbClr val="00B050"/>
                </a:solidFill>
              </a:rPr>
              <a:t>list containing the elements </a:t>
            </a:r>
            <a:r>
              <a:rPr lang="en-IN" dirty="0"/>
              <a:t>of the 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specified collection</a:t>
            </a:r>
            <a:r>
              <a:rPr lang="en-IN" dirty="0"/>
              <a:t>, in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order they are returned </a:t>
            </a:r>
            <a:r>
              <a:rPr lang="en-IN" dirty="0"/>
              <a:t>by </a:t>
            </a:r>
          </a:p>
          <a:p>
            <a:pPr>
              <a:buNone/>
            </a:pPr>
            <a:r>
              <a:rPr lang="en-IN" dirty="0"/>
              <a:t>the </a:t>
            </a:r>
            <a:r>
              <a:rPr lang="en-IN" b="1" dirty="0">
                <a:solidFill>
                  <a:srgbClr val="002060"/>
                </a:solidFill>
              </a:rPr>
              <a:t>collection's iterator.</a:t>
            </a:r>
            <a:endParaRPr lang="en-US" b="1" dirty="0">
              <a:solidFill>
                <a:srgbClr val="00206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fruits=new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("Mango");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("Apple");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("Guava");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("Contents are:"+fruits);</a:t>
            </a:r>
          </a:p>
          <a:p>
            <a:pPr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Contents are:[Mango, Apple, Guava]</a:t>
            </a: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Traversing 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fruits=new 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fruits.add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("Mango");</a:t>
            </a:r>
          </a:p>
          <a:p>
            <a:pPr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en-IN" sz="2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</a:t>
            </a:r>
            <a:r>
              <a:rPr lang="en-IN" sz="2600" b="1" dirty="0">
                <a:solidFill>
                  <a:srgbClr val="0070C0"/>
                </a:solidFill>
                <a:latin typeface="Consolas" panose="020B0609020204030204" pitchFamily="49" charset="0"/>
              </a:rPr>
              <a:t> it=</a:t>
            </a:r>
            <a:r>
              <a:rPr lang="en-IN" sz="2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fruits.iterator</a:t>
            </a:r>
            <a:r>
              <a:rPr lang="en-IN" sz="26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String fruit=(String)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(fruit);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Traversing LinkedList Backwards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600" b="1" dirty="0"/>
              <a:t>Write the code to traverse the given list backwards ?</a:t>
            </a:r>
            <a:endParaRPr lang="en-IN" sz="2600" b="1" dirty="0"/>
          </a:p>
          <a:p>
            <a:pPr>
              <a:buNone/>
            </a:pPr>
            <a:endParaRPr lang="en-IN" sz="2600" dirty="0"/>
          </a:p>
          <a:p>
            <a:pPr>
              <a:buNone/>
            </a:pPr>
            <a:r>
              <a:rPr lang="en-IN" sz="2600" b="1" dirty="0" err="1">
                <a:latin typeface="Consolas" panose="020B0609020204030204" pitchFamily="49" charset="0"/>
              </a:rPr>
              <a:t>LinkedList</a:t>
            </a:r>
            <a:r>
              <a:rPr lang="en-IN" sz="2600" b="1" dirty="0">
                <a:latin typeface="Consolas" panose="020B0609020204030204" pitchFamily="49" charset="0"/>
              </a:rPr>
              <a:t> fruits=new </a:t>
            </a:r>
            <a:r>
              <a:rPr lang="en-IN" sz="2600" b="1" dirty="0" err="1">
                <a:latin typeface="Consolas" panose="020B0609020204030204" pitchFamily="49" charset="0"/>
              </a:rPr>
              <a:t>LinkedList</a:t>
            </a:r>
            <a:r>
              <a:rPr lang="en-IN" sz="2600" b="1" dirty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600" b="1" dirty="0" err="1">
                <a:latin typeface="Consolas" panose="020B0609020204030204" pitchFamily="49" charset="0"/>
              </a:rPr>
              <a:t>fruits.add</a:t>
            </a:r>
            <a:r>
              <a:rPr lang="en-IN" sz="2600" b="1" dirty="0">
                <a:latin typeface="Consolas" panose="020B0609020204030204" pitchFamily="49" charset="0"/>
              </a:rPr>
              <a:t>("Mango");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</a:rPr>
              <a:t>.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</a:rPr>
              <a:t>.</a:t>
            </a:r>
            <a:endParaRPr lang="en-IN" sz="2600" b="1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ListIterator</a:t>
            </a:r>
            <a:r>
              <a:rPr lang="en-IN" sz="2600" b="1" dirty="0">
                <a:solidFill>
                  <a:srgbClr val="0070C0"/>
                </a:solidFill>
                <a:latin typeface="Consolas" panose="020B0609020204030204" pitchFamily="49" charset="0"/>
              </a:rPr>
              <a:t> it=</a:t>
            </a:r>
            <a:r>
              <a:rPr lang="en-IN" sz="2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fruits.listIterator</a:t>
            </a:r>
            <a:r>
              <a:rPr lang="en-IN" sz="26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600" b="1" dirty="0">
                <a:latin typeface="Consolas" panose="020B0609020204030204" pitchFamily="49" charset="0"/>
              </a:rPr>
              <a:t>for(;</a:t>
            </a:r>
            <a:r>
              <a:rPr lang="en-IN" sz="2600" b="1" dirty="0" err="1">
                <a:latin typeface="Consolas" panose="020B0609020204030204" pitchFamily="49" charset="0"/>
              </a:rPr>
              <a:t>it.hasNext</a:t>
            </a:r>
            <a:r>
              <a:rPr lang="en-IN" sz="2600" b="1" dirty="0">
                <a:latin typeface="Consolas" panose="020B0609020204030204" pitchFamily="49" charset="0"/>
              </a:rPr>
              <a:t>();</a:t>
            </a:r>
            <a:r>
              <a:rPr lang="en-IN" sz="2600" b="1" dirty="0" err="1">
                <a:latin typeface="Consolas" panose="020B0609020204030204" pitchFamily="49" charset="0"/>
              </a:rPr>
              <a:t>it.next</a:t>
            </a:r>
            <a:r>
              <a:rPr lang="en-IN" sz="2600" b="1" dirty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sz="2600" b="1" dirty="0">
                <a:latin typeface="Consolas" panose="020B0609020204030204" pitchFamily="49" charset="0"/>
              </a:rPr>
              <a:t>while(</a:t>
            </a:r>
            <a:r>
              <a:rPr lang="en-IN" sz="2600" b="1" dirty="0" err="1">
                <a:latin typeface="Consolas" panose="020B0609020204030204" pitchFamily="49" charset="0"/>
              </a:rPr>
              <a:t>it.hasPrevious</a:t>
            </a:r>
            <a:r>
              <a:rPr lang="en-IN" sz="2600" b="1" dirty="0"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IN" sz="2600" b="1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600" b="1" dirty="0">
                <a:latin typeface="Consolas" panose="020B0609020204030204" pitchFamily="49" charset="0"/>
              </a:rPr>
              <a:t>	String fruit=(String)</a:t>
            </a:r>
            <a:r>
              <a:rPr lang="en-IN" sz="2600" b="1" dirty="0" err="1">
                <a:latin typeface="Consolas" panose="020B0609020204030204" pitchFamily="49" charset="0"/>
              </a:rPr>
              <a:t>it.previous</a:t>
            </a:r>
            <a:r>
              <a:rPr lang="en-IN" sz="2600" b="1" dirty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600" b="1" dirty="0">
                <a:latin typeface="Consolas" panose="020B0609020204030204" pitchFamily="49" charset="0"/>
              </a:rPr>
              <a:t>	</a:t>
            </a:r>
            <a:r>
              <a:rPr lang="en-IN" sz="2600" b="1" dirty="0" err="1">
                <a:latin typeface="Consolas" panose="020B0609020204030204" pitchFamily="49" charset="0"/>
              </a:rPr>
              <a:t>System.out.println</a:t>
            </a:r>
            <a:r>
              <a:rPr lang="en-IN" sz="2600" b="1" dirty="0">
                <a:latin typeface="Consolas" panose="020B0609020204030204" pitchFamily="49" charset="0"/>
              </a:rPr>
              <a:t>(fruit);</a:t>
            </a:r>
          </a:p>
          <a:p>
            <a:pPr>
              <a:buNone/>
            </a:pPr>
            <a:r>
              <a:rPr lang="en-IN" sz="2600" b="1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methods of </a:t>
            </a:r>
            <a:r>
              <a:rPr lang="en-US" dirty="0" err="1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</a:t>
            </a:r>
            <a:r>
              <a:rPr lang="en-US" b="1" dirty="0">
                <a:solidFill>
                  <a:srgbClr val="0070C0"/>
                </a:solidFill>
              </a:rPr>
              <a:t>LinkedList</a:t>
            </a:r>
            <a:r>
              <a:rPr lang="en-US" dirty="0"/>
              <a:t> class implements the </a:t>
            </a:r>
            <a:r>
              <a:rPr lang="en-US" b="1" dirty="0">
                <a:solidFill>
                  <a:srgbClr val="0070C0"/>
                </a:solidFill>
              </a:rPr>
              <a:t>Dequeue </a:t>
            </a:r>
            <a:r>
              <a:rPr lang="en-US" dirty="0"/>
              <a:t>interface so it </a:t>
            </a:r>
            <a:r>
              <a:rPr lang="en-US" b="1" dirty="0">
                <a:solidFill>
                  <a:srgbClr val="00B050"/>
                </a:solidFill>
              </a:rPr>
              <a:t>provides us </a:t>
            </a:r>
            <a:r>
              <a:rPr lang="en-US" dirty="0"/>
              <a:t>some </a:t>
            </a:r>
            <a:r>
              <a:rPr lang="en-US" b="1" dirty="0">
                <a:solidFill>
                  <a:srgbClr val="7030A0"/>
                </a:solidFill>
              </a:rPr>
              <a:t>very useful methods </a:t>
            </a:r>
            <a:r>
              <a:rPr lang="en-US" dirty="0"/>
              <a:t>not provided by any other </a:t>
            </a:r>
            <a:r>
              <a:rPr lang="en-US" b="1" dirty="0">
                <a:solidFill>
                  <a:srgbClr val="0070C0"/>
                </a:solidFill>
              </a:rPr>
              <a:t>List</a:t>
            </a:r>
            <a:r>
              <a:rPr lang="en-US" dirty="0"/>
              <a:t> class.</a:t>
            </a:r>
          </a:p>
          <a:p>
            <a:endParaRPr lang="en-US" dirty="0"/>
          </a:p>
          <a:p>
            <a:r>
              <a:rPr lang="en-US" dirty="0"/>
              <a:t>These are: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public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void </a:t>
            </a:r>
            <a:r>
              <a:rPr lang="en-IN" b="1" dirty="0" err="1">
                <a:solidFill>
                  <a:srgbClr val="7030A0"/>
                </a:solidFill>
              </a:rPr>
              <a:t>addFirst</a:t>
            </a:r>
            <a:r>
              <a:rPr lang="en-IN" b="1" dirty="0">
                <a:solidFill>
                  <a:srgbClr val="7030A0"/>
                </a:solidFill>
              </a:rPr>
              <a:t>(Object item)</a:t>
            </a:r>
            <a:r>
              <a:rPr lang="en-IN" dirty="0">
                <a:solidFill>
                  <a:srgbClr val="7030A0"/>
                </a:solidFill>
              </a:rPr>
              <a:t>: </a:t>
            </a:r>
            <a:r>
              <a:rPr lang="en-IN" dirty="0"/>
              <a:t>It </a:t>
            </a:r>
            <a:r>
              <a:rPr lang="en-IN" b="1" dirty="0">
                <a:solidFill>
                  <a:srgbClr val="C00000"/>
                </a:solidFill>
              </a:rPr>
              <a:t>adds the item </a:t>
            </a:r>
            <a:r>
              <a:rPr lang="en-IN" dirty="0"/>
              <a:t>(or element) at the </a:t>
            </a:r>
            <a:r>
              <a:rPr lang="en-IN" b="1" dirty="0">
                <a:solidFill>
                  <a:srgbClr val="00B050"/>
                </a:solidFill>
              </a:rPr>
              <a:t>first position </a:t>
            </a:r>
            <a:r>
              <a:rPr lang="en-IN" dirty="0"/>
              <a:t>in the list.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public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void </a:t>
            </a:r>
            <a:r>
              <a:rPr lang="en-IN" b="1" dirty="0" err="1">
                <a:solidFill>
                  <a:srgbClr val="7030A0"/>
                </a:solidFill>
              </a:rPr>
              <a:t>addLast</a:t>
            </a:r>
            <a:r>
              <a:rPr lang="en-IN" b="1" dirty="0">
                <a:solidFill>
                  <a:srgbClr val="7030A0"/>
                </a:solidFill>
              </a:rPr>
              <a:t>(Object item)</a:t>
            </a:r>
            <a:r>
              <a:rPr lang="en-IN" dirty="0">
                <a:solidFill>
                  <a:srgbClr val="7030A0"/>
                </a:solidFill>
              </a:rPr>
              <a:t>:</a:t>
            </a:r>
            <a:r>
              <a:rPr lang="en-IN" dirty="0"/>
              <a:t> It </a:t>
            </a:r>
            <a:r>
              <a:rPr lang="en-IN" b="1" dirty="0">
                <a:solidFill>
                  <a:srgbClr val="C00000"/>
                </a:solidFill>
              </a:rPr>
              <a:t>adds the item </a:t>
            </a:r>
            <a:r>
              <a:rPr lang="en-IN" dirty="0"/>
              <a:t>(or element) at the </a:t>
            </a:r>
            <a:r>
              <a:rPr lang="en-IN" b="1" dirty="0">
                <a:solidFill>
                  <a:srgbClr val="00B050"/>
                </a:solidFill>
              </a:rPr>
              <a:t>last position </a:t>
            </a:r>
            <a:r>
              <a:rPr lang="en-IN" dirty="0"/>
              <a:t>in the list.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public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Object </a:t>
            </a:r>
            <a:r>
              <a:rPr lang="en-IN" b="1" dirty="0" err="1">
                <a:solidFill>
                  <a:srgbClr val="7030A0"/>
                </a:solidFill>
              </a:rPr>
              <a:t>getFirst</a:t>
            </a:r>
            <a:r>
              <a:rPr lang="en-IN" b="1" dirty="0">
                <a:solidFill>
                  <a:srgbClr val="7030A0"/>
                </a:solidFill>
              </a:rPr>
              <a:t>()</a:t>
            </a:r>
            <a:r>
              <a:rPr lang="en-IN" dirty="0">
                <a:solidFill>
                  <a:srgbClr val="7030A0"/>
                </a:solidFill>
              </a:rPr>
              <a:t>: </a:t>
            </a:r>
            <a:r>
              <a:rPr lang="en-IN" b="1" dirty="0">
                <a:solidFill>
                  <a:srgbClr val="C00000"/>
                </a:solidFill>
              </a:rPr>
              <a:t>Returns the  item </a:t>
            </a:r>
            <a:r>
              <a:rPr lang="en-IN" dirty="0"/>
              <a:t>(or element) at the </a:t>
            </a:r>
            <a:r>
              <a:rPr lang="en-IN" b="1" dirty="0">
                <a:solidFill>
                  <a:srgbClr val="00B050"/>
                </a:solidFill>
              </a:rPr>
              <a:t>first position </a:t>
            </a:r>
            <a:r>
              <a:rPr lang="en-IN" dirty="0"/>
              <a:t>in the list.</a:t>
            </a:r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methods of </a:t>
            </a:r>
            <a:r>
              <a:rPr lang="en-US" dirty="0" err="1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rgbClr val="7030A0"/>
                </a:solidFill>
              </a:rPr>
              <a:t>public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Object </a:t>
            </a:r>
            <a:r>
              <a:rPr lang="en-IN" b="1" dirty="0" err="1">
                <a:solidFill>
                  <a:srgbClr val="7030A0"/>
                </a:solidFill>
              </a:rPr>
              <a:t>getLast</a:t>
            </a:r>
            <a:r>
              <a:rPr lang="en-IN" b="1" dirty="0">
                <a:solidFill>
                  <a:srgbClr val="7030A0"/>
                </a:solidFill>
              </a:rPr>
              <a:t>()</a:t>
            </a:r>
            <a:r>
              <a:rPr lang="en-IN" dirty="0">
                <a:solidFill>
                  <a:srgbClr val="7030A0"/>
                </a:solidFill>
              </a:rPr>
              <a:t>: </a:t>
            </a:r>
            <a:r>
              <a:rPr lang="en-IN" dirty="0"/>
              <a:t>Returns the  item (or element) at the last position in the list.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IN" b="1" dirty="0">
                <a:solidFill>
                  <a:srgbClr val="7030A0"/>
                </a:solidFill>
              </a:rPr>
              <a:t>Object </a:t>
            </a:r>
            <a:r>
              <a:rPr lang="en-IN" b="1" dirty="0" err="1">
                <a:solidFill>
                  <a:srgbClr val="7030A0"/>
                </a:solidFill>
              </a:rPr>
              <a:t>removeFirst</a:t>
            </a:r>
            <a:r>
              <a:rPr lang="en-IN" b="1" dirty="0">
                <a:solidFill>
                  <a:srgbClr val="7030A0"/>
                </a:solidFill>
              </a:rPr>
              <a:t>(): </a:t>
            </a:r>
            <a:r>
              <a:rPr lang="en-IN" dirty="0"/>
              <a:t>It  removes the first item from the list.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public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Object </a:t>
            </a:r>
            <a:r>
              <a:rPr lang="en-IN" b="1" dirty="0" err="1">
                <a:solidFill>
                  <a:srgbClr val="7030A0"/>
                </a:solidFill>
              </a:rPr>
              <a:t>removeLast</a:t>
            </a:r>
            <a:r>
              <a:rPr lang="en-IN" b="1" dirty="0">
                <a:solidFill>
                  <a:srgbClr val="7030A0"/>
                </a:solidFill>
              </a:rPr>
              <a:t>()</a:t>
            </a:r>
            <a:r>
              <a:rPr lang="en-IN" dirty="0">
                <a:solidFill>
                  <a:srgbClr val="7030A0"/>
                </a:solidFill>
              </a:rPr>
              <a:t>: </a:t>
            </a:r>
            <a:r>
              <a:rPr lang="en-IN" dirty="0"/>
              <a:t>It removes the last item of the list.</a:t>
            </a:r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LinkedList&lt;Integer&gt;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=new LinkedList(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Arrays.asList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(10,15,20,25,30,35));</a:t>
            </a:r>
          </a:p>
          <a:p>
            <a:pPr>
              <a:buNone/>
            </a:pP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numList.addFirst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(5);</a:t>
            </a:r>
          </a:p>
          <a:p>
            <a:pPr>
              <a:buNone/>
            </a:pP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numList.addLast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(40);</a:t>
            </a:r>
          </a:p>
          <a:p>
            <a:pPr>
              <a:buNone/>
            </a:pP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("LinkedList:"+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numList.removeFirst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numList.removeLast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("LinkedList:"+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1800" b="1" u="sng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endParaRPr lang="en-IN" sz="20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rgbClr val="00B050"/>
                </a:solidFill>
              </a:rPr>
              <a:t>LinkedList:[</a:t>
            </a:r>
            <a:r>
              <a:rPr lang="en-IN" sz="2000" b="1" dirty="0">
                <a:solidFill>
                  <a:srgbClr val="002060"/>
                </a:solidFill>
              </a:rPr>
              <a:t>5</a:t>
            </a:r>
            <a:r>
              <a:rPr lang="en-IN" sz="2000" b="1" dirty="0">
                <a:solidFill>
                  <a:srgbClr val="00B050"/>
                </a:solidFill>
              </a:rPr>
              <a:t>, 10, 15, 20, 25, 30, 35, </a:t>
            </a:r>
            <a:r>
              <a:rPr lang="en-IN" sz="2000" b="1" dirty="0">
                <a:solidFill>
                  <a:srgbClr val="002060"/>
                </a:solidFill>
              </a:rPr>
              <a:t>40</a:t>
            </a:r>
            <a:r>
              <a:rPr lang="en-IN" sz="2000" b="1" dirty="0">
                <a:solidFill>
                  <a:srgbClr val="00B050"/>
                </a:solidFill>
              </a:rPr>
              <a:t>]</a:t>
            </a:r>
          </a:p>
          <a:p>
            <a:pPr>
              <a:buNone/>
            </a:pPr>
            <a:r>
              <a:rPr lang="en-IN" sz="2000" b="1" dirty="0">
                <a:solidFill>
                  <a:srgbClr val="00B050"/>
                </a:solidFill>
              </a:rPr>
              <a:t>LinkedList:[10, 15, 20, 25, 30, 35]</a:t>
            </a:r>
          </a:p>
        </p:txBody>
      </p:sp>
    </p:spTree>
    <p:extLst>
      <p:ext uri="{BB962C8B-B14F-4D97-AF65-F5344CB8AC3E}">
        <p14:creationId xmlns:p14="http://schemas.microsoft.com/office/powerpoint/2010/main" val="31463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“Vector”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Vector</a:t>
            </a:r>
            <a:r>
              <a:rPr lang="en-IN" dirty="0"/>
              <a:t> implements </a:t>
            </a:r>
            <a:r>
              <a:rPr lang="en-IN" b="1" dirty="0" err="1">
                <a:solidFill>
                  <a:srgbClr val="0070C0"/>
                </a:solidFill>
              </a:rPr>
              <a:t>List,Serializable,Cloneable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and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RandomAccess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interface. </a:t>
            </a:r>
          </a:p>
          <a:p>
            <a:endParaRPr lang="en-IN" dirty="0"/>
          </a:p>
          <a:p>
            <a:r>
              <a:rPr lang="en-IN" dirty="0"/>
              <a:t>Uses </a:t>
            </a:r>
            <a:r>
              <a:rPr lang="en-IN" b="1" dirty="0" err="1">
                <a:solidFill>
                  <a:srgbClr val="C00000"/>
                </a:solidFill>
              </a:rPr>
              <a:t>growable</a:t>
            </a:r>
            <a:r>
              <a:rPr lang="en-IN" b="1" dirty="0">
                <a:solidFill>
                  <a:srgbClr val="C00000"/>
                </a:solidFill>
              </a:rPr>
              <a:t> array </a:t>
            </a:r>
            <a:r>
              <a:rPr lang="en-IN" dirty="0"/>
              <a:t>as </a:t>
            </a:r>
            <a:r>
              <a:rPr lang="en-IN" b="1" dirty="0">
                <a:solidFill>
                  <a:srgbClr val="002060"/>
                </a:solidFill>
              </a:rPr>
              <a:t>underlying data structure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Duplicates</a:t>
            </a:r>
            <a:r>
              <a:rPr lang="en-IN" dirty="0"/>
              <a:t> are </a:t>
            </a:r>
            <a:r>
              <a:rPr lang="en-IN" b="1" dirty="0">
                <a:solidFill>
                  <a:srgbClr val="00B050"/>
                </a:solidFill>
              </a:rPr>
              <a:t>allowed.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Insertion order </a:t>
            </a:r>
            <a:r>
              <a:rPr lang="en-IN" b="1" dirty="0">
                <a:solidFill>
                  <a:srgbClr val="00B050"/>
                </a:solidFill>
              </a:rPr>
              <a:t>preserved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Allows null </a:t>
            </a:r>
            <a:r>
              <a:rPr lang="en-IN" dirty="0"/>
              <a:t>to be </a:t>
            </a:r>
            <a:r>
              <a:rPr lang="en-IN" b="1" dirty="0">
                <a:solidFill>
                  <a:srgbClr val="00B050"/>
                </a:solidFill>
              </a:rPr>
              <a:t>passed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Permits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heterogeneous objects</a:t>
            </a:r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“Vector”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Most of the methods are synchronized , so it is thread-safe</a:t>
            </a:r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Contains</a:t>
            </a:r>
            <a:r>
              <a:rPr lang="en-IN" dirty="0"/>
              <a:t> many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legacy methods </a:t>
            </a:r>
            <a:r>
              <a:rPr lang="en-IN" dirty="0"/>
              <a:t>that are </a:t>
            </a:r>
            <a:r>
              <a:rPr lang="en-IN" b="1" dirty="0">
                <a:solidFill>
                  <a:srgbClr val="7030A0"/>
                </a:solidFill>
              </a:rPr>
              <a:t>not part </a:t>
            </a:r>
            <a:r>
              <a:rPr lang="en-IN" dirty="0"/>
              <a:t>of the </a:t>
            </a:r>
            <a:r>
              <a:rPr lang="en-IN" b="1" u="sng" dirty="0">
                <a:solidFill>
                  <a:srgbClr val="002060"/>
                </a:solidFill>
              </a:rPr>
              <a:t>collections framework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IN" b="1" dirty="0">
                <a:solidFill>
                  <a:srgbClr val="7030A0"/>
                </a:solidFill>
              </a:rPr>
              <a:t>public Vector( )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This constructor </a:t>
            </a:r>
            <a:r>
              <a:rPr lang="en-IN" dirty="0"/>
              <a:t>builds a </a:t>
            </a:r>
            <a:r>
              <a:rPr lang="en-IN" b="1" dirty="0">
                <a:solidFill>
                  <a:srgbClr val="002060"/>
                </a:solidFill>
              </a:rPr>
              <a:t>default vector </a:t>
            </a:r>
            <a:r>
              <a:rPr lang="en-IN" dirty="0"/>
              <a:t>with an </a:t>
            </a:r>
            <a:r>
              <a:rPr lang="en-IN" b="1" dirty="0">
                <a:solidFill>
                  <a:srgbClr val="C00000"/>
                </a:solidFill>
              </a:rPr>
              <a:t>initial capacity </a:t>
            </a:r>
            <a:r>
              <a:rPr lang="en-IN" dirty="0"/>
              <a:t>of </a:t>
            </a:r>
            <a:r>
              <a:rPr lang="en-IN" b="1" dirty="0">
                <a:solidFill>
                  <a:srgbClr val="002060"/>
                </a:solidFill>
              </a:rPr>
              <a:t>10</a:t>
            </a:r>
          </a:p>
          <a:p>
            <a:pPr marL="457200" indent="-457200">
              <a:buAutoNum type="arabicPlain" startAt="2"/>
            </a:pPr>
            <a:endParaRPr lang="en-US" b="1" dirty="0"/>
          </a:p>
          <a:p>
            <a:pPr marL="457200" indent="-457200">
              <a:buAutoNum type="arabicPlain" startAt="2"/>
            </a:pPr>
            <a:r>
              <a:rPr lang="en-US" b="1" dirty="0">
                <a:solidFill>
                  <a:srgbClr val="7030A0"/>
                </a:solidFill>
              </a:rPr>
              <a:t>public Vector(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capacity)</a:t>
            </a:r>
          </a:p>
          <a:p>
            <a:pPr marL="457200" indent="-457200">
              <a:buNone/>
            </a:pPr>
            <a:r>
              <a:rPr lang="en-IN" b="1" dirty="0">
                <a:solidFill>
                  <a:srgbClr val="0070C0"/>
                </a:solidFill>
              </a:rPr>
              <a:t>This constructor </a:t>
            </a:r>
            <a:r>
              <a:rPr lang="en-IN" dirty="0"/>
              <a:t>constructs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/>
              <a:t> with </a:t>
            </a:r>
            <a:r>
              <a:rPr lang="en-US" b="1" dirty="0">
                <a:solidFill>
                  <a:srgbClr val="00B050"/>
                </a:solidFill>
              </a:rPr>
              <a:t>specified initial 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00B050"/>
                </a:solidFill>
              </a:rPr>
              <a:t>Capacity</a:t>
            </a:r>
          </a:p>
          <a:p>
            <a:pPr marL="457200" indent="-457200">
              <a:buAutoNum type="arabicPlain" startAt="3"/>
            </a:pPr>
            <a:endParaRPr lang="en-US" b="1" dirty="0">
              <a:solidFill>
                <a:srgbClr val="7030A0"/>
              </a:solidFill>
            </a:endParaRPr>
          </a:p>
          <a:p>
            <a:pPr marL="457200" indent="-457200">
              <a:buAutoNum type="arabicPlain" startAt="3"/>
            </a:pPr>
            <a:r>
              <a:rPr lang="en-US" b="1" dirty="0">
                <a:solidFill>
                  <a:srgbClr val="7030A0"/>
                </a:solidFill>
              </a:rPr>
              <a:t>public Vector(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capacity,int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incr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457200" indent="-457200">
              <a:buNone/>
            </a:pPr>
            <a:r>
              <a:rPr lang="en-IN" b="1" dirty="0">
                <a:solidFill>
                  <a:srgbClr val="0070C0"/>
                </a:solidFill>
              </a:rPr>
              <a:t>This constructor </a:t>
            </a:r>
            <a:r>
              <a:rPr lang="en-IN" dirty="0"/>
              <a:t>creates a </a:t>
            </a:r>
            <a:r>
              <a:rPr lang="en-IN" b="1" dirty="0">
                <a:solidFill>
                  <a:srgbClr val="C00000"/>
                </a:solidFill>
              </a:rPr>
              <a:t>Vector</a:t>
            </a:r>
            <a:r>
              <a:rPr lang="en-IN" dirty="0"/>
              <a:t> whose </a:t>
            </a:r>
            <a:r>
              <a:rPr lang="en-IN" b="1" dirty="0">
                <a:solidFill>
                  <a:srgbClr val="002060"/>
                </a:solidFill>
              </a:rPr>
              <a:t>initial capacity </a:t>
            </a:r>
            <a:r>
              <a:rPr lang="en-IN" dirty="0"/>
              <a:t>is </a:t>
            </a:r>
          </a:p>
          <a:p>
            <a:pPr marL="457200" indent="-457200">
              <a:buNone/>
            </a:pPr>
            <a:r>
              <a:rPr lang="en-IN" b="1" dirty="0">
                <a:solidFill>
                  <a:srgbClr val="00B050"/>
                </a:solidFill>
              </a:rPr>
              <a:t>specified by capacity </a:t>
            </a:r>
            <a:r>
              <a:rPr lang="en-IN" dirty="0"/>
              <a:t>and whose </a:t>
            </a:r>
            <a:r>
              <a:rPr lang="en-IN" b="1" dirty="0">
                <a:solidFill>
                  <a:srgbClr val="002060"/>
                </a:solidFill>
              </a:rPr>
              <a:t>increment</a:t>
            </a:r>
            <a:r>
              <a:rPr lang="en-IN" dirty="0"/>
              <a:t> is </a:t>
            </a:r>
            <a:r>
              <a:rPr lang="en-IN" b="1" dirty="0">
                <a:solidFill>
                  <a:srgbClr val="00B050"/>
                </a:solidFill>
              </a:rPr>
              <a:t>specified by </a:t>
            </a:r>
          </a:p>
          <a:p>
            <a:pPr marL="457200" indent="-457200">
              <a:buNone/>
            </a:pPr>
            <a:r>
              <a:rPr lang="en-IN" b="1" dirty="0" err="1">
                <a:solidFill>
                  <a:srgbClr val="00B050"/>
                </a:solidFill>
              </a:rPr>
              <a:t>incr</a:t>
            </a:r>
            <a:endParaRPr lang="en-US" b="1" dirty="0">
              <a:solidFill>
                <a:srgbClr val="00B05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4"/>
            </a:pPr>
            <a:r>
              <a:rPr lang="en-US" b="1" dirty="0">
                <a:solidFill>
                  <a:srgbClr val="7030A0"/>
                </a:solidFill>
              </a:rPr>
              <a:t>public Vector(Collection)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Constructs</a:t>
            </a:r>
            <a:r>
              <a:rPr lang="en-IN" dirty="0"/>
              <a:t> a </a:t>
            </a:r>
            <a:r>
              <a:rPr lang="en-IN" b="1" dirty="0">
                <a:solidFill>
                  <a:srgbClr val="C00000"/>
                </a:solidFill>
              </a:rPr>
              <a:t>Vector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containing the elements </a:t>
            </a:r>
            <a:r>
              <a:rPr lang="en-IN" dirty="0"/>
              <a:t>of the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specified collection</a:t>
            </a:r>
            <a:r>
              <a:rPr lang="en-IN" dirty="0"/>
              <a:t>, in the </a:t>
            </a:r>
            <a:r>
              <a:rPr lang="en-IN" b="1" dirty="0">
                <a:solidFill>
                  <a:srgbClr val="7030A0"/>
                </a:solidFill>
              </a:rPr>
              <a:t>order</a:t>
            </a:r>
            <a:r>
              <a:rPr lang="en-IN" dirty="0"/>
              <a:t> they are </a:t>
            </a:r>
            <a:r>
              <a:rPr lang="en-IN" b="1" dirty="0">
                <a:solidFill>
                  <a:srgbClr val="0070C0"/>
                </a:solidFill>
              </a:rPr>
              <a:t>returned</a:t>
            </a:r>
            <a:r>
              <a:rPr lang="en-IN" dirty="0"/>
              <a:t> by the 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collection's </a:t>
            </a:r>
            <a:r>
              <a:rPr lang="en-IN" b="1" dirty="0" err="1">
                <a:solidFill>
                  <a:srgbClr val="002060"/>
                </a:solidFill>
              </a:rPr>
              <a:t>iterator</a:t>
            </a:r>
            <a:r>
              <a:rPr lang="en-IN" b="1" dirty="0">
                <a:solidFill>
                  <a:srgbClr val="002060"/>
                </a:solidFill>
              </a:rPr>
              <a:t>.</a:t>
            </a:r>
            <a:endParaRPr lang="en-US" b="1" dirty="0">
              <a:solidFill>
                <a:srgbClr val="00206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Vector fruits=new Vector(5);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("Mango");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("Apple");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("Guava");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("Contents are:"+fruits);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Contents are:[Mango, Apple, Guava]</a:t>
            </a: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/>
            </a:pPr>
            <a:r>
              <a:rPr lang="en-US" b="1" dirty="0"/>
              <a:t>public void </a:t>
            </a:r>
            <a:r>
              <a:rPr lang="en-US" b="1" dirty="0" err="1"/>
              <a:t>addElement</a:t>
            </a:r>
            <a:r>
              <a:rPr lang="en-US" b="1" dirty="0"/>
              <a:t>(Object)</a:t>
            </a:r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capacity()</a:t>
            </a:r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r>
              <a:rPr lang="en-US" b="1" dirty="0"/>
              <a:t>public Object </a:t>
            </a:r>
            <a:r>
              <a:rPr lang="en-US" b="1" dirty="0" err="1"/>
              <a:t>elementAt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) </a:t>
            </a:r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r>
              <a:rPr lang="en-IN" b="1" dirty="0"/>
              <a:t>public Object </a:t>
            </a:r>
            <a:r>
              <a:rPr lang="en-IN" b="1" dirty="0" err="1"/>
              <a:t>firstElement</a:t>
            </a:r>
            <a:r>
              <a:rPr lang="en-IN" b="1" dirty="0"/>
              <a:t>()</a:t>
            </a:r>
          </a:p>
          <a:p>
            <a:pPr marL="457200" indent="-457200">
              <a:buAutoNum type="arabicPlain"/>
            </a:pPr>
            <a:endParaRPr lang="en-IN" b="1" dirty="0"/>
          </a:p>
          <a:p>
            <a:pPr marL="457200" indent="-457200">
              <a:buAutoNum type="arabicPlain"/>
            </a:pPr>
            <a:r>
              <a:rPr lang="en-IN" b="1" dirty="0"/>
              <a:t>public Object </a:t>
            </a:r>
            <a:r>
              <a:rPr lang="en-IN" b="1" dirty="0" err="1"/>
              <a:t>lastElement</a:t>
            </a:r>
            <a:r>
              <a:rPr lang="en-IN" b="1" dirty="0"/>
              <a:t>()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6"/>
            </a:pPr>
            <a:r>
              <a:rPr lang="en-US" b="1" dirty="0"/>
              <a:t>public void </a:t>
            </a:r>
            <a:r>
              <a:rPr lang="en-US" b="1" dirty="0" err="1"/>
              <a:t>removeAllElements</a:t>
            </a:r>
            <a:r>
              <a:rPr lang="en-US" b="1" dirty="0"/>
              <a:t>()</a:t>
            </a:r>
          </a:p>
          <a:p>
            <a:pPr marL="457200" indent="-457200">
              <a:buAutoNum type="arabicPlain" startAt="6"/>
            </a:pPr>
            <a:endParaRPr lang="en-US" b="1" dirty="0"/>
          </a:p>
          <a:p>
            <a:pPr marL="457200" indent="-457200">
              <a:buAutoNum type="arabicPlain" startAt="6"/>
            </a:pPr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removeElement</a:t>
            </a:r>
            <a:r>
              <a:rPr lang="en-US" b="1" dirty="0"/>
              <a:t>(Object)</a:t>
            </a:r>
          </a:p>
          <a:p>
            <a:pPr marL="457200" indent="-457200">
              <a:buAutoNum type="arabicPlain" startAt="6"/>
            </a:pPr>
            <a:endParaRPr lang="en-US" b="1" dirty="0"/>
          </a:p>
          <a:p>
            <a:pPr marL="457200" indent="-457200">
              <a:buAutoNum type="arabicPlain" startAt="6"/>
            </a:pPr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removeElementAt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index)</a:t>
            </a:r>
          </a:p>
          <a:p>
            <a:pPr marL="457200" indent="-457200">
              <a:buAutoNum type="arabicPlain" startAt="6"/>
            </a:pPr>
            <a:endParaRPr lang="en-US" b="1" dirty="0"/>
          </a:p>
          <a:p>
            <a:pPr marL="457200" indent="-457200">
              <a:buAutoNum type="arabicPlain" startAt="6"/>
            </a:pPr>
            <a:r>
              <a:rPr lang="en-IN" b="1" dirty="0"/>
              <a:t>public void </a:t>
            </a:r>
            <a:r>
              <a:rPr lang="en-IN" b="1" dirty="0" err="1"/>
              <a:t>setElementAt</a:t>
            </a:r>
            <a:r>
              <a:rPr lang="en-IN" b="1" dirty="0"/>
              <a:t>(Object element, </a:t>
            </a:r>
            <a:r>
              <a:rPr lang="en-IN" b="1" dirty="0" err="1"/>
              <a:t>int</a:t>
            </a:r>
            <a:r>
              <a:rPr lang="en-IN" b="1" dirty="0"/>
              <a:t> index)</a:t>
            </a:r>
          </a:p>
          <a:p>
            <a:pPr marL="457200" indent="-457200">
              <a:buAutoNum type="arabicPlain" startAt="6"/>
            </a:pPr>
            <a:endParaRPr lang="en-US" b="1" dirty="0"/>
          </a:p>
          <a:p>
            <a:pPr marL="457200" indent="-457200">
              <a:buAutoNum type="arabicPlain" startAt="6"/>
            </a:pPr>
            <a:r>
              <a:rPr lang="en-US" b="1" dirty="0">
                <a:solidFill>
                  <a:srgbClr val="0070C0"/>
                </a:solidFill>
              </a:rPr>
              <a:t>public Enumeration elements( )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Using Enumeration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Introduced</a:t>
            </a:r>
            <a:r>
              <a:rPr lang="en-US" dirty="0"/>
              <a:t> in version </a:t>
            </a:r>
            <a:r>
              <a:rPr lang="en-US" b="1" dirty="0">
                <a:solidFill>
                  <a:srgbClr val="C00000"/>
                </a:solidFill>
              </a:rPr>
              <a:t>1.0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Used for </a:t>
            </a:r>
            <a:r>
              <a:rPr lang="en-US" b="1" dirty="0">
                <a:solidFill>
                  <a:srgbClr val="002060"/>
                </a:solidFill>
              </a:rPr>
              <a:t>accessing elements </a:t>
            </a:r>
            <a:r>
              <a:rPr lang="en-US" dirty="0"/>
              <a:t>one by one from </a:t>
            </a:r>
            <a:r>
              <a:rPr lang="en-US" b="1" dirty="0">
                <a:solidFill>
                  <a:srgbClr val="7030A0"/>
                </a:solidFill>
              </a:rPr>
              <a:t>legacy collection classes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/>
              <a:t> , we can get the </a:t>
            </a:r>
            <a:r>
              <a:rPr lang="en-US" b="1" dirty="0">
                <a:solidFill>
                  <a:srgbClr val="002060"/>
                </a:solidFill>
              </a:rPr>
              <a:t>enumeration</a:t>
            </a:r>
            <a:r>
              <a:rPr lang="en-US" dirty="0"/>
              <a:t> by calling the method </a:t>
            </a:r>
            <a:r>
              <a:rPr lang="en-US" b="1" dirty="0">
                <a:solidFill>
                  <a:srgbClr val="00B050"/>
                </a:solidFill>
              </a:rPr>
              <a:t>elements()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Using </a:t>
            </a:r>
            <a:r>
              <a:rPr lang="en-US" dirty="0" err="1"/>
              <a:t>ListIterator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 </a:t>
            </a:r>
            <a:r>
              <a:rPr lang="en-IN" sz="2800" b="1" dirty="0" err="1">
                <a:solidFill>
                  <a:srgbClr val="C00000"/>
                </a:solidFill>
              </a:rPr>
              <a:t>ListIterator</a:t>
            </a:r>
            <a:r>
              <a:rPr lang="en-IN" sz="2800" dirty="0"/>
              <a:t>  is an </a:t>
            </a:r>
            <a:r>
              <a:rPr lang="en-IN" sz="2800" b="1" dirty="0" err="1">
                <a:solidFill>
                  <a:srgbClr val="002060"/>
                </a:solidFill>
              </a:rPr>
              <a:t>iterator</a:t>
            </a:r>
            <a:r>
              <a:rPr lang="en-IN" sz="2800" dirty="0"/>
              <a:t>  for lists that allows the programmer to :</a:t>
            </a:r>
          </a:p>
          <a:p>
            <a:pPr lvl="1"/>
            <a:endParaRPr lang="en-IN" sz="2200" dirty="0"/>
          </a:p>
          <a:p>
            <a:pPr lvl="1"/>
            <a:r>
              <a:rPr lang="en-IN" sz="2200" dirty="0"/>
              <a:t>traverse the list in either direction </a:t>
            </a:r>
            <a:r>
              <a:rPr lang="en-IN" sz="2200" dirty="0" err="1"/>
              <a:t>i.e</a:t>
            </a:r>
            <a:r>
              <a:rPr lang="en-IN" sz="2200" dirty="0"/>
              <a:t> it is a bidirectional cursor</a:t>
            </a:r>
          </a:p>
          <a:p>
            <a:pPr lvl="1"/>
            <a:endParaRPr lang="en-IN" sz="2200" dirty="0"/>
          </a:p>
          <a:p>
            <a:pPr lvl="1"/>
            <a:r>
              <a:rPr lang="en-IN" sz="2200" dirty="0"/>
              <a:t>modify the list during iteration i.e. </a:t>
            </a:r>
            <a:r>
              <a:rPr lang="en-IN" sz="2200" dirty="0" err="1"/>
              <a:t>removing,replacing</a:t>
            </a:r>
            <a:r>
              <a:rPr lang="en-IN" sz="2200" dirty="0"/>
              <a:t> and adding</a:t>
            </a:r>
          </a:p>
          <a:p>
            <a:pPr lvl="1"/>
            <a:endParaRPr lang="en-IN" sz="2200" dirty="0"/>
          </a:p>
          <a:p>
            <a:pPr lvl="1"/>
            <a:r>
              <a:rPr lang="en-IN" sz="2200" dirty="0"/>
              <a:t>obtain the </a:t>
            </a:r>
            <a:r>
              <a:rPr lang="en-IN" sz="2200" dirty="0" err="1"/>
              <a:t>iterator's</a:t>
            </a:r>
            <a:r>
              <a:rPr lang="en-IN" sz="2200" dirty="0"/>
              <a:t> current position in the list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Obtaining Enumeration In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800" dirty="0"/>
          </a:p>
          <a:p>
            <a:r>
              <a:rPr lang="en-IN" sz="2800" dirty="0"/>
              <a:t>We  get an enumeration for Vector by calling it’s </a:t>
            </a:r>
            <a:r>
              <a:rPr lang="en-IN" sz="2800" b="1" dirty="0">
                <a:solidFill>
                  <a:srgbClr val="00B050"/>
                </a:solidFill>
              </a:rPr>
              <a:t>elements()</a:t>
            </a:r>
            <a:r>
              <a:rPr lang="en-IN" sz="2800" dirty="0"/>
              <a:t> method as given below: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/>
              <a:t>Enumeration en=</a:t>
            </a:r>
            <a:r>
              <a:rPr lang="en-US" sz="2800" b="1" dirty="0" err="1"/>
              <a:t>v.elements</a:t>
            </a:r>
            <a:r>
              <a:rPr lang="en-US" sz="2800" b="1" dirty="0"/>
              <a:t>( );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 Of Enumeration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err="1"/>
              <a:t>boolean</a:t>
            </a:r>
            <a:r>
              <a:rPr lang="en-IN" sz="2800" b="1" dirty="0"/>
              <a:t> </a:t>
            </a:r>
            <a:r>
              <a:rPr lang="en-IN" sz="2800" b="1" dirty="0" err="1"/>
              <a:t>hasMoreElements</a:t>
            </a:r>
            <a:r>
              <a:rPr lang="en-IN" sz="2800" b="1" dirty="0"/>
              <a:t>();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Returns true if there are more </a:t>
            </a:r>
            <a:r>
              <a:rPr lang="en-IN" dirty="0" err="1"/>
              <a:t>elements,otherwise</a:t>
            </a:r>
            <a:r>
              <a:rPr lang="en-IN" dirty="0"/>
              <a:t>, </a:t>
            </a:r>
          </a:p>
          <a:p>
            <a:pPr>
              <a:buNone/>
            </a:pPr>
            <a:r>
              <a:rPr lang="en-IN" dirty="0"/>
              <a:t>returns false.</a:t>
            </a:r>
          </a:p>
          <a:p>
            <a:endParaRPr lang="en-IN" sz="2800" dirty="0"/>
          </a:p>
          <a:p>
            <a:r>
              <a:rPr lang="en-IN" sz="2800" b="1" dirty="0"/>
              <a:t>Object </a:t>
            </a:r>
            <a:r>
              <a:rPr lang="en-IN" sz="2800" b="1" dirty="0" err="1"/>
              <a:t>nextElement</a:t>
            </a:r>
            <a:r>
              <a:rPr lang="en-IN" sz="2800" b="1" dirty="0"/>
              <a:t>();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Returns the next element. </a:t>
            </a:r>
            <a:endParaRPr lang="en-IN" sz="2800" dirty="0"/>
          </a:p>
          <a:p>
            <a:pPr>
              <a:buNone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Enumeration v/s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Enumeration</a:t>
            </a:r>
            <a:r>
              <a:rPr lang="en-IN" dirty="0"/>
              <a:t> is older and its there from JDK1.0 while </a:t>
            </a:r>
            <a:r>
              <a:rPr lang="en-IN" dirty="0" err="1">
                <a:solidFill>
                  <a:srgbClr val="0070C0"/>
                </a:solidFill>
              </a:rPr>
              <a:t>Iterator</a:t>
            </a:r>
            <a:r>
              <a:rPr lang="en-IN" dirty="0"/>
              <a:t> was introduced later. </a:t>
            </a:r>
          </a:p>
          <a:p>
            <a:endParaRPr lang="en-IN" dirty="0"/>
          </a:p>
          <a:p>
            <a:r>
              <a:rPr lang="en-IN" dirty="0" err="1"/>
              <a:t>Iterator</a:t>
            </a:r>
            <a:r>
              <a:rPr lang="en-IN" dirty="0"/>
              <a:t> can be used with java </a:t>
            </a:r>
            <a:r>
              <a:rPr lang="en-IN" dirty="0">
                <a:solidFill>
                  <a:srgbClr val="0070C0"/>
                </a:solidFill>
              </a:rPr>
              <a:t>List, </a:t>
            </a:r>
            <a:r>
              <a:rPr lang="en-IN" dirty="0" err="1">
                <a:solidFill>
                  <a:srgbClr val="0070C0"/>
                </a:solidFill>
              </a:rPr>
              <a:t>Map,Set</a:t>
            </a:r>
            <a:r>
              <a:rPr lang="en-IN" dirty="0">
                <a:solidFill>
                  <a:srgbClr val="0070C0"/>
                </a:solidFill>
              </a:rPr>
              <a:t>  </a:t>
            </a:r>
            <a:r>
              <a:rPr lang="en-IN" dirty="0"/>
              <a:t>and with any other collection classes.</a:t>
            </a:r>
          </a:p>
          <a:p>
            <a:endParaRPr lang="en-US" b="1" dirty="0"/>
          </a:p>
          <a:p>
            <a:r>
              <a:rPr lang="en-IN" b="1" dirty="0"/>
              <a:t>Functionality of Enumeration interface is duplicated by the </a:t>
            </a:r>
            <a:r>
              <a:rPr lang="en-IN" b="1" dirty="0" err="1"/>
              <a:t>Iterator</a:t>
            </a:r>
            <a:r>
              <a:rPr lang="en-IN" b="1" dirty="0"/>
              <a:t> interface.</a:t>
            </a:r>
            <a:br>
              <a:rPr lang="en-IN" dirty="0"/>
            </a:br>
            <a:br>
              <a:rPr lang="en-IN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Enumeration v/s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600" dirty="0"/>
              <a:t>Another major difference between Enumeration and </a:t>
            </a:r>
            <a:r>
              <a:rPr lang="en-IN" sz="2600" dirty="0" err="1"/>
              <a:t>iterator</a:t>
            </a:r>
            <a:r>
              <a:rPr lang="en-IN" sz="2600" dirty="0"/>
              <a:t> is </a:t>
            </a:r>
            <a:r>
              <a:rPr lang="en-IN" sz="2600" dirty="0" err="1"/>
              <a:t>Iterator</a:t>
            </a:r>
            <a:r>
              <a:rPr lang="en-IN" sz="2600" dirty="0"/>
              <a:t> has a </a:t>
            </a:r>
            <a:r>
              <a:rPr lang="en-IN" sz="2600" b="1" dirty="0">
                <a:solidFill>
                  <a:srgbClr val="00B050"/>
                </a:solidFill>
              </a:rPr>
              <a:t>remove()</a:t>
            </a:r>
            <a:r>
              <a:rPr lang="en-IN" sz="2600" dirty="0"/>
              <a:t> method while Enumeration doesn't. </a:t>
            </a:r>
            <a:r>
              <a:rPr lang="en-IN" sz="2600" b="1" dirty="0">
                <a:solidFill>
                  <a:srgbClr val="00B050"/>
                </a:solidFill>
              </a:rPr>
              <a:t>Enumeration acts as Read-only interface.</a:t>
            </a:r>
          </a:p>
          <a:p>
            <a:endParaRPr lang="en-IN" sz="2600" dirty="0"/>
          </a:p>
          <a:p>
            <a:r>
              <a:rPr lang="en-IN" sz="2600" dirty="0"/>
              <a:t>Also </a:t>
            </a:r>
            <a:r>
              <a:rPr lang="en-IN" sz="2600" b="1" dirty="0" err="1"/>
              <a:t>Iterator</a:t>
            </a:r>
            <a:r>
              <a:rPr lang="en-IN" sz="2600" b="1" dirty="0"/>
              <a:t> </a:t>
            </a:r>
            <a:r>
              <a:rPr lang="en-IN" sz="2600" dirty="0"/>
              <a:t>is more secure and safe as compared to </a:t>
            </a:r>
            <a:r>
              <a:rPr lang="en-IN" sz="2600" b="1" dirty="0"/>
              <a:t>Enumeration </a:t>
            </a:r>
            <a:r>
              <a:rPr lang="en-IN" sz="2600" dirty="0"/>
              <a:t>because it  does not allow other thread to modify the collection object while some thread is iterating over it and throws </a:t>
            </a:r>
            <a:r>
              <a:rPr lang="en-IN" sz="2600" b="1" dirty="0" err="1"/>
              <a:t>ConcurrentModificationException</a:t>
            </a:r>
            <a:r>
              <a:rPr lang="en-IN" sz="2600" b="1" dirty="0"/>
              <a:t>.</a:t>
            </a:r>
            <a:br>
              <a:rPr lang="en-IN" sz="2600" dirty="0"/>
            </a:br>
            <a:br>
              <a:rPr lang="en-IN" sz="2600" dirty="0"/>
            </a:br>
            <a:br>
              <a:rPr lang="en-IN" sz="2800" dirty="0"/>
            </a:br>
            <a:br>
              <a:rPr lang="en-IN" sz="2800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“Stack”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Stack</a:t>
            </a:r>
            <a:r>
              <a:rPr lang="en-IN" dirty="0"/>
              <a:t> extends </a:t>
            </a:r>
            <a:r>
              <a:rPr lang="en-IN" b="1" dirty="0">
                <a:solidFill>
                  <a:srgbClr val="0070C0"/>
                </a:solidFill>
              </a:rPr>
              <a:t>Vector</a:t>
            </a:r>
            <a:r>
              <a:rPr lang="en-IN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Being sub-class</a:t>
            </a:r>
            <a:r>
              <a:rPr lang="en-US" dirty="0"/>
              <a:t> of </a:t>
            </a:r>
            <a:r>
              <a:rPr lang="en-US" b="1" dirty="0">
                <a:solidFill>
                  <a:srgbClr val="0070C0"/>
                </a:solidFill>
              </a:rPr>
              <a:t>Vector</a:t>
            </a:r>
            <a:r>
              <a:rPr lang="en-US" dirty="0"/>
              <a:t> it </a:t>
            </a:r>
            <a:r>
              <a:rPr lang="en-US" b="1" dirty="0">
                <a:solidFill>
                  <a:srgbClr val="C00000"/>
                </a:solidFill>
              </a:rPr>
              <a:t>automatically implements </a:t>
            </a:r>
            <a:r>
              <a:rPr lang="en-US" b="1" dirty="0" err="1">
                <a:solidFill>
                  <a:srgbClr val="0070C0"/>
                </a:solidFill>
              </a:rPr>
              <a:t>Collection</a:t>
            </a:r>
            <a:r>
              <a:rPr lang="en-US" b="1" dirty="0" err="1"/>
              <a:t>,</a:t>
            </a:r>
            <a:r>
              <a:rPr lang="en-US" b="1" dirty="0" err="1">
                <a:solidFill>
                  <a:srgbClr val="0070C0"/>
                </a:solidFill>
              </a:rPr>
              <a:t>List</a:t>
            </a:r>
            <a:r>
              <a:rPr lang="en-US" b="1" dirty="0" err="1"/>
              <a:t>,</a:t>
            </a:r>
            <a:r>
              <a:rPr lang="en-US" b="1" dirty="0" err="1">
                <a:solidFill>
                  <a:srgbClr val="0070C0"/>
                </a:solidFill>
              </a:rPr>
              <a:t>Serializable,Cloneable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70C0"/>
                </a:solidFill>
              </a:rPr>
              <a:t>RandomAccess</a:t>
            </a:r>
            <a:r>
              <a:rPr lang="en-US" b="1" dirty="0"/>
              <a:t> </a:t>
            </a:r>
            <a:r>
              <a:rPr lang="en-US" dirty="0"/>
              <a:t>interfaces</a:t>
            </a:r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Specially designed </a:t>
            </a:r>
            <a:r>
              <a:rPr lang="en-IN" dirty="0"/>
              <a:t>to support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LIFO behaviour </a:t>
            </a:r>
            <a:r>
              <a:rPr lang="en-IN" dirty="0"/>
              <a:t>in </a:t>
            </a:r>
            <a:r>
              <a:rPr lang="en-IN" b="1" dirty="0">
                <a:solidFill>
                  <a:srgbClr val="0070C0"/>
                </a:solidFill>
              </a:rPr>
              <a:t>Vector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Insertion order preserved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Duplicates</a:t>
            </a:r>
            <a:r>
              <a:rPr lang="en-IN" dirty="0"/>
              <a:t> are </a:t>
            </a:r>
            <a:r>
              <a:rPr lang="en-IN" b="1" dirty="0">
                <a:solidFill>
                  <a:srgbClr val="00B050"/>
                </a:solidFill>
              </a:rPr>
              <a:t>allowed. 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Allows null </a:t>
            </a:r>
            <a:r>
              <a:rPr lang="en-IN" dirty="0"/>
              <a:t>to be </a:t>
            </a:r>
            <a:r>
              <a:rPr lang="en-IN" b="1" dirty="0">
                <a:solidFill>
                  <a:srgbClr val="00B050"/>
                </a:solidFill>
              </a:rPr>
              <a:t>passed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Permits </a:t>
            </a:r>
            <a:r>
              <a:rPr lang="en-IN" b="1" dirty="0">
                <a:solidFill>
                  <a:srgbClr val="002060"/>
                </a:solidFill>
              </a:rPr>
              <a:t>heterogeneous</a:t>
            </a:r>
            <a:r>
              <a:rPr lang="en-IN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Constructor Of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Stack </a:t>
            </a:r>
            <a:r>
              <a:rPr lang="en-US" dirty="0"/>
              <a:t>class </a:t>
            </a:r>
            <a:r>
              <a:rPr lang="en-US" b="1" dirty="0">
                <a:solidFill>
                  <a:srgbClr val="00B050"/>
                </a:solidFill>
              </a:rPr>
              <a:t>has only one constructor </a:t>
            </a:r>
            <a:r>
              <a:rPr lang="en-US" dirty="0"/>
              <a:t>which has </a:t>
            </a:r>
          </a:p>
          <a:p>
            <a:pPr marL="457200" indent="-45720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following prototype</a:t>
            </a:r>
            <a:r>
              <a:rPr lang="en-US" dirty="0"/>
              <a:t>:</a:t>
            </a:r>
            <a:endParaRPr lang="en-IN" dirty="0"/>
          </a:p>
          <a:p>
            <a:pPr marL="457200" indent="-457200">
              <a:buAutoNum type="arabicPeriod"/>
            </a:pPr>
            <a:endParaRPr lang="en-IN" b="1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public Stack( )</a:t>
            </a:r>
          </a:p>
          <a:p>
            <a:endParaRPr lang="en-IN" dirty="0"/>
          </a:p>
          <a:p>
            <a:r>
              <a:rPr lang="en-IN" dirty="0"/>
              <a:t>This </a:t>
            </a:r>
            <a:r>
              <a:rPr lang="en-IN" b="1" dirty="0">
                <a:solidFill>
                  <a:srgbClr val="00B050"/>
                </a:solidFill>
              </a:rPr>
              <a:t>constructor</a:t>
            </a:r>
            <a:r>
              <a:rPr lang="en-IN" dirty="0"/>
              <a:t> builds an </a:t>
            </a:r>
            <a:r>
              <a:rPr lang="en-IN" b="1" dirty="0">
                <a:solidFill>
                  <a:srgbClr val="7030A0"/>
                </a:solidFill>
              </a:rPr>
              <a:t>empty Stack</a:t>
            </a:r>
          </a:p>
          <a:p>
            <a:pPr marL="457200" indent="-457200">
              <a:buAutoNum type="arabicPlain" startAt="2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Stack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/>
            </a:pPr>
            <a:r>
              <a:rPr lang="en-US" b="1" dirty="0"/>
              <a:t>public Object push(Object) :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Pushes</a:t>
            </a:r>
            <a:r>
              <a:rPr lang="en-IN" dirty="0"/>
              <a:t> an </a:t>
            </a:r>
            <a:r>
              <a:rPr lang="en-IN" b="1" dirty="0">
                <a:solidFill>
                  <a:srgbClr val="002060"/>
                </a:solidFill>
              </a:rPr>
              <a:t>item</a:t>
            </a:r>
            <a:r>
              <a:rPr lang="en-IN" dirty="0"/>
              <a:t> onto the </a:t>
            </a:r>
            <a:r>
              <a:rPr lang="en-IN" b="1" dirty="0">
                <a:solidFill>
                  <a:srgbClr val="00B050"/>
                </a:solidFill>
              </a:rPr>
              <a:t>top of this stack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returns it</a:t>
            </a:r>
            <a:r>
              <a:rPr lang="en-IN" dirty="0"/>
              <a:t>.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r>
              <a:rPr lang="en-US" b="1" dirty="0"/>
              <a:t>public Object pop(): </a:t>
            </a:r>
            <a:r>
              <a:rPr lang="en-IN" b="1" dirty="0">
                <a:solidFill>
                  <a:srgbClr val="7030A0"/>
                </a:solidFill>
              </a:rPr>
              <a:t>Removes</a:t>
            </a:r>
            <a:r>
              <a:rPr lang="en-IN" dirty="0"/>
              <a:t> the </a:t>
            </a:r>
            <a:r>
              <a:rPr lang="en-IN" b="1" dirty="0">
                <a:solidFill>
                  <a:srgbClr val="002060"/>
                </a:solidFill>
              </a:rPr>
              <a:t>object</a:t>
            </a:r>
            <a:r>
              <a:rPr lang="en-IN" dirty="0"/>
              <a:t> at the </a:t>
            </a:r>
            <a:r>
              <a:rPr lang="en-IN" b="1" dirty="0">
                <a:solidFill>
                  <a:srgbClr val="00B050"/>
                </a:solidFill>
              </a:rPr>
              <a:t>top of this stack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returns that object</a:t>
            </a:r>
            <a:r>
              <a:rPr lang="en-IN" dirty="0"/>
              <a:t>. Throws an </a:t>
            </a:r>
            <a:r>
              <a:rPr lang="en-IN" b="1" dirty="0" err="1">
                <a:solidFill>
                  <a:srgbClr val="0070C0"/>
                </a:solidFill>
              </a:rPr>
              <a:t>EmptyStackException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if stack is empty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r>
              <a:rPr lang="en-US" b="1" dirty="0"/>
              <a:t>public Object peek():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Returns</a:t>
            </a:r>
            <a:r>
              <a:rPr lang="en-IN" dirty="0"/>
              <a:t> the </a:t>
            </a:r>
            <a:r>
              <a:rPr lang="en-IN" b="1" dirty="0">
                <a:solidFill>
                  <a:srgbClr val="002060"/>
                </a:solidFill>
              </a:rPr>
              <a:t>object </a:t>
            </a:r>
            <a:r>
              <a:rPr lang="en-IN" dirty="0"/>
              <a:t>at the </a:t>
            </a:r>
            <a:r>
              <a:rPr lang="en-IN" b="1" dirty="0">
                <a:solidFill>
                  <a:srgbClr val="00B050"/>
                </a:solidFill>
              </a:rPr>
              <a:t>top of this stack</a:t>
            </a:r>
            <a:r>
              <a:rPr lang="en-IN" dirty="0"/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without removing it </a:t>
            </a:r>
            <a:r>
              <a:rPr lang="en-IN" dirty="0"/>
              <a:t>from the stack. Throws an </a:t>
            </a:r>
            <a:r>
              <a:rPr lang="en-IN" b="1" dirty="0" err="1">
                <a:solidFill>
                  <a:srgbClr val="0070C0"/>
                </a:solidFill>
              </a:rPr>
              <a:t>EmptyStackException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if stack is empty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4"/>
            </a:pPr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empty() :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Checks</a:t>
            </a:r>
            <a:r>
              <a:rPr lang="en-IN" dirty="0"/>
              <a:t> whether the </a:t>
            </a:r>
            <a:r>
              <a:rPr lang="en-IN" b="1" dirty="0">
                <a:solidFill>
                  <a:srgbClr val="0070C0"/>
                </a:solidFill>
              </a:rPr>
              <a:t>Stack</a:t>
            </a:r>
            <a:r>
              <a:rPr lang="en-IN" dirty="0"/>
              <a:t> is </a:t>
            </a:r>
            <a:r>
              <a:rPr lang="en-IN" b="1" dirty="0">
                <a:solidFill>
                  <a:srgbClr val="00B050"/>
                </a:solidFill>
              </a:rPr>
              <a:t>empty</a:t>
            </a:r>
            <a:r>
              <a:rPr lang="en-IN" dirty="0"/>
              <a:t> or </a:t>
            </a:r>
            <a:r>
              <a:rPr lang="en-IN" b="1" dirty="0">
                <a:solidFill>
                  <a:srgbClr val="00B050"/>
                </a:solidFill>
              </a:rPr>
              <a:t>not.</a:t>
            </a:r>
          </a:p>
          <a:p>
            <a:pPr marL="457200" indent="-457200">
              <a:buAutoNum type="arabicPlain" startAt="4"/>
            </a:pPr>
            <a:endParaRPr lang="en-US" dirty="0"/>
          </a:p>
          <a:p>
            <a:pPr marL="457200" indent="-457200">
              <a:buAutoNum type="arabicPlain" startAt="4"/>
            </a:pPr>
            <a:r>
              <a:rPr lang="en-US" dirty="0"/>
              <a:t>p</a:t>
            </a:r>
            <a:r>
              <a:rPr lang="en-US" b="1" dirty="0"/>
              <a:t>ublic </a:t>
            </a:r>
            <a:r>
              <a:rPr lang="en-US" b="1" dirty="0" err="1"/>
              <a:t>int</a:t>
            </a:r>
            <a:r>
              <a:rPr lang="en-US" b="1" dirty="0"/>
              <a:t> search(Object): </a:t>
            </a:r>
            <a:r>
              <a:rPr lang="en-IN" b="1" dirty="0">
                <a:solidFill>
                  <a:srgbClr val="7030A0"/>
                </a:solidFill>
              </a:rPr>
              <a:t>Searches </a:t>
            </a:r>
            <a:r>
              <a:rPr lang="en-IN" dirty="0"/>
              <a:t>for </a:t>
            </a:r>
            <a:r>
              <a:rPr lang="en-IN" b="1" dirty="0">
                <a:solidFill>
                  <a:srgbClr val="002060"/>
                </a:solidFill>
              </a:rPr>
              <a:t>element</a:t>
            </a:r>
            <a:r>
              <a:rPr lang="en-IN" dirty="0"/>
              <a:t> in the </a:t>
            </a:r>
            <a:r>
              <a:rPr lang="en-IN" b="1" dirty="0">
                <a:solidFill>
                  <a:srgbClr val="0070C0"/>
                </a:solidFill>
              </a:rPr>
              <a:t>Stack</a:t>
            </a:r>
            <a:r>
              <a:rPr lang="en-IN" dirty="0"/>
              <a:t>. </a:t>
            </a:r>
            <a:r>
              <a:rPr lang="en-IN" b="1" dirty="0">
                <a:solidFill>
                  <a:srgbClr val="C00000"/>
                </a:solidFill>
              </a:rPr>
              <a:t>If found</a:t>
            </a:r>
            <a:r>
              <a:rPr lang="en-IN" dirty="0"/>
              <a:t>, its </a:t>
            </a:r>
            <a:r>
              <a:rPr lang="en-IN" b="1" dirty="0">
                <a:solidFill>
                  <a:srgbClr val="002060"/>
                </a:solidFill>
              </a:rPr>
              <a:t>offset</a:t>
            </a:r>
            <a:r>
              <a:rPr lang="en-IN" dirty="0"/>
              <a:t> from the </a:t>
            </a:r>
            <a:r>
              <a:rPr lang="en-IN" b="1" dirty="0">
                <a:solidFill>
                  <a:srgbClr val="00B050"/>
                </a:solidFill>
              </a:rPr>
              <a:t>top of the stack </a:t>
            </a:r>
            <a:r>
              <a:rPr lang="en-IN" dirty="0"/>
              <a:t>is </a:t>
            </a:r>
            <a:r>
              <a:rPr lang="en-IN" b="1" dirty="0">
                <a:solidFill>
                  <a:srgbClr val="7030A0"/>
                </a:solidFill>
              </a:rPr>
              <a:t>returned</a:t>
            </a:r>
            <a:r>
              <a:rPr lang="en-IN" dirty="0"/>
              <a:t>. Otherwise, -1 is returned.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Stack&lt;Integer&gt;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=new Stack();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(20);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(30);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 &lt;Integer&gt;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numList.iterator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en.hasNext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Integer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en.next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            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10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20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30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Stack&lt;Integer&gt;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=new Stack();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(20);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(30);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while(!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numList.empty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Integer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numList.pop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</a:p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30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20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10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27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</a:t>
            </a:r>
            <a:r>
              <a:rPr lang="en-US" dirty="0" err="1"/>
              <a:t>ArrayList</a:t>
            </a:r>
            <a:r>
              <a:rPr lang="en-US" dirty="0"/>
              <a:t> Using </a:t>
            </a:r>
            <a:r>
              <a:rPr lang="en-US" dirty="0" err="1"/>
              <a:t>ListIterator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800" dirty="0"/>
          </a:p>
          <a:p>
            <a:r>
              <a:rPr lang="en-IN" sz="2800" dirty="0"/>
              <a:t>We  get an </a:t>
            </a:r>
            <a:r>
              <a:rPr lang="en-IN" sz="2800" b="1" dirty="0" err="1">
                <a:solidFill>
                  <a:srgbClr val="C00000"/>
                </a:solidFill>
              </a:rPr>
              <a:t>ListIterator</a:t>
            </a:r>
            <a:r>
              <a:rPr lang="en-IN" sz="2800" dirty="0"/>
              <a:t> for a collection by calling its </a:t>
            </a:r>
            <a:r>
              <a:rPr lang="en-IN" sz="2800" b="1" dirty="0" err="1">
                <a:solidFill>
                  <a:srgbClr val="7030A0"/>
                </a:solidFill>
              </a:rPr>
              <a:t>listIterator</a:t>
            </a:r>
            <a:r>
              <a:rPr lang="en-IN" sz="2800" b="1" dirty="0">
                <a:solidFill>
                  <a:srgbClr val="7030A0"/>
                </a:solidFill>
              </a:rPr>
              <a:t>( ) </a:t>
            </a:r>
            <a:r>
              <a:rPr lang="en-IN" sz="2800" dirty="0"/>
              <a:t>method as given below: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ListIterator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lt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list.listIterator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( );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Stack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Stack(); 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("stack: " +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(10);</a:t>
            </a:r>
          </a:p>
          <a:p>
            <a:pPr marL="457200" indent="-45720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st.push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(20);</a:t>
            </a:r>
          </a:p>
          <a:p>
            <a:pPr marL="457200" indent="-45720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st.push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(30);</a:t>
            </a:r>
          </a:p>
          <a:p>
            <a:pPr marL="457200" indent="-45720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(“stack:”+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(“Top element:”+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st.peek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457200" indent="-45720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(“Popped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:”+st.pop());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("stack: " +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stack: [ 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stack:[10, 20, 30]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Top element:30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Popped ele:30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stack: [10, 20]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01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Stack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Stack(); 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("stack: " +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(20);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st.push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(30);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("Offset of 10:"+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st.search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(10));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("Offset of 30:"+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st.search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(30));</a:t>
            </a:r>
          </a:p>
          <a:p>
            <a:pPr marL="457200" indent="-45720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("Offset of 40:"+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st.search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(40));</a:t>
            </a:r>
          </a:p>
          <a:p>
            <a:pPr marL="457200" indent="-457200"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stack: [ 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Offset of 10:3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Offset of 30:1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Offset of 40:-1</a:t>
            </a:r>
            <a:endParaRPr lang="en-IN" dirty="0">
              <a:solidFill>
                <a:srgbClr val="7030A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57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 Of </a:t>
            </a:r>
            <a:r>
              <a:rPr lang="en-US" dirty="0" err="1"/>
              <a:t>ListIterator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3400" b="1" dirty="0">
                <a:solidFill>
                  <a:srgbClr val="7030A0"/>
                </a:solidFill>
              </a:rPr>
              <a:t>public </a:t>
            </a:r>
            <a:r>
              <a:rPr lang="en-IN" sz="3400" b="1" dirty="0" err="1">
                <a:solidFill>
                  <a:srgbClr val="7030A0"/>
                </a:solidFill>
              </a:rPr>
              <a:t>boolean</a:t>
            </a:r>
            <a:r>
              <a:rPr lang="en-IN" sz="3400" b="1" dirty="0">
                <a:solidFill>
                  <a:srgbClr val="7030A0"/>
                </a:solidFill>
              </a:rPr>
              <a:t> </a:t>
            </a:r>
            <a:r>
              <a:rPr lang="en-IN" sz="3400" b="1" dirty="0" err="1">
                <a:solidFill>
                  <a:srgbClr val="7030A0"/>
                </a:solidFill>
              </a:rPr>
              <a:t>hasNext</a:t>
            </a:r>
            <a:r>
              <a:rPr lang="en-IN" sz="3400" b="1" dirty="0">
                <a:solidFill>
                  <a:srgbClr val="7030A0"/>
                </a:solidFill>
              </a:rPr>
              <a:t>() </a:t>
            </a:r>
          </a:p>
          <a:p>
            <a:pPr>
              <a:buNone/>
            </a:pPr>
            <a:endParaRPr lang="en-IN" sz="28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800" b="1" dirty="0">
                <a:solidFill>
                  <a:srgbClr val="C00000"/>
                </a:solidFill>
              </a:rPr>
              <a:t>Returns true </a:t>
            </a:r>
            <a:r>
              <a:rPr lang="en-IN" sz="2800" dirty="0"/>
              <a:t>if there are </a:t>
            </a:r>
            <a:r>
              <a:rPr lang="en-IN" sz="2800" b="1" dirty="0">
                <a:solidFill>
                  <a:srgbClr val="00B050"/>
                </a:solidFill>
              </a:rPr>
              <a:t>more </a:t>
            </a:r>
            <a:r>
              <a:rPr lang="en-IN" sz="2800" b="1" dirty="0" err="1">
                <a:solidFill>
                  <a:srgbClr val="00B050"/>
                </a:solidFill>
              </a:rPr>
              <a:t>elements</a:t>
            </a:r>
            <a:r>
              <a:rPr lang="en-IN" sz="2800" dirty="0" err="1"/>
              <a:t>,otherwise</a:t>
            </a:r>
            <a:r>
              <a:rPr lang="en-IN" sz="2800" dirty="0"/>
              <a:t>, </a:t>
            </a:r>
          </a:p>
          <a:p>
            <a:pPr>
              <a:buNone/>
            </a:pPr>
            <a:r>
              <a:rPr lang="en-IN" sz="2800" b="1" dirty="0">
                <a:solidFill>
                  <a:srgbClr val="0070C0"/>
                </a:solidFill>
              </a:rPr>
              <a:t>returns false.</a:t>
            </a:r>
          </a:p>
          <a:p>
            <a:endParaRPr lang="en-IN" sz="2800" b="1" dirty="0"/>
          </a:p>
          <a:p>
            <a:endParaRPr lang="en-IN" sz="2800" b="1" dirty="0"/>
          </a:p>
          <a:p>
            <a:r>
              <a:rPr lang="en-IN" sz="3400" b="1" dirty="0">
                <a:solidFill>
                  <a:srgbClr val="7030A0"/>
                </a:solidFill>
              </a:rPr>
              <a:t>public Object next()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2800" b="1" dirty="0">
                <a:solidFill>
                  <a:srgbClr val="C00000"/>
                </a:solidFill>
              </a:rPr>
              <a:t>Returns</a:t>
            </a:r>
            <a:r>
              <a:rPr lang="en-IN" sz="2800" dirty="0"/>
              <a:t> the </a:t>
            </a:r>
            <a:r>
              <a:rPr lang="en-IN" sz="2800" b="1" dirty="0">
                <a:solidFill>
                  <a:srgbClr val="00B050"/>
                </a:solidFill>
              </a:rPr>
              <a:t>next element</a:t>
            </a:r>
            <a:r>
              <a:rPr lang="en-IN" b="1" dirty="0">
                <a:solidFill>
                  <a:srgbClr val="00B050"/>
                </a:solidFill>
              </a:rPr>
              <a:t>. </a:t>
            </a:r>
            <a:r>
              <a:rPr lang="en-IN" sz="2800" dirty="0"/>
              <a:t>A </a:t>
            </a:r>
            <a:r>
              <a:rPr lang="en-IN" sz="2800" b="1" dirty="0" err="1">
                <a:solidFill>
                  <a:srgbClr val="002060"/>
                </a:solidFill>
              </a:rPr>
              <a:t>NoSuchElementException</a:t>
            </a:r>
            <a:r>
              <a:rPr lang="en-IN" sz="2800" dirty="0"/>
              <a:t> is thrown if </a:t>
            </a:r>
          </a:p>
          <a:p>
            <a:pPr>
              <a:buNone/>
            </a:pPr>
            <a:r>
              <a:rPr lang="en-IN" sz="2800" dirty="0"/>
              <a:t>there is not a next element.</a:t>
            </a:r>
            <a:endParaRPr lang="en-IN" sz="3200" b="1" dirty="0"/>
          </a:p>
          <a:p>
            <a:pPr>
              <a:buNone/>
            </a:pPr>
            <a:endParaRPr lang="en-IN" sz="2800" b="1" dirty="0">
              <a:solidFill>
                <a:srgbClr val="00B050"/>
              </a:solidFill>
            </a:endParaRPr>
          </a:p>
          <a:p>
            <a:endParaRPr lang="en-IN" sz="2800" b="1" dirty="0"/>
          </a:p>
          <a:p>
            <a:r>
              <a:rPr lang="en-IN" sz="3400" b="1" dirty="0">
                <a:solidFill>
                  <a:srgbClr val="7030A0"/>
                </a:solidFill>
              </a:rPr>
              <a:t>public int </a:t>
            </a:r>
            <a:r>
              <a:rPr lang="en-IN" sz="3400" b="1" dirty="0" err="1">
                <a:solidFill>
                  <a:srgbClr val="7030A0"/>
                </a:solidFill>
              </a:rPr>
              <a:t>nextIndex</a:t>
            </a:r>
            <a:r>
              <a:rPr lang="en-IN" sz="34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b="1" dirty="0">
                <a:solidFill>
                  <a:srgbClr val="C00000"/>
                </a:solidFill>
              </a:rPr>
              <a:t>Returns</a:t>
            </a:r>
            <a:r>
              <a:rPr lang="en-IN" sz="2800" dirty="0"/>
              <a:t> the </a:t>
            </a:r>
            <a:r>
              <a:rPr lang="en-IN" sz="2800" b="1" dirty="0">
                <a:solidFill>
                  <a:srgbClr val="0070C0"/>
                </a:solidFill>
              </a:rPr>
              <a:t>index</a:t>
            </a:r>
            <a:r>
              <a:rPr lang="en-IN" sz="2800" dirty="0"/>
              <a:t> of the </a:t>
            </a:r>
            <a:r>
              <a:rPr lang="en-IN" sz="2800" b="1" dirty="0">
                <a:solidFill>
                  <a:srgbClr val="00B050"/>
                </a:solidFill>
              </a:rPr>
              <a:t>next element</a:t>
            </a:r>
            <a:r>
              <a:rPr lang="en-IN" sz="2800" dirty="0"/>
              <a:t>. If there is </a:t>
            </a:r>
            <a:r>
              <a:rPr lang="en-IN" sz="2800" b="1" dirty="0">
                <a:solidFill>
                  <a:srgbClr val="002060"/>
                </a:solidFill>
              </a:rPr>
              <a:t>not a next </a:t>
            </a:r>
          </a:p>
          <a:p>
            <a:pPr>
              <a:buNone/>
            </a:pPr>
            <a:r>
              <a:rPr lang="en-IN" sz="2800" b="1" dirty="0">
                <a:solidFill>
                  <a:srgbClr val="002060"/>
                </a:solidFill>
              </a:rPr>
              <a:t>element</a:t>
            </a:r>
            <a:r>
              <a:rPr lang="en-IN" sz="2800" dirty="0"/>
              <a:t>, returns the </a:t>
            </a:r>
            <a:r>
              <a:rPr lang="en-IN" sz="2800" b="1" dirty="0">
                <a:solidFill>
                  <a:srgbClr val="0070C0"/>
                </a:solidFill>
              </a:rPr>
              <a:t>size of the list</a:t>
            </a:r>
            <a:r>
              <a:rPr lang="en-IN" sz="2800" dirty="0"/>
              <a:t>.</a:t>
            </a:r>
            <a:endParaRPr lang="en-IN" sz="3200" dirty="0"/>
          </a:p>
          <a:p>
            <a:pPr>
              <a:buNone/>
            </a:pPr>
            <a:endParaRPr lang="en-IN" sz="2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ListIterator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300" b="1" dirty="0">
                <a:solidFill>
                  <a:srgbClr val="7030A0"/>
                </a:solidFill>
              </a:rPr>
              <a:t>public </a:t>
            </a:r>
            <a:r>
              <a:rPr lang="en-IN" sz="2300" b="1" dirty="0" err="1">
                <a:solidFill>
                  <a:srgbClr val="7030A0"/>
                </a:solidFill>
              </a:rPr>
              <a:t>boolean</a:t>
            </a:r>
            <a:r>
              <a:rPr lang="en-IN" sz="2300" b="1" dirty="0">
                <a:solidFill>
                  <a:srgbClr val="7030A0"/>
                </a:solidFill>
              </a:rPr>
              <a:t> </a:t>
            </a:r>
            <a:r>
              <a:rPr lang="en-IN" sz="2300" b="1" dirty="0" err="1">
                <a:solidFill>
                  <a:srgbClr val="7030A0"/>
                </a:solidFill>
              </a:rPr>
              <a:t>hasPrevious</a:t>
            </a:r>
            <a:r>
              <a:rPr lang="en-IN" sz="23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100" b="1" dirty="0">
                <a:solidFill>
                  <a:srgbClr val="C00000"/>
                </a:solidFill>
              </a:rPr>
              <a:t>Returns true </a:t>
            </a:r>
            <a:r>
              <a:rPr lang="en-IN" sz="2100" dirty="0"/>
              <a:t>if there is a </a:t>
            </a:r>
            <a:r>
              <a:rPr lang="en-IN" sz="2100" b="1" dirty="0">
                <a:solidFill>
                  <a:srgbClr val="00B050"/>
                </a:solidFill>
              </a:rPr>
              <a:t>previous element</a:t>
            </a:r>
            <a:r>
              <a:rPr lang="en-IN" sz="2100" dirty="0"/>
              <a:t>. Otherwise, </a:t>
            </a:r>
            <a:r>
              <a:rPr lang="en-IN" sz="2100" b="1" dirty="0">
                <a:solidFill>
                  <a:srgbClr val="0070C0"/>
                </a:solidFill>
              </a:rPr>
              <a:t>returns false</a:t>
            </a:r>
            <a:r>
              <a:rPr lang="en-IN" sz="2100" dirty="0"/>
              <a:t>.</a:t>
            </a:r>
            <a:endParaRPr lang="en-IN" sz="2100" b="1" dirty="0"/>
          </a:p>
          <a:p>
            <a:endParaRPr lang="en-IN" sz="2100" b="1" dirty="0"/>
          </a:p>
          <a:p>
            <a:r>
              <a:rPr lang="en-IN" sz="2300" b="1" dirty="0">
                <a:solidFill>
                  <a:srgbClr val="7030A0"/>
                </a:solidFill>
              </a:rPr>
              <a:t>public Object previous()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2100" b="1" dirty="0">
                <a:solidFill>
                  <a:srgbClr val="C00000"/>
                </a:solidFill>
              </a:rPr>
              <a:t>Returns</a:t>
            </a:r>
            <a:r>
              <a:rPr lang="en-IN" sz="2100" dirty="0"/>
              <a:t> the </a:t>
            </a:r>
            <a:r>
              <a:rPr lang="en-IN" sz="2100" b="1" dirty="0">
                <a:solidFill>
                  <a:srgbClr val="00B050"/>
                </a:solidFill>
              </a:rPr>
              <a:t>previous element</a:t>
            </a:r>
            <a:r>
              <a:rPr lang="en-IN" sz="2100" dirty="0"/>
              <a:t>. A </a:t>
            </a:r>
            <a:r>
              <a:rPr lang="en-IN" sz="2100" b="1" dirty="0" err="1">
                <a:solidFill>
                  <a:srgbClr val="002060"/>
                </a:solidFill>
              </a:rPr>
              <a:t>NoSuchElementException</a:t>
            </a:r>
            <a:r>
              <a:rPr lang="en-IN" sz="2100" b="1" dirty="0">
                <a:solidFill>
                  <a:srgbClr val="002060"/>
                </a:solidFill>
              </a:rPr>
              <a:t> </a:t>
            </a:r>
            <a:r>
              <a:rPr lang="en-IN" sz="2100" dirty="0"/>
              <a:t>is </a:t>
            </a:r>
          </a:p>
          <a:p>
            <a:pPr>
              <a:buNone/>
            </a:pPr>
            <a:r>
              <a:rPr lang="en-IN" sz="2100" dirty="0"/>
              <a:t>thrown if there is not a </a:t>
            </a:r>
            <a:r>
              <a:rPr lang="en-IN" sz="2100" b="1" dirty="0">
                <a:solidFill>
                  <a:srgbClr val="00B050"/>
                </a:solidFill>
              </a:rPr>
              <a:t>previous element</a:t>
            </a:r>
            <a:r>
              <a:rPr lang="en-IN" sz="2100" dirty="0"/>
              <a:t>.</a:t>
            </a:r>
            <a:endParaRPr lang="en-IN" sz="2100" b="1" dirty="0"/>
          </a:p>
          <a:p>
            <a:endParaRPr lang="en-IN" sz="2800" b="1" dirty="0"/>
          </a:p>
          <a:p>
            <a:r>
              <a:rPr lang="en-IN" sz="2300" b="1" dirty="0">
                <a:solidFill>
                  <a:srgbClr val="7030A0"/>
                </a:solidFill>
              </a:rPr>
              <a:t>public int </a:t>
            </a:r>
            <a:r>
              <a:rPr lang="en-IN" sz="2300" b="1" dirty="0" err="1">
                <a:solidFill>
                  <a:srgbClr val="7030A0"/>
                </a:solidFill>
              </a:rPr>
              <a:t>previousIndex</a:t>
            </a:r>
            <a:r>
              <a:rPr lang="en-IN" sz="23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100" b="1" dirty="0">
                <a:solidFill>
                  <a:srgbClr val="C00000"/>
                </a:solidFill>
              </a:rPr>
              <a:t>Returns </a:t>
            </a:r>
            <a:r>
              <a:rPr lang="en-IN" sz="2100" dirty="0"/>
              <a:t>the </a:t>
            </a:r>
            <a:r>
              <a:rPr lang="en-IN" sz="2100" b="1" dirty="0">
                <a:solidFill>
                  <a:srgbClr val="0070C0"/>
                </a:solidFill>
              </a:rPr>
              <a:t>index</a:t>
            </a:r>
            <a:r>
              <a:rPr lang="en-IN" sz="2100" dirty="0"/>
              <a:t> of the </a:t>
            </a:r>
            <a:r>
              <a:rPr lang="en-IN" sz="2100" b="1" dirty="0">
                <a:solidFill>
                  <a:srgbClr val="00B050"/>
                </a:solidFill>
              </a:rPr>
              <a:t>previous element</a:t>
            </a:r>
            <a:r>
              <a:rPr lang="en-IN" sz="2100" dirty="0"/>
              <a:t>. If there is not a </a:t>
            </a:r>
            <a:r>
              <a:rPr lang="en-IN" sz="2100" b="1" dirty="0">
                <a:solidFill>
                  <a:srgbClr val="00B050"/>
                </a:solidFill>
              </a:rPr>
              <a:t>previous </a:t>
            </a:r>
          </a:p>
          <a:p>
            <a:pPr>
              <a:buNone/>
            </a:pPr>
            <a:r>
              <a:rPr lang="en-IN" sz="2100" b="1" dirty="0">
                <a:solidFill>
                  <a:srgbClr val="00B050"/>
                </a:solidFill>
              </a:rPr>
              <a:t>element</a:t>
            </a:r>
            <a:r>
              <a:rPr lang="en-IN" sz="2100" dirty="0"/>
              <a:t>, returns</a:t>
            </a:r>
            <a:r>
              <a:rPr lang="en-IN" sz="2100" b="1" dirty="0">
                <a:solidFill>
                  <a:srgbClr val="C00000"/>
                </a:solidFill>
              </a:rPr>
              <a:t> -1</a:t>
            </a:r>
            <a:r>
              <a:rPr lang="en-IN" sz="2100" dirty="0"/>
              <a:t>.</a:t>
            </a:r>
            <a:endParaRPr lang="en-IN" sz="2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ListIterator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sz="2800" b="1" dirty="0"/>
          </a:p>
          <a:p>
            <a:r>
              <a:rPr lang="en-IN" sz="2800" b="1" dirty="0">
                <a:solidFill>
                  <a:srgbClr val="7030A0"/>
                </a:solidFill>
              </a:rPr>
              <a:t>public void remove(); </a:t>
            </a:r>
          </a:p>
          <a:p>
            <a:pPr>
              <a:buNone/>
            </a:pPr>
            <a:endParaRPr lang="en-IN" sz="2600" dirty="0"/>
          </a:p>
          <a:p>
            <a:pPr>
              <a:buNone/>
            </a:pPr>
            <a:r>
              <a:rPr lang="en-IN" sz="2800" b="1" dirty="0">
                <a:solidFill>
                  <a:srgbClr val="C00000"/>
                </a:solidFill>
              </a:rPr>
              <a:t>Removes</a:t>
            </a:r>
            <a:r>
              <a:rPr lang="en-IN" sz="2800" dirty="0"/>
              <a:t> the </a:t>
            </a:r>
            <a:r>
              <a:rPr lang="en-IN" sz="2800" b="1" dirty="0">
                <a:solidFill>
                  <a:srgbClr val="00B050"/>
                </a:solidFill>
              </a:rPr>
              <a:t>current element </a:t>
            </a:r>
            <a:r>
              <a:rPr lang="en-IN" sz="2800" dirty="0"/>
              <a:t>from the list. An </a:t>
            </a:r>
          </a:p>
          <a:p>
            <a:pPr>
              <a:buNone/>
            </a:pPr>
            <a:r>
              <a:rPr lang="en-IN" sz="2800" b="1" dirty="0" err="1">
                <a:solidFill>
                  <a:srgbClr val="00B050"/>
                </a:solidFill>
              </a:rPr>
              <a:t>I</a:t>
            </a:r>
            <a:r>
              <a:rPr lang="en-IN" sz="2800" b="1" dirty="0" err="1">
                <a:solidFill>
                  <a:srgbClr val="002060"/>
                </a:solidFill>
              </a:rPr>
              <a:t>llegalStateException</a:t>
            </a:r>
            <a:r>
              <a:rPr lang="en-IN" sz="2800" dirty="0"/>
              <a:t> is thrown if </a:t>
            </a:r>
            <a:r>
              <a:rPr lang="en-IN" sz="2800" b="1" dirty="0">
                <a:solidFill>
                  <a:srgbClr val="7030A0"/>
                </a:solidFill>
              </a:rPr>
              <a:t>remove( ) </a:t>
            </a:r>
            <a:r>
              <a:rPr lang="en-IN" sz="2800" dirty="0"/>
              <a:t>is called before </a:t>
            </a:r>
            <a:r>
              <a:rPr lang="en-IN" sz="2800" b="1" dirty="0">
                <a:solidFill>
                  <a:srgbClr val="7030A0"/>
                </a:solidFill>
              </a:rPr>
              <a:t>next( ) </a:t>
            </a:r>
            <a:r>
              <a:rPr lang="en-IN" sz="2800" dirty="0"/>
              <a:t>or </a:t>
            </a:r>
          </a:p>
          <a:p>
            <a:pPr>
              <a:buNone/>
            </a:pPr>
            <a:r>
              <a:rPr lang="en-IN" sz="2800" b="1" dirty="0">
                <a:solidFill>
                  <a:srgbClr val="7030A0"/>
                </a:solidFill>
              </a:rPr>
              <a:t>previous( ) </a:t>
            </a:r>
            <a:r>
              <a:rPr lang="en-IN" sz="2800" dirty="0"/>
              <a:t>is invoked.</a:t>
            </a:r>
            <a:endParaRPr lang="en-IN" sz="2800" b="1" dirty="0"/>
          </a:p>
          <a:p>
            <a:endParaRPr lang="en-IN" sz="2800" b="1" dirty="0"/>
          </a:p>
          <a:p>
            <a:r>
              <a:rPr lang="en-IN" sz="2800" b="1" dirty="0">
                <a:solidFill>
                  <a:srgbClr val="7030A0"/>
                </a:solidFill>
              </a:rPr>
              <a:t>public void set(Object </a:t>
            </a:r>
            <a:r>
              <a:rPr lang="en-IN" sz="2800" b="1" dirty="0" err="1">
                <a:solidFill>
                  <a:srgbClr val="7030A0"/>
                </a:solidFill>
              </a:rPr>
              <a:t>obj</a:t>
            </a:r>
            <a:r>
              <a:rPr lang="en-IN" sz="2800" b="1" dirty="0">
                <a:solidFill>
                  <a:srgbClr val="7030A0"/>
                </a:solidFill>
              </a:rPr>
              <a:t>)</a:t>
            </a:r>
          </a:p>
          <a:p>
            <a:endParaRPr lang="en-IN" sz="2800" b="1" dirty="0"/>
          </a:p>
          <a:p>
            <a:pPr>
              <a:buNone/>
            </a:pPr>
            <a:r>
              <a:rPr lang="en-IN" sz="2800" b="1" dirty="0"/>
              <a:t> </a:t>
            </a:r>
            <a:r>
              <a:rPr lang="en-IN" sz="2800" b="1" dirty="0">
                <a:solidFill>
                  <a:srgbClr val="C00000"/>
                </a:solidFill>
              </a:rPr>
              <a:t>Assigns</a:t>
            </a:r>
            <a:r>
              <a:rPr lang="en-IN" sz="2800" dirty="0"/>
              <a:t> </a:t>
            </a:r>
            <a:r>
              <a:rPr lang="en-IN" sz="2800" dirty="0" err="1"/>
              <a:t>obj</a:t>
            </a:r>
            <a:r>
              <a:rPr lang="en-IN" sz="2800" dirty="0"/>
              <a:t> to the </a:t>
            </a:r>
            <a:r>
              <a:rPr lang="en-IN" sz="2800" b="1" dirty="0">
                <a:solidFill>
                  <a:srgbClr val="00B050"/>
                </a:solidFill>
              </a:rPr>
              <a:t>current element</a:t>
            </a:r>
            <a:r>
              <a:rPr lang="en-IN" sz="2800" dirty="0"/>
              <a:t>. This is the </a:t>
            </a:r>
            <a:r>
              <a:rPr lang="en-IN" sz="2800" b="1" dirty="0">
                <a:solidFill>
                  <a:srgbClr val="002060"/>
                </a:solidFill>
              </a:rPr>
              <a:t>element last </a:t>
            </a:r>
          </a:p>
          <a:p>
            <a:pPr>
              <a:buNone/>
            </a:pPr>
            <a:r>
              <a:rPr lang="en-IN" sz="2800" b="1" dirty="0">
                <a:solidFill>
                  <a:srgbClr val="002060"/>
                </a:solidFill>
              </a:rPr>
              <a:t>returned </a:t>
            </a:r>
            <a:r>
              <a:rPr lang="en-IN" sz="2800" dirty="0"/>
              <a:t>by a call to either </a:t>
            </a:r>
            <a:r>
              <a:rPr lang="en-IN" sz="2800" b="1" dirty="0">
                <a:solidFill>
                  <a:srgbClr val="7030A0"/>
                </a:solidFill>
              </a:rPr>
              <a:t>next( ) </a:t>
            </a:r>
            <a:r>
              <a:rPr lang="en-IN" sz="2800" dirty="0"/>
              <a:t>or </a:t>
            </a:r>
            <a:r>
              <a:rPr lang="en-IN" sz="2800" b="1" dirty="0">
                <a:solidFill>
                  <a:srgbClr val="7030A0"/>
                </a:solidFill>
              </a:rPr>
              <a:t>previous( )</a:t>
            </a:r>
            <a:r>
              <a:rPr lang="en-IN" sz="2800" dirty="0"/>
              <a:t>.</a:t>
            </a:r>
          </a:p>
          <a:p>
            <a:pPr>
              <a:buNone/>
            </a:pPr>
            <a:endParaRPr lang="en-IN" sz="2800" b="1" dirty="0"/>
          </a:p>
          <a:p>
            <a:pPr>
              <a:buNone/>
            </a:pPr>
            <a:r>
              <a:rPr lang="en-IN" sz="2800" b="1" dirty="0">
                <a:solidFill>
                  <a:srgbClr val="7030A0"/>
                </a:solidFill>
              </a:rPr>
              <a:t>public void add(Object </a:t>
            </a:r>
            <a:r>
              <a:rPr lang="en-IN" sz="2800" b="1" dirty="0" err="1">
                <a:solidFill>
                  <a:srgbClr val="7030A0"/>
                </a:solidFill>
              </a:rPr>
              <a:t>obj</a:t>
            </a:r>
            <a:r>
              <a:rPr lang="en-IN" sz="28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b="1" dirty="0">
                <a:solidFill>
                  <a:srgbClr val="C00000"/>
                </a:solidFill>
              </a:rPr>
              <a:t>Adds</a:t>
            </a:r>
            <a:r>
              <a:rPr lang="en-IN" sz="2800" dirty="0"/>
              <a:t> a </a:t>
            </a:r>
            <a:r>
              <a:rPr lang="en-IN" sz="2800" b="1" dirty="0">
                <a:solidFill>
                  <a:srgbClr val="00B050"/>
                </a:solidFill>
              </a:rPr>
              <a:t>new object </a:t>
            </a:r>
            <a:r>
              <a:rPr lang="en-IN" sz="2800" dirty="0"/>
              <a:t>in the </a:t>
            </a:r>
            <a:r>
              <a:rPr lang="en-IN" sz="2800" b="1" dirty="0">
                <a:solidFill>
                  <a:srgbClr val="0070C0"/>
                </a:solidFill>
              </a:rPr>
              <a:t>list</a:t>
            </a:r>
            <a:endParaRPr lang="en-IN" sz="2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V/s </a:t>
            </a:r>
            <a:r>
              <a:rPr lang="en-US" dirty="0" err="1"/>
              <a:t>ListIterator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With </a:t>
            </a:r>
            <a:r>
              <a:rPr lang="en-IN" b="1" dirty="0">
                <a:solidFill>
                  <a:srgbClr val="0070C0"/>
                </a:solidFill>
              </a:rPr>
              <a:t>Iterator</a:t>
            </a:r>
            <a:r>
              <a:rPr lang="en-IN" dirty="0"/>
              <a:t> we can </a:t>
            </a:r>
            <a:r>
              <a:rPr lang="en-IN" b="1" dirty="0">
                <a:solidFill>
                  <a:srgbClr val="00B050"/>
                </a:solidFill>
              </a:rPr>
              <a:t>move only forward</a:t>
            </a:r>
            <a:r>
              <a:rPr lang="en-IN" dirty="0"/>
              <a:t>, but with       </a:t>
            </a:r>
            <a:r>
              <a:rPr lang="en-IN" b="1" dirty="0" err="1">
                <a:solidFill>
                  <a:srgbClr val="0070C0"/>
                </a:solidFill>
              </a:rPr>
              <a:t>ListIterator</a:t>
            </a:r>
            <a:r>
              <a:rPr lang="en-IN" dirty="0"/>
              <a:t> we can </a:t>
            </a:r>
            <a:r>
              <a:rPr lang="en-IN" b="1" dirty="0">
                <a:solidFill>
                  <a:srgbClr val="00B050"/>
                </a:solidFill>
              </a:rPr>
              <a:t>move back word also </a:t>
            </a:r>
            <a:r>
              <a:rPr lang="en-IN" dirty="0"/>
              <a:t>while </a:t>
            </a:r>
            <a:r>
              <a:rPr lang="en-IN" b="1" dirty="0">
                <a:solidFill>
                  <a:srgbClr val="7030A0"/>
                </a:solidFill>
              </a:rPr>
              <a:t>reading the elements.</a:t>
            </a:r>
          </a:p>
          <a:p>
            <a:endParaRPr lang="en-IN" dirty="0"/>
          </a:p>
          <a:p>
            <a:r>
              <a:rPr lang="en-IN" dirty="0"/>
              <a:t>With </a:t>
            </a:r>
            <a:r>
              <a:rPr lang="en-IN" b="1" dirty="0" err="1">
                <a:solidFill>
                  <a:srgbClr val="0070C0"/>
                </a:solidFill>
              </a:rPr>
              <a:t>ListIterator</a:t>
            </a:r>
            <a:r>
              <a:rPr lang="en-IN" dirty="0"/>
              <a:t> we can </a:t>
            </a:r>
            <a:r>
              <a:rPr lang="en-IN" b="1" dirty="0">
                <a:solidFill>
                  <a:srgbClr val="00B050"/>
                </a:solidFill>
              </a:rPr>
              <a:t>obtain the index </a:t>
            </a:r>
            <a:r>
              <a:rPr lang="en-IN" dirty="0"/>
              <a:t>at </a:t>
            </a:r>
            <a:r>
              <a:rPr lang="en-IN" b="1" dirty="0">
                <a:solidFill>
                  <a:srgbClr val="002060"/>
                </a:solidFill>
              </a:rPr>
              <a:t>any point </a:t>
            </a:r>
            <a:r>
              <a:rPr lang="en-IN" dirty="0"/>
              <a:t>while </a:t>
            </a:r>
            <a:r>
              <a:rPr lang="en-IN" b="1" dirty="0">
                <a:solidFill>
                  <a:srgbClr val="7030A0"/>
                </a:solidFill>
              </a:rPr>
              <a:t>traversing</a:t>
            </a:r>
            <a:r>
              <a:rPr lang="en-IN" dirty="0"/>
              <a:t>, which is </a:t>
            </a:r>
            <a:r>
              <a:rPr lang="en-IN" b="1" dirty="0">
                <a:solidFill>
                  <a:srgbClr val="C00000"/>
                </a:solidFill>
              </a:rPr>
              <a:t>not possible </a:t>
            </a:r>
            <a:r>
              <a:rPr lang="en-IN" dirty="0"/>
              <a:t>with </a:t>
            </a:r>
            <a:r>
              <a:rPr lang="en-IN" b="1" dirty="0" err="1">
                <a:solidFill>
                  <a:srgbClr val="0070C0"/>
                </a:solidFill>
              </a:rPr>
              <a:t>iterators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With </a:t>
            </a:r>
            <a:r>
              <a:rPr lang="en-IN" b="1" dirty="0">
                <a:solidFill>
                  <a:srgbClr val="0070C0"/>
                </a:solidFill>
              </a:rPr>
              <a:t>Iterator </a:t>
            </a:r>
            <a:r>
              <a:rPr lang="en-IN" dirty="0"/>
              <a:t>we can </a:t>
            </a:r>
            <a:r>
              <a:rPr lang="en-IN" b="1" dirty="0">
                <a:solidFill>
                  <a:srgbClr val="002060"/>
                </a:solidFill>
              </a:rPr>
              <a:t>check only </a:t>
            </a:r>
            <a:r>
              <a:rPr lang="en-IN" dirty="0"/>
              <a:t>for </a:t>
            </a:r>
            <a:r>
              <a:rPr lang="en-IN" b="1" dirty="0">
                <a:solidFill>
                  <a:srgbClr val="00B050"/>
                </a:solidFill>
              </a:rPr>
              <a:t>next element </a:t>
            </a:r>
            <a:r>
              <a:rPr lang="en-IN" dirty="0"/>
              <a:t>available or not, but in </a:t>
            </a:r>
            <a:r>
              <a:rPr lang="en-IN" b="1" dirty="0" err="1">
                <a:solidFill>
                  <a:srgbClr val="0070C0"/>
                </a:solidFill>
              </a:rPr>
              <a:t>ListIterator</a:t>
            </a:r>
            <a:r>
              <a:rPr lang="en-IN" dirty="0"/>
              <a:t> we can </a:t>
            </a:r>
            <a:r>
              <a:rPr lang="en-IN" b="1" dirty="0">
                <a:solidFill>
                  <a:srgbClr val="002060"/>
                </a:solidFill>
              </a:rPr>
              <a:t>check previous </a:t>
            </a:r>
            <a:r>
              <a:rPr lang="en-IN" dirty="0"/>
              <a:t>and </a:t>
            </a:r>
            <a:r>
              <a:rPr lang="en-IN" b="1" dirty="0">
                <a:solidFill>
                  <a:srgbClr val="002060"/>
                </a:solidFill>
              </a:rPr>
              <a:t>next elements</a:t>
            </a:r>
            <a:r>
              <a:rPr lang="en-IN" sz="2800" dirty="0"/>
              <a:t>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V/s </a:t>
            </a:r>
            <a:r>
              <a:rPr lang="en-US" dirty="0" err="1"/>
              <a:t>ListIterator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/>
          </a:p>
          <a:p>
            <a:r>
              <a:rPr lang="en-IN" dirty="0"/>
              <a:t>With </a:t>
            </a:r>
            <a:r>
              <a:rPr lang="en-IN" b="1" dirty="0" err="1">
                <a:solidFill>
                  <a:srgbClr val="0070C0"/>
                </a:solidFill>
              </a:rPr>
              <a:t>Listiterator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we can </a:t>
            </a:r>
            <a:r>
              <a:rPr lang="en-IN" b="1" dirty="0">
                <a:solidFill>
                  <a:srgbClr val="00B050"/>
                </a:solidFill>
              </a:rPr>
              <a:t>add new element </a:t>
            </a:r>
            <a:r>
              <a:rPr lang="en-IN" dirty="0"/>
              <a:t>at any point of time, while </a:t>
            </a:r>
            <a:r>
              <a:rPr lang="en-IN" b="1" dirty="0">
                <a:solidFill>
                  <a:srgbClr val="C00000"/>
                </a:solidFill>
              </a:rPr>
              <a:t>traversing</a:t>
            </a:r>
            <a:r>
              <a:rPr lang="en-IN" dirty="0"/>
              <a:t> which is </a:t>
            </a:r>
            <a:r>
              <a:rPr lang="en-IN" b="1" dirty="0">
                <a:solidFill>
                  <a:srgbClr val="002060"/>
                </a:solidFill>
              </a:rPr>
              <a:t>not possible </a:t>
            </a:r>
            <a:r>
              <a:rPr lang="en-IN" dirty="0"/>
              <a:t>with </a:t>
            </a:r>
            <a:r>
              <a:rPr lang="en-IN" b="1" dirty="0">
                <a:solidFill>
                  <a:srgbClr val="0070C0"/>
                </a:solidFill>
              </a:rPr>
              <a:t>Iterator.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With </a:t>
            </a:r>
            <a:r>
              <a:rPr lang="en-IN" b="1" dirty="0" err="1">
                <a:solidFill>
                  <a:srgbClr val="0070C0"/>
                </a:solidFill>
              </a:rPr>
              <a:t>Listiterator</a:t>
            </a:r>
            <a:r>
              <a:rPr lang="en-IN" dirty="0"/>
              <a:t> we can </a:t>
            </a:r>
            <a:r>
              <a:rPr lang="en-IN" b="1" dirty="0">
                <a:solidFill>
                  <a:srgbClr val="00B050"/>
                </a:solidFill>
              </a:rPr>
              <a:t>modify an element </a:t>
            </a:r>
            <a:r>
              <a:rPr lang="en-IN" dirty="0"/>
              <a:t>while </a:t>
            </a:r>
            <a:r>
              <a:rPr lang="en-IN" b="1" dirty="0">
                <a:solidFill>
                  <a:srgbClr val="C00000"/>
                </a:solidFill>
              </a:rPr>
              <a:t>traversing</a:t>
            </a:r>
            <a:r>
              <a:rPr lang="en-IN" dirty="0"/>
              <a:t>, which is </a:t>
            </a:r>
            <a:r>
              <a:rPr lang="en-IN" b="1" dirty="0">
                <a:solidFill>
                  <a:srgbClr val="002060"/>
                </a:solidFill>
              </a:rPr>
              <a:t>not possible </a:t>
            </a:r>
            <a:r>
              <a:rPr lang="en-IN" dirty="0"/>
              <a:t>with </a:t>
            </a:r>
            <a:r>
              <a:rPr lang="en-IN" b="1" dirty="0">
                <a:solidFill>
                  <a:srgbClr val="0070C0"/>
                </a:solidFill>
              </a:rPr>
              <a:t>Iterator.</a:t>
            </a: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4339</TotalTime>
  <Words>2171</Words>
  <Application>Microsoft Office PowerPoint</Application>
  <PresentationFormat>On-screen Show (4:3)</PresentationFormat>
  <Paragraphs>380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COLLECTIONS</vt:lpstr>
      <vt:lpstr>  Using ListIterator</vt:lpstr>
      <vt:lpstr>Traversing ArrayList Using ListIterator</vt:lpstr>
      <vt:lpstr>Methods Of ListIterator</vt:lpstr>
      <vt:lpstr>Methods Of ListIterator</vt:lpstr>
      <vt:lpstr>Methods Of ListIterator</vt:lpstr>
      <vt:lpstr>Iterator V/s ListIterator</vt:lpstr>
      <vt:lpstr>Iterator V/s ListIterator</vt:lpstr>
      <vt:lpstr>Very Important Points</vt:lpstr>
      <vt:lpstr>Very Important Points</vt:lpstr>
      <vt:lpstr>Very Important Points</vt:lpstr>
      <vt:lpstr>The “LinkedList” class</vt:lpstr>
      <vt:lpstr>The “LinkedList” class</vt:lpstr>
      <vt:lpstr>Constructors Of LinkedList</vt:lpstr>
      <vt:lpstr>   Example</vt:lpstr>
      <vt:lpstr>  Traversing LinkedList</vt:lpstr>
      <vt:lpstr>    Traversing LinkedList Backwards</vt:lpstr>
      <vt:lpstr>Some special methods of LinkedList</vt:lpstr>
      <vt:lpstr>Some special methods of LinkedList</vt:lpstr>
      <vt:lpstr>   Example</vt:lpstr>
      <vt:lpstr>The “Vector” class</vt:lpstr>
      <vt:lpstr>The “Vector” class</vt:lpstr>
      <vt:lpstr>Constructors Of Vector</vt:lpstr>
      <vt:lpstr>Constructors Of Vector</vt:lpstr>
      <vt:lpstr>   Example</vt:lpstr>
      <vt:lpstr>Vector specific methods</vt:lpstr>
      <vt:lpstr>Vector specific methods</vt:lpstr>
      <vt:lpstr>  Using Enumeration</vt:lpstr>
      <vt:lpstr>Obtaining Enumeration In Vector</vt:lpstr>
      <vt:lpstr>Methods Of Enumeration</vt:lpstr>
      <vt:lpstr>Enumeration v/s Iterator</vt:lpstr>
      <vt:lpstr>Enumeration v/s Iterator</vt:lpstr>
      <vt:lpstr>The “Stack” class</vt:lpstr>
      <vt:lpstr>Constructor Of Stack</vt:lpstr>
      <vt:lpstr>Stack specific methods</vt:lpstr>
      <vt:lpstr>Stack specific methods</vt:lpstr>
      <vt:lpstr>Example:</vt:lpstr>
      <vt:lpstr>Example:</vt:lpstr>
      <vt:lpstr>Example: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420</cp:revision>
  <dcterms:created xsi:type="dcterms:W3CDTF">2012-06-21T20:06:10Z</dcterms:created>
  <dcterms:modified xsi:type="dcterms:W3CDTF">2021-12-25T05:49:27Z</dcterms:modified>
</cp:coreProperties>
</file>