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1"/>
  </p:notesMasterIdLst>
  <p:sldIdLst>
    <p:sldId id="1169" r:id="rId2"/>
    <p:sldId id="256" r:id="rId3"/>
    <p:sldId id="455" r:id="rId4"/>
    <p:sldId id="321" r:id="rId5"/>
    <p:sldId id="454" r:id="rId6"/>
    <p:sldId id="456" r:id="rId7"/>
    <p:sldId id="457" r:id="rId8"/>
    <p:sldId id="473" r:id="rId9"/>
    <p:sldId id="474" r:id="rId10"/>
    <p:sldId id="505" r:id="rId11"/>
    <p:sldId id="506" r:id="rId12"/>
    <p:sldId id="507" r:id="rId13"/>
    <p:sldId id="475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460" r:id="rId24"/>
    <p:sldId id="461" r:id="rId25"/>
    <p:sldId id="462" r:id="rId26"/>
    <p:sldId id="463" r:id="rId27"/>
    <p:sldId id="466" r:id="rId28"/>
    <p:sldId id="467" r:id="rId29"/>
    <p:sldId id="468" r:id="rId30"/>
    <p:sldId id="469" r:id="rId31"/>
    <p:sldId id="464" r:id="rId32"/>
    <p:sldId id="470" r:id="rId33"/>
    <p:sldId id="471" r:id="rId34"/>
    <p:sldId id="472" r:id="rId35"/>
    <p:sldId id="314" r:id="rId36"/>
    <p:sldId id="1198" r:id="rId37"/>
    <p:sldId id="1209" r:id="rId38"/>
    <p:sldId id="1199" r:id="rId39"/>
    <p:sldId id="1200" r:id="rId40"/>
    <p:sldId id="1201" r:id="rId41"/>
    <p:sldId id="1203" r:id="rId42"/>
    <p:sldId id="1202" r:id="rId43"/>
    <p:sldId id="1204" r:id="rId44"/>
    <p:sldId id="1215" r:id="rId45"/>
    <p:sldId id="1210" r:id="rId46"/>
    <p:sldId id="1205" r:id="rId47"/>
    <p:sldId id="1206" r:id="rId48"/>
    <p:sldId id="1207" r:id="rId49"/>
    <p:sldId id="121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47FB0C0-BC96-4270-AC32-C35F256175A8}"/>
    <pc:docChg chg="undo custSel addSld delSld modSld sldOrd">
      <pc:chgData name="Sharma Computer Academy" userId="08476b32c11f4418" providerId="LiveId" clId="{247FB0C0-BC96-4270-AC32-C35F256175A8}" dt="2020-11-25T08:12:11.065" v="2968" actId="113"/>
      <pc:docMkLst>
        <pc:docMk/>
      </pc:docMkLst>
      <pc:sldChg chg="modSp mod modAnim">
        <pc:chgData name="Sharma Computer Academy" userId="08476b32c11f4418" providerId="LiveId" clId="{247FB0C0-BC96-4270-AC32-C35F256175A8}" dt="2020-11-20T08:35:22.237" v="737" actId="113"/>
        <pc:sldMkLst>
          <pc:docMk/>
          <pc:sldMk cId="3075961292" sldId="326"/>
        </pc:sldMkLst>
        <pc:spChg chg="mod">
          <ac:chgData name="Sharma Computer Academy" userId="08476b32c11f4418" providerId="LiveId" clId="{247FB0C0-BC96-4270-AC32-C35F256175A8}" dt="2020-11-20T08:35:22.237" v="737" actId="113"/>
          <ac:spMkLst>
            <pc:docMk/>
            <pc:sldMk cId="3075961292" sldId="3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23:25.023" v="301"/>
        <pc:sldMkLst>
          <pc:docMk/>
          <pc:sldMk cId="4120417026" sldId="378"/>
        </pc:sldMkLst>
        <pc:spChg chg="mod">
          <ac:chgData name="Sharma Computer Academy" userId="08476b32c11f4418" providerId="LiveId" clId="{247FB0C0-BC96-4270-AC32-C35F256175A8}" dt="2020-11-20T07:13:31.524" v="294" actId="113"/>
          <ac:spMkLst>
            <pc:docMk/>
            <pc:sldMk cId="4120417026" sldId="37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7:24:27.525" v="314" actId="113"/>
        <pc:sldMkLst>
          <pc:docMk/>
          <pc:sldMk cId="4120417026" sldId="380"/>
        </pc:sldMkLst>
        <pc:spChg chg="mod">
          <ac:chgData name="Sharma Computer Academy" userId="08476b32c11f4418" providerId="LiveId" clId="{247FB0C0-BC96-4270-AC32-C35F256175A8}" dt="2020-11-20T07:24:27.525" v="314" actId="113"/>
          <ac:spMkLst>
            <pc:docMk/>
            <pc:sldMk cId="4120417026" sldId="38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7:25.384" v="338" actId="113"/>
        <pc:sldMkLst>
          <pc:docMk/>
          <pc:sldMk cId="4120417026" sldId="381"/>
        </pc:sldMkLst>
        <pc:spChg chg="mod">
          <ac:chgData name="Sharma Computer Academy" userId="08476b32c11f4418" providerId="LiveId" clId="{247FB0C0-BC96-4270-AC32-C35F256175A8}" dt="2020-11-20T07:27:25.384" v="338" actId="113"/>
          <ac:spMkLst>
            <pc:docMk/>
            <pc:sldMk cId="4120417026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9:40.893" v="363" actId="113"/>
        <pc:sldMkLst>
          <pc:docMk/>
          <pc:sldMk cId="4120417026" sldId="382"/>
        </pc:sldMkLst>
        <pc:spChg chg="mod">
          <ac:chgData name="Sharma Computer Academy" userId="08476b32c11f4418" providerId="LiveId" clId="{247FB0C0-BC96-4270-AC32-C35F256175A8}" dt="2020-11-20T07:29:40.893" v="363" actId="113"/>
          <ac:spMkLst>
            <pc:docMk/>
            <pc:sldMk cId="4120417026" sldId="3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4:46.506" v="401" actId="207"/>
        <pc:sldMkLst>
          <pc:docMk/>
          <pc:sldMk cId="4120417026" sldId="383"/>
        </pc:sldMkLst>
        <pc:spChg chg="mod">
          <ac:chgData name="Sharma Computer Academy" userId="08476b32c11f4418" providerId="LiveId" clId="{247FB0C0-BC96-4270-AC32-C35F256175A8}" dt="2020-11-20T07:44:46.506" v="401" actId="207"/>
          <ac:spMkLst>
            <pc:docMk/>
            <pc:sldMk cId="4120417026" sldId="3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7:58.755" v="431" actId="113"/>
        <pc:sldMkLst>
          <pc:docMk/>
          <pc:sldMk cId="1594430930" sldId="384"/>
        </pc:sldMkLst>
        <pc:spChg chg="mod">
          <ac:chgData name="Sharma Computer Academy" userId="08476b32c11f4418" providerId="LiveId" clId="{247FB0C0-BC96-4270-AC32-C35F256175A8}" dt="2020-11-20T07:47:58.755" v="431" actId="113"/>
          <ac:spMkLst>
            <pc:docMk/>
            <pc:sldMk cId="1594430930" sldId="3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10:07.501" v="548" actId="113"/>
        <pc:sldMkLst>
          <pc:docMk/>
          <pc:sldMk cId="1594430930" sldId="387"/>
        </pc:sldMkLst>
        <pc:spChg chg="mod">
          <ac:chgData name="Sharma Computer Academy" userId="08476b32c11f4418" providerId="LiveId" clId="{247FB0C0-BC96-4270-AC32-C35F256175A8}" dt="2020-11-20T08:10:07.501" v="548" actId="113"/>
          <ac:spMkLst>
            <pc:docMk/>
            <pc:sldMk cId="1594430930" sldId="38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06:30.760" v="498" actId="113"/>
        <pc:sldMkLst>
          <pc:docMk/>
          <pc:sldMk cId="1594430930" sldId="388"/>
        </pc:sldMkLst>
        <pc:spChg chg="mod">
          <ac:chgData name="Sharma Computer Academy" userId="08476b32c11f4418" providerId="LiveId" clId="{247FB0C0-BC96-4270-AC32-C35F256175A8}" dt="2020-11-20T08:06:30.760" v="498" actId="113"/>
          <ac:spMkLst>
            <pc:docMk/>
            <pc:sldMk cId="1594430930" sldId="3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07.644" v="570"/>
        <pc:sldMkLst>
          <pc:docMk/>
          <pc:sldMk cId="4120417026" sldId="389"/>
        </pc:sldMkLst>
        <pc:spChg chg="mod">
          <ac:chgData name="Sharma Computer Academy" userId="08476b32c11f4418" providerId="LiveId" clId="{247FB0C0-BC96-4270-AC32-C35F256175A8}" dt="2020-11-20T08:11:49.394" v="566" actId="113"/>
          <ac:spMkLst>
            <pc:docMk/>
            <pc:sldMk cId="4120417026" sldId="38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12:22:26.095" v="760" actId="20577"/>
        <pc:sldMkLst>
          <pc:docMk/>
          <pc:sldMk cId="4120417026" sldId="390"/>
        </pc:sldMkLst>
        <pc:spChg chg="mod">
          <ac:chgData name="Sharma Computer Academy" userId="08476b32c11f4418" providerId="LiveId" clId="{247FB0C0-BC96-4270-AC32-C35F256175A8}" dt="2020-11-20T12:22:26.095" v="760" actId="20577"/>
          <ac:spMkLst>
            <pc:docMk/>
            <pc:sldMk cId="4120417026" sldId="3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54.417" v="582"/>
        <pc:sldMkLst>
          <pc:docMk/>
          <pc:sldMk cId="4120417026" sldId="392"/>
        </pc:sldMkLst>
        <pc:spChg chg="mod">
          <ac:chgData name="Sharma Computer Academy" userId="08476b32c11f4418" providerId="LiveId" clId="{247FB0C0-BC96-4270-AC32-C35F256175A8}" dt="2020-11-20T08:12:41.123" v="579" actId="113"/>
          <ac:spMkLst>
            <pc:docMk/>
            <pc:sldMk cId="4120417026" sldId="39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28:15.227" v="624"/>
        <pc:sldMkLst>
          <pc:docMk/>
          <pc:sldMk cId="4120417026" sldId="393"/>
        </pc:sldMkLst>
        <pc:spChg chg="mod">
          <ac:chgData name="Sharma Computer Academy" userId="08476b32c11f4418" providerId="LiveId" clId="{247FB0C0-BC96-4270-AC32-C35F256175A8}" dt="2020-11-20T08:24:43.744" v="623" actId="113"/>
          <ac:spMkLst>
            <pc:docMk/>
            <pc:sldMk cId="4120417026" sldId="39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2.942" v="739" actId="113"/>
        <pc:sldMkLst>
          <pc:docMk/>
          <pc:sldMk cId="3075961292" sldId="395"/>
        </pc:sldMkLst>
        <pc:spChg chg="mod">
          <ac:chgData name="Sharma Computer Academy" userId="08476b32c11f4418" providerId="LiveId" clId="{247FB0C0-BC96-4270-AC32-C35F256175A8}" dt="2020-11-20T08:35:32.942" v="739" actId="113"/>
          <ac:spMkLst>
            <pc:docMk/>
            <pc:sldMk cId="3075961292" sldId="39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9.970" v="741" actId="2711"/>
        <pc:sldMkLst>
          <pc:docMk/>
          <pc:sldMk cId="3075961292" sldId="396"/>
        </pc:sldMkLst>
        <pc:spChg chg="mod">
          <ac:chgData name="Sharma Computer Academy" userId="08476b32c11f4418" providerId="LiveId" clId="{247FB0C0-BC96-4270-AC32-C35F256175A8}" dt="2020-11-20T08:35:39.970" v="741" actId="2711"/>
          <ac:spMkLst>
            <pc:docMk/>
            <pc:sldMk cId="3075961292" sldId="3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0:46.350" v="656"/>
        <pc:sldMkLst>
          <pc:docMk/>
          <pc:sldMk cId="4120417026" sldId="397"/>
        </pc:sldMkLst>
        <pc:spChg chg="mod">
          <ac:chgData name="Sharma Computer Academy" userId="08476b32c11f4418" providerId="LiveId" clId="{247FB0C0-BC96-4270-AC32-C35F256175A8}" dt="2020-11-20T08:30:25.534" v="651" actId="113"/>
          <ac:spMkLst>
            <pc:docMk/>
            <pc:sldMk cId="4120417026" sldId="3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2:06.536" v="674" actId="113"/>
        <pc:sldMkLst>
          <pc:docMk/>
          <pc:sldMk cId="4120417026" sldId="398"/>
        </pc:sldMkLst>
        <pc:spChg chg="mod">
          <ac:chgData name="Sharma Computer Academy" userId="08476b32c11f4418" providerId="LiveId" clId="{247FB0C0-BC96-4270-AC32-C35F256175A8}" dt="2020-11-20T08:32:06.536" v="674" actId="113"/>
          <ac:spMkLst>
            <pc:docMk/>
            <pc:sldMk cId="4120417026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3:39.536" v="709" actId="113"/>
        <pc:sldMkLst>
          <pc:docMk/>
          <pc:sldMk cId="4120417026" sldId="399"/>
        </pc:sldMkLst>
        <pc:spChg chg="mod">
          <ac:chgData name="Sharma Computer Academy" userId="08476b32c11f4418" providerId="LiveId" clId="{247FB0C0-BC96-4270-AC32-C35F256175A8}" dt="2020-11-20T08:33:39.536" v="709" actId="113"/>
          <ac:spMkLst>
            <pc:docMk/>
            <pc:sldMk cId="4120417026" sldId="39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8:34:47.167" v="732" actId="113"/>
        <pc:sldMkLst>
          <pc:docMk/>
          <pc:sldMk cId="4120417026" sldId="400"/>
        </pc:sldMkLst>
        <pc:spChg chg="mod">
          <ac:chgData name="Sharma Computer Academy" userId="08476b32c11f4418" providerId="LiveId" clId="{247FB0C0-BC96-4270-AC32-C35F256175A8}" dt="2020-11-20T08:34:47.167" v="732" actId="113"/>
          <ac:spMkLst>
            <pc:docMk/>
            <pc:sldMk cId="4120417026" sldId="40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8:33:49.406" v="772" actId="20577"/>
        <pc:sldMkLst>
          <pc:docMk/>
          <pc:sldMk cId="3075961292" sldId="401"/>
        </pc:sldMkLst>
        <pc:spChg chg="mod">
          <ac:chgData name="Sharma Computer Academy" userId="08476b32c11f4418" providerId="LiveId" clId="{247FB0C0-BC96-4270-AC32-C35F256175A8}" dt="2020-11-23T08:33:49.406" v="772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22.594" v="757" actId="113"/>
        <pc:sldMkLst>
          <pc:docMk/>
          <pc:sldMk cId="3075961292" sldId="403"/>
        </pc:sldMkLst>
        <pc:spChg chg="mod">
          <ac:chgData name="Sharma Computer Academy" userId="08476b32c11f4418" providerId="LiveId" clId="{247FB0C0-BC96-4270-AC32-C35F256175A8}" dt="2020-11-20T08:36:22.594" v="757" actId="113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30.165" v="759" actId="113"/>
        <pc:sldMkLst>
          <pc:docMk/>
          <pc:sldMk cId="3075961292" sldId="404"/>
        </pc:sldMkLst>
        <pc:spChg chg="mod">
          <ac:chgData name="Sharma Computer Academy" userId="08476b32c11f4418" providerId="LiveId" clId="{247FB0C0-BC96-4270-AC32-C35F256175A8}" dt="2020-11-20T08:36:30.165" v="759" actId="113"/>
          <ac:spMkLst>
            <pc:docMk/>
            <pc:sldMk cId="3075961292" sldId="4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10:04:21.856" v="1753" actId="113"/>
        <pc:sldMkLst>
          <pc:docMk/>
          <pc:sldMk cId="1594430930" sldId="405"/>
        </pc:sldMkLst>
        <pc:spChg chg="mod">
          <ac:chgData name="Sharma Computer Academy" userId="08476b32c11f4418" providerId="LiveId" clId="{247FB0C0-BC96-4270-AC32-C35F256175A8}" dt="2020-11-23T10:04:21.856" v="1753" actId="113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3T08:36:00.617" v="788"/>
        <pc:sldMkLst>
          <pc:docMk/>
          <pc:sldMk cId="1594430930" sldId="406"/>
        </pc:sldMkLst>
        <pc:spChg chg="mod">
          <ac:chgData name="Sharma Computer Academy" userId="08476b32c11f4418" providerId="LiveId" clId="{247FB0C0-BC96-4270-AC32-C35F256175A8}" dt="2020-11-23T08:35:28.702" v="786" actId="113"/>
          <ac:spMkLst>
            <pc:docMk/>
            <pc:sldMk cId="1594430930" sldId="40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9:21:43.149" v="1084" actId="20577"/>
        <pc:sldMkLst>
          <pc:docMk/>
          <pc:sldMk cId="4120417026" sldId="415"/>
        </pc:sldMkLst>
        <pc:spChg chg="mod">
          <ac:chgData name="Sharma Computer Academy" userId="08476b32c11f4418" providerId="LiveId" clId="{247FB0C0-BC96-4270-AC32-C35F256175A8}" dt="2020-11-23T09:21:43.149" v="1084" actId="20577"/>
          <ac:spMkLst>
            <pc:docMk/>
            <pc:sldMk cId="4120417026" sldId="415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3T09:56:06.129" v="1217"/>
        <pc:sldMkLst>
          <pc:docMk/>
          <pc:sldMk cId="4120417026" sldId="416"/>
        </pc:sldMkLst>
      </pc:sldChg>
      <pc:sldChg chg="modAnim">
        <pc:chgData name="Sharma Computer Academy" userId="08476b32c11f4418" providerId="LiveId" clId="{247FB0C0-BC96-4270-AC32-C35F256175A8}" dt="2020-11-23T09:56:21.497" v="1219"/>
        <pc:sldMkLst>
          <pc:docMk/>
          <pc:sldMk cId="4120417026" sldId="417"/>
        </pc:sldMkLst>
      </pc:sldChg>
      <pc:sldChg chg="modSp mod modAnim">
        <pc:chgData name="Sharma Computer Academy" userId="08476b32c11f4418" providerId="LiveId" clId="{247FB0C0-BC96-4270-AC32-C35F256175A8}" dt="2020-11-23T10:03:10.312" v="1740" actId="113"/>
        <pc:sldMkLst>
          <pc:docMk/>
          <pc:sldMk cId="4120417026" sldId="418"/>
        </pc:sldMkLst>
        <pc:spChg chg="mod">
          <ac:chgData name="Sharma Computer Academy" userId="08476b32c11f4418" providerId="LiveId" clId="{247FB0C0-BC96-4270-AC32-C35F256175A8}" dt="2020-11-23T10:03:10.312" v="1740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2:01.273" v="1952"/>
        <pc:sldMkLst>
          <pc:docMk/>
          <pc:sldMk cId="1594430930" sldId="420"/>
        </pc:sldMkLst>
        <pc:spChg chg="mod">
          <ac:chgData name="Sharma Computer Academy" userId="08476b32c11f4418" providerId="LiveId" clId="{247FB0C0-BC96-4270-AC32-C35F256175A8}" dt="2020-11-25T06:11:49.075" v="1949" actId="20577"/>
          <ac:spMkLst>
            <pc:docMk/>
            <pc:sldMk cId="1594430930" sldId="42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01.463" v="2004" actId="113"/>
        <pc:sldMkLst>
          <pc:docMk/>
          <pc:sldMk cId="1594430930" sldId="421"/>
        </pc:sldMkLst>
        <pc:spChg chg="mod">
          <ac:chgData name="Sharma Computer Academy" userId="08476b32c11f4418" providerId="LiveId" clId="{247FB0C0-BC96-4270-AC32-C35F256175A8}" dt="2020-11-25T06:14:01.463" v="2004" actId="113"/>
          <ac:spMkLst>
            <pc:docMk/>
            <pc:sldMk cId="1594430930" sldId="4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54.063" v="2014" actId="207"/>
        <pc:sldMkLst>
          <pc:docMk/>
          <pc:sldMk cId="1594430930" sldId="423"/>
        </pc:sldMkLst>
        <pc:spChg chg="mod">
          <ac:chgData name="Sharma Computer Academy" userId="08476b32c11f4418" providerId="LiveId" clId="{247FB0C0-BC96-4270-AC32-C35F256175A8}" dt="2020-11-25T06:14:54.063" v="2014" actId="207"/>
          <ac:spMkLst>
            <pc:docMk/>
            <pc:sldMk cId="1594430930" sldId="42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02:33.463" v="1815"/>
        <pc:sldMkLst>
          <pc:docMk/>
          <pc:sldMk cId="1594430930" sldId="424"/>
        </pc:sldMkLst>
        <pc:spChg chg="mod">
          <ac:chgData name="Sharma Computer Academy" userId="08476b32c11f4418" providerId="LiveId" clId="{247FB0C0-BC96-4270-AC32-C35F256175A8}" dt="2020-11-25T06:02:19.445" v="1813" actId="207"/>
          <ac:spMkLst>
            <pc:docMk/>
            <pc:sldMk cId="1594430930" sldId="42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48:23.205" v="2289"/>
        <pc:sldMkLst>
          <pc:docMk/>
          <pc:sldMk cId="1594430930" sldId="425"/>
        </pc:sldMkLst>
        <pc:spChg chg="mod">
          <ac:chgData name="Sharma Computer Academy" userId="08476b32c11f4418" providerId="LiveId" clId="{247FB0C0-BC96-4270-AC32-C35F256175A8}" dt="2020-11-25T07:48:13.807" v="2287" actId="113"/>
          <ac:spMkLst>
            <pc:docMk/>
            <pc:sldMk cId="1594430930" sldId="42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4:28.833" v="1841"/>
        <pc:sldMkLst>
          <pc:docMk/>
          <pc:sldMk cId="1594430930" sldId="426"/>
        </pc:sldMkLst>
        <pc:spChg chg="mod">
          <ac:chgData name="Sharma Computer Academy" userId="08476b32c11f4418" providerId="LiveId" clId="{247FB0C0-BC96-4270-AC32-C35F256175A8}" dt="2020-11-25T06:04:15.854" v="1838" actId="113"/>
          <ac:spMkLst>
            <pc:docMk/>
            <pc:sldMk cId="159443093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6:57.082" v="1871"/>
        <pc:sldMkLst>
          <pc:docMk/>
          <pc:sldMk cId="1594430930" sldId="427"/>
        </pc:sldMkLst>
        <pc:spChg chg="mod">
          <ac:chgData name="Sharma Computer Academy" userId="08476b32c11f4418" providerId="LiveId" clId="{247FB0C0-BC96-4270-AC32-C35F256175A8}" dt="2020-11-25T06:06:44.255" v="1868" actId="113"/>
          <ac:spMkLst>
            <pc:docMk/>
            <pc:sldMk cId="1594430930" sldId="42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25.293" v="2333"/>
        <pc:sldMkLst>
          <pc:docMk/>
          <pc:sldMk cId="1594430930" sldId="428"/>
        </pc:sldMkLst>
        <pc:spChg chg="mod">
          <ac:chgData name="Sharma Computer Academy" userId="08476b32c11f4418" providerId="LiveId" clId="{247FB0C0-BC96-4270-AC32-C35F256175A8}" dt="2020-11-25T07:51:17.613" v="2331" actId="20577"/>
          <ac:spMkLst>
            <pc:docMk/>
            <pc:sldMk cId="1594430930" sldId="4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11.483" v="2330" actId="20577"/>
        <pc:sldMkLst>
          <pc:docMk/>
          <pc:sldMk cId="1594430930" sldId="431"/>
        </pc:sldMkLst>
        <pc:spChg chg="mod">
          <ac:chgData name="Sharma Computer Academy" userId="08476b32c11f4418" providerId="LiveId" clId="{247FB0C0-BC96-4270-AC32-C35F256175A8}" dt="2020-11-25T07:51:11.483" v="2330" actId="20577"/>
          <ac:spMkLst>
            <pc:docMk/>
            <pc:sldMk cId="1594430930" sldId="43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9:53.757" v="1926"/>
        <pc:sldMkLst>
          <pc:docMk/>
          <pc:sldMk cId="1594430930" sldId="432"/>
        </pc:sldMkLst>
        <pc:spChg chg="mod">
          <ac:chgData name="Sharma Computer Academy" userId="08476b32c11f4418" providerId="LiveId" clId="{247FB0C0-BC96-4270-AC32-C35F256175A8}" dt="2020-11-25T06:09:44.437" v="1924" actId="113"/>
          <ac:spMkLst>
            <pc:docMk/>
            <pc:sldMk cId="1594430930" sldId="43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16:22.676" v="2022" actId="207"/>
        <pc:sldMkLst>
          <pc:docMk/>
          <pc:sldMk cId="1594430930" sldId="433"/>
        </pc:sldMkLst>
        <pc:spChg chg="mod">
          <ac:chgData name="Sharma Computer Academy" userId="08476b32c11f4418" providerId="LiveId" clId="{247FB0C0-BC96-4270-AC32-C35F256175A8}" dt="2020-11-25T06:16:22.676" v="2022" actId="207"/>
          <ac:spMkLst>
            <pc:docMk/>
            <pc:sldMk cId="1594430930" sldId="4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6:17:40.044" v="2039" actId="113"/>
        <pc:sldMkLst>
          <pc:docMk/>
          <pc:sldMk cId="1594430930" sldId="434"/>
        </pc:sldMkLst>
        <pc:spChg chg="mod">
          <ac:chgData name="Sharma Computer Academy" userId="08476b32c11f4418" providerId="LiveId" clId="{247FB0C0-BC96-4270-AC32-C35F256175A8}" dt="2020-11-25T06:17:40.044" v="2039" actId="113"/>
          <ac:spMkLst>
            <pc:docMk/>
            <pc:sldMk cId="1594430930" sldId="43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5:56.398" v="2107" actId="113"/>
        <pc:sldMkLst>
          <pc:docMk/>
          <pc:sldMk cId="1594430930" sldId="435"/>
        </pc:sldMkLst>
        <pc:spChg chg="mod">
          <ac:chgData name="Sharma Computer Academy" userId="08476b32c11f4418" providerId="LiveId" clId="{247FB0C0-BC96-4270-AC32-C35F256175A8}" dt="2020-11-25T07:05:56.398" v="2107" actId="113"/>
          <ac:spMkLst>
            <pc:docMk/>
            <pc:sldMk cId="1594430930" sldId="43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6:46.843" v="2242" actId="113"/>
        <pc:sldMkLst>
          <pc:docMk/>
          <pc:sldMk cId="1594430930" sldId="436"/>
        </pc:sldMkLst>
        <pc:spChg chg="mod">
          <ac:chgData name="Sharma Computer Academy" userId="08476b32c11f4418" providerId="LiveId" clId="{247FB0C0-BC96-4270-AC32-C35F256175A8}" dt="2020-11-25T07:16:46.843" v="2242" actId="113"/>
          <ac:spMkLst>
            <pc:docMk/>
            <pc:sldMk cId="1594430930" sldId="4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8:14.596" v="2133" actId="113"/>
        <pc:sldMkLst>
          <pc:docMk/>
          <pc:sldMk cId="1594430930" sldId="437"/>
        </pc:sldMkLst>
        <pc:spChg chg="mod">
          <ac:chgData name="Sharma Computer Academy" userId="08476b32c11f4418" providerId="LiveId" clId="{247FB0C0-BC96-4270-AC32-C35F256175A8}" dt="2020-11-25T07:08:14.596" v="2133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0:08.120" v="2160" actId="113"/>
        <pc:sldMkLst>
          <pc:docMk/>
          <pc:sldMk cId="1594430930" sldId="438"/>
        </pc:sldMkLst>
        <pc:spChg chg="mod">
          <ac:chgData name="Sharma Computer Academy" userId="08476b32c11f4418" providerId="LiveId" clId="{247FB0C0-BC96-4270-AC32-C35F256175A8}" dt="2020-11-25T07:10:08.120" v="2160" actId="113"/>
          <ac:spMkLst>
            <pc:docMk/>
            <pc:sldMk cId="1594430930" sldId="43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5T07:17:24.711" v="2243"/>
        <pc:sldMkLst>
          <pc:docMk/>
          <pc:sldMk cId="1594430930" sldId="439"/>
        </pc:sldMkLst>
      </pc:sldChg>
      <pc:sldChg chg="modSp mod">
        <pc:chgData name="Sharma Computer Academy" userId="08476b32c11f4418" providerId="LiveId" clId="{247FB0C0-BC96-4270-AC32-C35F256175A8}" dt="2020-11-25T07:20:14.940" v="2263" actId="20577"/>
        <pc:sldMkLst>
          <pc:docMk/>
          <pc:sldMk cId="1594430930" sldId="440"/>
        </pc:sldMkLst>
        <pc:spChg chg="mod">
          <ac:chgData name="Sharma Computer Academy" userId="08476b32c11f4418" providerId="LiveId" clId="{247FB0C0-BC96-4270-AC32-C35F256175A8}" dt="2020-11-25T07:20:14.940" v="2263" actId="20577"/>
          <ac:spMkLst>
            <pc:docMk/>
            <pc:sldMk cId="1594430930" sldId="440"/>
            <ac:spMk id="3" creationId="{00000000-0000-0000-0000-000000000000}"/>
          </ac:spMkLst>
        </pc:spChg>
      </pc:sldChg>
      <pc:sldChg chg="modSp mod ord modAnim">
        <pc:chgData name="Sharma Computer Academy" userId="08476b32c11f4418" providerId="LiveId" clId="{247FB0C0-BC96-4270-AC32-C35F256175A8}" dt="2020-11-25T08:10:27.716" v="2959" actId="20577"/>
        <pc:sldMkLst>
          <pc:docMk/>
          <pc:sldMk cId="1594430930" sldId="441"/>
        </pc:sldMkLst>
        <pc:spChg chg="mod">
          <ac:chgData name="Sharma Computer Academy" userId="08476b32c11f4418" providerId="LiveId" clId="{247FB0C0-BC96-4270-AC32-C35F256175A8}" dt="2020-11-25T08:10:27.716" v="2959" actId="20577"/>
          <ac:spMkLst>
            <pc:docMk/>
            <pc:sldMk cId="1594430930" sldId="44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0:13.950" v="2956" actId="27636"/>
        <pc:sldMkLst>
          <pc:docMk/>
          <pc:sldMk cId="1594430930" sldId="442"/>
        </pc:sldMkLst>
        <pc:spChg chg="mod">
          <ac:chgData name="Sharma Computer Academy" userId="08476b32c11f4418" providerId="LiveId" clId="{247FB0C0-BC96-4270-AC32-C35F256175A8}" dt="2020-11-25T08:10:13.950" v="2956" actId="27636"/>
          <ac:spMkLst>
            <pc:docMk/>
            <pc:sldMk cId="1594430930" sldId="4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1:46.364" v="2962"/>
        <pc:sldMkLst>
          <pc:docMk/>
          <pc:sldMk cId="1594430930" sldId="443"/>
        </pc:sldMkLst>
        <pc:spChg chg="mod">
          <ac:chgData name="Sharma Computer Academy" userId="08476b32c11f4418" providerId="LiveId" clId="{247FB0C0-BC96-4270-AC32-C35F256175A8}" dt="2020-11-25T07:52:19.023" v="2347" actId="113"/>
          <ac:spMkLst>
            <pc:docMk/>
            <pc:sldMk cId="1594430930" sldId="4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5T07:53:38.335" v="2404" actId="113"/>
        <pc:sldMkLst>
          <pc:docMk/>
          <pc:sldMk cId="1594430930" sldId="444"/>
        </pc:sldMkLst>
        <pc:spChg chg="mod">
          <ac:chgData name="Sharma Computer Academy" userId="08476b32c11f4418" providerId="LiveId" clId="{247FB0C0-BC96-4270-AC32-C35F256175A8}" dt="2020-11-25T07:53:00.531" v="2385" actId="20577"/>
          <ac:spMkLst>
            <pc:docMk/>
            <pc:sldMk cId="1594430930" sldId="44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53:38.335" v="2404" actId="113"/>
          <ac:spMkLst>
            <pc:docMk/>
            <pc:sldMk cId="1594430930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19:22.654" v="64" actId="113"/>
        <pc:sldMkLst>
          <pc:docMk/>
          <pc:sldMk cId="437326988" sldId="1182"/>
        </pc:sldMkLst>
        <pc:spChg chg="mod">
          <ac:chgData name="Sharma Computer Academy" userId="08476b32c11f4418" providerId="LiveId" clId="{247FB0C0-BC96-4270-AC32-C35F256175A8}" dt="2020-11-18T05:16:56.116" v="21" actId="20577"/>
          <ac:spMkLst>
            <pc:docMk/>
            <pc:sldMk cId="437326988" sldId="1182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18T05:19:22.654" v="64" actId="113"/>
          <ac:spMkLst>
            <pc:docMk/>
            <pc:sldMk cId="437326988" sldId="118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2:28.468" v="131" actId="113"/>
        <pc:sldMkLst>
          <pc:docMk/>
          <pc:sldMk cId="819766421" sldId="1183"/>
        </pc:sldMkLst>
        <pc:spChg chg="mod">
          <ac:chgData name="Sharma Computer Academy" userId="08476b32c11f4418" providerId="LiveId" clId="{247FB0C0-BC96-4270-AC32-C35F256175A8}" dt="2020-11-18T05:22:28.468" v="131" actId="113"/>
          <ac:spMkLst>
            <pc:docMk/>
            <pc:sldMk cId="819766421" sldId="118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3:50.965" v="165" actId="113"/>
        <pc:sldMkLst>
          <pc:docMk/>
          <pc:sldMk cId="1287782340" sldId="1184"/>
        </pc:sldMkLst>
        <pc:spChg chg="mod">
          <ac:chgData name="Sharma Computer Academy" userId="08476b32c11f4418" providerId="LiveId" clId="{247FB0C0-BC96-4270-AC32-C35F256175A8}" dt="2020-11-18T05:23:50.965" v="165" actId="113"/>
          <ac:spMkLst>
            <pc:docMk/>
            <pc:sldMk cId="1287782340" sldId="1184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247FB0C0-BC96-4270-AC32-C35F256175A8}" dt="2020-11-18T05:55:33.682" v="234"/>
        <pc:sldMkLst>
          <pc:docMk/>
          <pc:sldMk cId="314631761" sldId="1185"/>
        </pc:sldMkLst>
        <pc:spChg chg="mod">
          <ac:chgData name="Sharma Computer Academy" userId="08476b32c11f4418" providerId="LiveId" clId="{247FB0C0-BC96-4270-AC32-C35F256175A8}" dt="2020-11-18T05:55:30.662" v="233" actId="113"/>
          <ac:spMkLst>
            <pc:docMk/>
            <pc:sldMk cId="314631761" sldId="118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0T07:45:31.113" v="405" actId="207"/>
        <pc:sldMkLst>
          <pc:docMk/>
          <pc:sldMk cId="2743576512" sldId="1186"/>
        </pc:sldMkLst>
        <pc:spChg chg="mod">
          <ac:chgData name="Sharma Computer Academy" userId="08476b32c11f4418" providerId="LiveId" clId="{247FB0C0-BC96-4270-AC32-C35F256175A8}" dt="2020-11-20T07:45:31.113" v="405" actId="207"/>
          <ac:spMkLst>
            <pc:docMk/>
            <pc:sldMk cId="2743576512" sldId="118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5:08.939" v="404" actId="207"/>
        <pc:sldMkLst>
          <pc:docMk/>
          <pc:sldMk cId="2345015560" sldId="1187"/>
        </pc:sldMkLst>
        <pc:spChg chg="mod">
          <ac:chgData name="Sharma Computer Academy" userId="08476b32c11f4418" providerId="LiveId" clId="{247FB0C0-BC96-4270-AC32-C35F256175A8}" dt="2020-11-20T07:45:08.939" v="404" actId="207"/>
          <ac:spMkLst>
            <pc:docMk/>
            <pc:sldMk cId="2345015560" sldId="1187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247FB0C0-BC96-4270-AC32-C35F256175A8}" dt="2020-11-20T07:46:01.178" v="406" actId="47"/>
        <pc:sldMkLst>
          <pc:docMk/>
          <pc:sldMk cId="3536780469" sldId="1188"/>
        </pc:sldMkLst>
        <pc:spChg chg="mod">
          <ac:chgData name="Sharma Computer Academy" userId="08476b32c11f4418" providerId="LiveId" clId="{247FB0C0-BC96-4270-AC32-C35F256175A8}" dt="2020-11-20T07:44:57.128" v="403" actId="207"/>
          <ac:spMkLst>
            <pc:docMk/>
            <pc:sldMk cId="3536780469" sldId="118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4:50.601" v="402" actId="207"/>
        <pc:sldMkLst>
          <pc:docMk/>
          <pc:sldMk cId="554276244" sldId="1189"/>
        </pc:sldMkLst>
        <pc:spChg chg="mod">
          <ac:chgData name="Sharma Computer Academy" userId="08476b32c11f4418" providerId="LiveId" clId="{247FB0C0-BC96-4270-AC32-C35F256175A8}" dt="2020-11-20T07:44:50.601" v="402" actId="20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3T09:19:25.277" v="1017"/>
        <pc:sldMkLst>
          <pc:docMk/>
          <pc:sldMk cId="1233589655" sldId="1190"/>
        </pc:sldMkLst>
        <pc:spChg chg="mod">
          <ac:chgData name="Sharma Computer Academy" userId="08476b32c11f4418" providerId="LiveId" clId="{247FB0C0-BC96-4270-AC32-C35F256175A8}" dt="2020-11-23T09:18:27.833" v="840" actId="20577"/>
          <ac:spMkLst>
            <pc:docMk/>
            <pc:sldMk cId="1233589655" sldId="1190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3T09:19:14.525" v="1015" actId="20577"/>
          <ac:spMkLst>
            <pc:docMk/>
            <pc:sldMk cId="1233589655" sldId="119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09:55:10.048" v="1207" actId="20577"/>
        <pc:sldMkLst>
          <pc:docMk/>
          <pc:sldMk cId="2921332346" sldId="1191"/>
        </pc:sldMkLst>
        <pc:spChg chg="mod">
          <ac:chgData name="Sharma Computer Academy" userId="08476b32c11f4418" providerId="LiveId" clId="{247FB0C0-BC96-4270-AC32-C35F256175A8}" dt="2020-11-23T09:55:10.048" v="1207" actId="20577"/>
          <ac:spMkLst>
            <pc:docMk/>
            <pc:sldMk cId="2921332346" sldId="1191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10:03:14.158" v="1741" actId="207"/>
        <pc:sldMkLst>
          <pc:docMk/>
          <pc:sldMk cId="724591845" sldId="1192"/>
        </pc:sldMkLst>
        <pc:spChg chg="mod">
          <ac:chgData name="Sharma Computer Academy" userId="08476b32c11f4418" providerId="LiveId" clId="{247FB0C0-BC96-4270-AC32-C35F256175A8}" dt="2020-11-23T10:03:14.158" v="1741" actId="20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5T07:15:13.747" v="2219" actId="207"/>
        <pc:sldMkLst>
          <pc:docMk/>
          <pc:sldMk cId="4157751123" sldId="1193"/>
        </pc:sldMkLst>
        <pc:spChg chg="mod">
          <ac:chgData name="Sharma Computer Academy" userId="08476b32c11f4418" providerId="LiveId" clId="{247FB0C0-BC96-4270-AC32-C35F256175A8}" dt="2020-11-25T07:10:38.373" v="2172" actId="20577"/>
          <ac:spMkLst>
            <pc:docMk/>
            <pc:sldMk cId="4157751123" sldId="1193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15:13.747" v="2219" actId="207"/>
          <ac:spMkLst>
            <pc:docMk/>
            <pc:sldMk cId="4157751123" sldId="119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04.890" v="2966" actId="113"/>
        <pc:sldMkLst>
          <pc:docMk/>
          <pc:sldMk cId="3438590972" sldId="1194"/>
        </pc:sldMkLst>
        <pc:spChg chg="mod">
          <ac:chgData name="Sharma Computer Academy" userId="08476b32c11f4418" providerId="LiveId" clId="{247FB0C0-BC96-4270-AC32-C35F256175A8}" dt="2020-11-25T07:53:29.127" v="2402" actId="20577"/>
          <ac:spMkLst>
            <pc:docMk/>
            <pc:sldMk cId="3438590972" sldId="119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8:12:04.890" v="2966" actId="113"/>
          <ac:spMkLst>
            <pc:docMk/>
            <pc:sldMk cId="3438590972" sldId="119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7:53:43.214" v="2406" actId="113"/>
        <pc:sldMkLst>
          <pc:docMk/>
          <pc:sldMk cId="4110945842" sldId="1195"/>
        </pc:sldMkLst>
        <pc:spChg chg="mod">
          <ac:chgData name="Sharma Computer Academy" userId="08476b32c11f4418" providerId="LiveId" clId="{247FB0C0-BC96-4270-AC32-C35F256175A8}" dt="2020-11-25T07:53:43.214" v="2406" actId="113"/>
          <ac:spMkLst>
            <pc:docMk/>
            <pc:sldMk cId="4110945842" sldId="119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11.065" v="2968" actId="113"/>
        <pc:sldMkLst>
          <pc:docMk/>
          <pc:sldMk cId="3557621273" sldId="1196"/>
        </pc:sldMkLst>
        <pc:spChg chg="mod">
          <ac:chgData name="Sharma Computer Academy" userId="08476b32c11f4418" providerId="LiveId" clId="{247FB0C0-BC96-4270-AC32-C35F256175A8}" dt="2020-11-25T08:12:11.065" v="2968" actId="113"/>
          <ac:spMkLst>
            <pc:docMk/>
            <pc:sldMk cId="3557621273" sldId="119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247FB0C0-BC96-4270-AC32-C35F256175A8}" dt="2020-11-25T08:06:32.839" v="2937" actId="20577"/>
        <pc:sldMkLst>
          <pc:docMk/>
          <pc:sldMk cId="1702057321" sldId="1197"/>
        </pc:sldMkLst>
        <pc:spChg chg="del mod">
          <ac:chgData name="Sharma Computer Academy" userId="08476b32c11f4418" providerId="LiveId" clId="{247FB0C0-BC96-4270-AC32-C35F256175A8}" dt="2020-11-25T08:00:05.839" v="2431" actId="3680"/>
          <ac:spMkLst>
            <pc:docMk/>
            <pc:sldMk cId="1702057321" sldId="1197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247FB0C0-BC96-4270-AC32-C35F256175A8}" dt="2020-11-25T08:06:32.839" v="2937" actId="20577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</pc:docChg>
  </pc:docChgLst>
  <pc:docChgLst>
    <pc:chgData name="Sharma Computer Academy" userId="08476b32c11f4418" providerId="LiveId" clId="{51B4842D-E398-4276-8952-231DCB8D6BEE}"/>
    <pc:docChg chg="undo custSel addSld delSld modSld sldOrd">
      <pc:chgData name="Sharma Computer Academy" userId="08476b32c11f4418" providerId="LiveId" clId="{51B4842D-E398-4276-8952-231DCB8D6BEE}" dt="2022-01-07T20:48:01.157" v="1193" actId="20577"/>
      <pc:docMkLst>
        <pc:docMk/>
      </pc:docMkLst>
      <pc:sldChg chg="modSp mod">
        <pc:chgData name="Sharma Computer Academy" userId="08476b32c11f4418" providerId="LiveId" clId="{51B4842D-E398-4276-8952-231DCB8D6BEE}" dt="2021-12-17T08:04:45.880" v="20" actId="113"/>
        <pc:sldMkLst>
          <pc:docMk/>
          <pc:sldMk cId="1594430930" sldId="268"/>
        </pc:sldMkLst>
        <pc:spChg chg="mod">
          <ac:chgData name="Sharma Computer Academy" userId="08476b32c11f4418" providerId="LiveId" clId="{51B4842D-E398-4276-8952-231DCB8D6BEE}" dt="2021-12-17T08:04:45.880" v="20" actId="113"/>
          <ac:spMkLst>
            <pc:docMk/>
            <pc:sldMk cId="1594430930" sldId="2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42:31.793" v="173" actId="20577"/>
        <pc:sldMkLst>
          <pc:docMk/>
          <pc:sldMk cId="3537099853" sldId="269"/>
        </pc:sldMkLst>
        <pc:spChg chg="mod">
          <ac:chgData name="Sharma Computer Academy" userId="08476b32c11f4418" providerId="LiveId" clId="{51B4842D-E398-4276-8952-231DCB8D6BEE}" dt="2021-12-17T11:42:31.793" v="173" actId="20577"/>
          <ac:spMkLst>
            <pc:docMk/>
            <pc:sldMk cId="3537099853" sldId="26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54:18.092" v="361" actId="113"/>
        <pc:sldMkLst>
          <pc:docMk/>
          <pc:sldMk cId="4120417026" sldId="270"/>
        </pc:sldMkLst>
        <pc:spChg chg="mod">
          <ac:chgData name="Sharma Computer Academy" userId="08476b32c11f4418" providerId="LiveId" clId="{51B4842D-E398-4276-8952-231DCB8D6BEE}" dt="2021-12-17T11:54:18.092" v="361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37.955" v="903" actId="20577"/>
        <pc:sldMkLst>
          <pc:docMk/>
          <pc:sldMk cId="3075961292" sldId="326"/>
        </pc:sldMkLst>
        <pc:spChg chg="mod">
          <ac:chgData name="Sharma Computer Academy" userId="08476b32c11f4418" providerId="LiveId" clId="{51B4842D-E398-4276-8952-231DCB8D6BEE}" dt="2021-12-24T08:12:37.955" v="903" actId="20577"/>
          <ac:spMkLst>
            <pc:docMk/>
            <pc:sldMk cId="3075961292" sldId="32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7T08:04:00.541" v="10" actId="47"/>
        <pc:sldMkLst>
          <pc:docMk/>
          <pc:sldMk cId="1594430930" sldId="339"/>
        </pc:sldMkLst>
      </pc:sldChg>
      <pc:sldChg chg="modSp mod">
        <pc:chgData name="Sharma Computer Academy" userId="08476b32c11f4418" providerId="LiveId" clId="{51B4842D-E398-4276-8952-231DCB8D6BEE}" dt="2021-12-18T07:14:41.441" v="820" actId="113"/>
        <pc:sldMkLst>
          <pc:docMk/>
          <pc:sldMk cId="2584290497" sldId="342"/>
        </pc:sldMkLst>
        <pc:spChg chg="mod">
          <ac:chgData name="Sharma Computer Academy" userId="08476b32c11f4418" providerId="LiveId" clId="{51B4842D-E398-4276-8952-231DCB8D6BEE}" dt="2021-12-18T07:14:41.441" v="820" actId="113"/>
          <ac:spMkLst>
            <pc:docMk/>
            <pc:sldMk cId="2584290497" sldId="3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5:31.461" v="835" actId="255"/>
        <pc:sldMkLst>
          <pc:docMk/>
          <pc:sldMk cId="2584290497" sldId="345"/>
        </pc:sldMkLst>
        <pc:spChg chg="mod">
          <ac:chgData name="Sharma Computer Academy" userId="08476b32c11f4418" providerId="LiveId" clId="{51B4842D-E398-4276-8952-231DCB8D6BEE}" dt="2021-12-18T07:15:31.461" v="835" actId="255"/>
          <ac:spMkLst>
            <pc:docMk/>
            <pc:sldMk cId="2584290497" sldId="3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8T02:30:35.494" v="604" actId="47"/>
        <pc:sldMkLst>
          <pc:docMk/>
          <pc:sldMk cId="2584290497" sldId="348"/>
        </pc:sldMkLst>
      </pc:sldChg>
      <pc:sldChg chg="modSp mod modAnim">
        <pc:chgData name="Sharma Computer Academy" userId="08476b32c11f4418" providerId="LiveId" clId="{51B4842D-E398-4276-8952-231DCB8D6BEE}" dt="2021-12-18T02:34:57.782" v="689"/>
        <pc:sldMkLst>
          <pc:docMk/>
          <pc:sldMk cId="2584290497" sldId="349"/>
        </pc:sldMkLst>
        <pc:spChg chg="mod">
          <ac:chgData name="Sharma Computer Academy" userId="08476b32c11f4418" providerId="LiveId" clId="{51B4842D-E398-4276-8952-231DCB8D6BEE}" dt="2021-12-18T02:34:41.635" v="685" actId="113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2:54.030" v="792" actId="113"/>
        <pc:sldMkLst>
          <pc:docMk/>
          <pc:sldMk cId="2584290497" sldId="352"/>
        </pc:sldMkLst>
        <pc:spChg chg="mod">
          <ac:chgData name="Sharma Computer Academy" userId="08476b32c11f4418" providerId="LiveId" clId="{51B4842D-E398-4276-8952-231DCB8D6BEE}" dt="2021-12-18T07:12:54.030" v="792" actId="113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15.146" v="843" actId="27636"/>
        <pc:sldMkLst>
          <pc:docMk/>
          <pc:sldMk cId="2584290497" sldId="357"/>
        </pc:sldMkLst>
        <pc:spChg chg="mod">
          <ac:chgData name="Sharma Computer Academy" userId="08476b32c11f4418" providerId="LiveId" clId="{51B4842D-E398-4276-8952-231DCB8D6BEE}" dt="2021-12-18T08:40:15.146" v="843" actId="27636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52.475" v="847" actId="255"/>
        <pc:sldMkLst>
          <pc:docMk/>
          <pc:sldMk cId="2584290497" sldId="359"/>
        </pc:sldMkLst>
        <pc:spChg chg="mod">
          <ac:chgData name="Sharma Computer Academy" userId="08476b32c11f4418" providerId="LiveId" clId="{51B4842D-E398-4276-8952-231DCB8D6BEE}" dt="2021-12-18T08:40:52.475" v="847" actId="255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29.926" v="868" actId="207"/>
        <pc:sldMkLst>
          <pc:docMk/>
          <pc:sldMk cId="2584290497" sldId="363"/>
        </pc:sldMkLst>
        <pc:spChg chg="mod">
          <ac:chgData name="Sharma Computer Academy" userId="08476b32c11f4418" providerId="LiveId" clId="{51B4842D-E398-4276-8952-231DCB8D6BEE}" dt="2021-12-24T07:11:52.048" v="850" actId="20577"/>
          <ac:spMkLst>
            <pc:docMk/>
            <pc:sldMk cId="2584290497" sldId="363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29.926" v="868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39.178" v="869" actId="207"/>
        <pc:sldMkLst>
          <pc:docMk/>
          <pc:sldMk cId="2584290497" sldId="364"/>
        </pc:sldMkLst>
        <pc:spChg chg="mod">
          <ac:chgData name="Sharma Computer Academy" userId="08476b32c11f4418" providerId="LiveId" clId="{51B4842D-E398-4276-8952-231DCB8D6BEE}" dt="2021-12-24T07:12:13.518" v="866" actId="20577"/>
          <ac:spMkLst>
            <pc:docMk/>
            <pc:sldMk cId="2584290497" sldId="364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39.178" v="869" actId="207"/>
          <ac:spMkLst>
            <pc:docMk/>
            <pc:sldMk cId="2584290497" sldId="36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8:00.313" v="841"/>
        <pc:sldMkLst>
          <pc:docMk/>
          <pc:sldMk cId="4120417026" sldId="367"/>
        </pc:sldMkLst>
      </pc:sldChg>
      <pc:sldChg chg="modSp mod">
        <pc:chgData name="Sharma Computer Academy" userId="08476b32c11f4418" providerId="LiveId" clId="{51B4842D-E398-4276-8952-231DCB8D6BEE}" dt="2021-12-24T07:15:54.158" v="878" actId="115"/>
        <pc:sldMkLst>
          <pc:docMk/>
          <pc:sldMk cId="4120417026" sldId="369"/>
        </pc:sldMkLst>
        <pc:spChg chg="mod">
          <ac:chgData name="Sharma Computer Academy" userId="08476b32c11f4418" providerId="LiveId" clId="{51B4842D-E398-4276-8952-231DCB8D6BEE}" dt="2021-12-24T07:15:54.158" v="878" actId="115"/>
          <ac:spMkLst>
            <pc:docMk/>
            <pc:sldMk cId="4120417026" sldId="36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7:42.532" v="838"/>
        <pc:sldMkLst>
          <pc:docMk/>
          <pc:sldMk cId="4120417026" sldId="370"/>
        </pc:sldMkLst>
      </pc:sldChg>
      <pc:sldChg chg="modSp mod">
        <pc:chgData name="Sharma Computer Academy" userId="08476b32c11f4418" providerId="LiveId" clId="{51B4842D-E398-4276-8952-231DCB8D6BEE}" dt="2021-12-24T07:22:10.772" v="899" actId="207"/>
        <pc:sldMkLst>
          <pc:docMk/>
          <pc:sldMk cId="2584290497" sldId="373"/>
        </pc:sldMkLst>
        <pc:spChg chg="mod">
          <ac:chgData name="Sharma Computer Academy" userId="08476b32c11f4418" providerId="LiveId" clId="{51B4842D-E398-4276-8952-231DCB8D6BEE}" dt="2021-12-24T07:22:10.772" v="899" actId="207"/>
          <ac:spMkLst>
            <pc:docMk/>
            <pc:sldMk cId="2584290497" sldId="37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2:44.311" v="904" actId="20577"/>
        <pc:sldMkLst>
          <pc:docMk/>
          <pc:sldMk cId="3075961292" sldId="395"/>
        </pc:sldMkLst>
        <pc:spChg chg="mod">
          <ac:chgData name="Sharma Computer Academy" userId="08476b32c11f4418" providerId="LiveId" clId="{51B4842D-E398-4276-8952-231DCB8D6BEE}" dt="2021-12-24T08:12:44.311" v="904" actId="20577"/>
          <ac:spMkLst>
            <pc:docMk/>
            <pc:sldMk cId="3075961292" sldId="3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54.399" v="905" actId="20577"/>
        <pc:sldMkLst>
          <pc:docMk/>
          <pc:sldMk cId="3075961292" sldId="401"/>
        </pc:sldMkLst>
        <pc:spChg chg="mod">
          <ac:chgData name="Sharma Computer Academy" userId="08476b32c11f4418" providerId="LiveId" clId="{51B4842D-E398-4276-8952-231DCB8D6BEE}" dt="2021-12-24T08:12:54.399" v="905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01.166" v="906" actId="20577"/>
        <pc:sldMkLst>
          <pc:docMk/>
          <pc:sldMk cId="3075961292" sldId="403"/>
        </pc:sldMkLst>
        <pc:spChg chg="mod">
          <ac:chgData name="Sharma Computer Academy" userId="08476b32c11f4418" providerId="LiveId" clId="{51B4842D-E398-4276-8952-231DCB8D6BEE}" dt="2021-12-24T08:13:01.166" v="906" actId="20577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18.662" v="910" actId="20577"/>
        <pc:sldMkLst>
          <pc:docMk/>
          <pc:sldMk cId="1594430930" sldId="405"/>
        </pc:sldMkLst>
        <pc:spChg chg="mod">
          <ac:chgData name="Sharma Computer Academy" userId="08476b32c11f4418" providerId="LiveId" clId="{51B4842D-E398-4276-8952-231DCB8D6BEE}" dt="2021-12-24T08:13:18.662" v="910" actId="20577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31T20:30:36.672" v="946" actId="113"/>
        <pc:sldMkLst>
          <pc:docMk/>
          <pc:sldMk cId="4120417026" sldId="416"/>
        </pc:sldMkLst>
        <pc:spChg chg="mod">
          <ac:chgData name="Sharma Computer Academy" userId="08476b32c11f4418" providerId="LiveId" clId="{51B4842D-E398-4276-8952-231DCB8D6BEE}" dt="2021-12-31T20:30:36.672" v="946" actId="113"/>
          <ac:spMkLst>
            <pc:docMk/>
            <pc:sldMk cId="4120417026" sldId="41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33:26.129" v="1004"/>
        <pc:sldMkLst>
          <pc:docMk/>
          <pc:sldMk cId="4120417026" sldId="417"/>
        </pc:sldMkLst>
        <pc:spChg chg="mod">
          <ac:chgData name="Sharma Computer Academy" userId="08476b32c11f4418" providerId="LiveId" clId="{51B4842D-E398-4276-8952-231DCB8D6BEE}" dt="2021-12-31T20:33:07.621" v="998" actId="113"/>
          <ac:spMkLst>
            <pc:docMk/>
            <pc:sldMk cId="4120417026" sldId="41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28:37.885" v="915" actId="113"/>
        <pc:sldMkLst>
          <pc:docMk/>
          <pc:sldMk cId="4120417026" sldId="418"/>
        </pc:sldMkLst>
        <pc:spChg chg="mod">
          <ac:chgData name="Sharma Computer Academy" userId="08476b32c11f4418" providerId="LiveId" clId="{51B4842D-E398-4276-8952-231DCB8D6BEE}" dt="2021-12-31T20:28:37.885" v="915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35:19.670" v="1050" actId="113"/>
        <pc:sldMkLst>
          <pc:docMk/>
          <pc:sldMk cId="1594430930" sldId="419"/>
        </pc:sldMkLst>
        <pc:spChg chg="mod">
          <ac:chgData name="Sharma Computer Academy" userId="08476b32c11f4418" providerId="LiveId" clId="{51B4842D-E398-4276-8952-231DCB8D6BEE}" dt="2021-12-31T20:35:19.670" v="1050" actId="113"/>
          <ac:spMkLst>
            <pc:docMk/>
            <pc:sldMk cId="1594430930" sldId="4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38:01.421" v="1077" actId="113"/>
        <pc:sldMkLst>
          <pc:docMk/>
          <pc:sldMk cId="1594430930" sldId="437"/>
        </pc:sldMkLst>
        <pc:spChg chg="mod">
          <ac:chgData name="Sharma Computer Academy" userId="08476b32c11f4418" providerId="LiveId" clId="{51B4842D-E398-4276-8952-231DCB8D6BEE}" dt="2021-12-31T20:38:01.421" v="1077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41:15.442" v="1123"/>
        <pc:sldMkLst>
          <pc:docMk/>
          <pc:sldMk cId="1594430930" sldId="445"/>
        </pc:sldMkLst>
        <pc:spChg chg="mod">
          <ac:chgData name="Sharma Computer Academy" userId="08476b32c11f4418" providerId="LiveId" clId="{51B4842D-E398-4276-8952-231DCB8D6BEE}" dt="2021-12-31T20:41:04.608" v="1120" actId="113"/>
          <ac:spMkLst>
            <pc:docMk/>
            <pc:sldMk cId="1594430930" sldId="4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9"/>
        </pc:sldMkLst>
      </pc:sldChg>
      <pc:sldChg chg="modSp mod">
        <pc:chgData name="Sharma Computer Academy" userId="08476b32c11f4418" providerId="LiveId" clId="{51B4842D-E398-4276-8952-231DCB8D6BEE}" dt="2022-01-07T20:33:07.992" v="1142" actId="20577"/>
        <pc:sldMkLst>
          <pc:docMk/>
          <pc:sldMk cId="491376924" sldId="497"/>
        </pc:sldMkLst>
        <pc:spChg chg="mod">
          <ac:chgData name="Sharma Computer Academy" userId="08476b32c11f4418" providerId="LiveId" clId="{51B4842D-E398-4276-8952-231DCB8D6BEE}" dt="2022-01-07T20:33:07.992" v="1142" actId="20577"/>
          <ac:spMkLst>
            <pc:docMk/>
            <pc:sldMk cId="491376924" sldId="4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2-01-07T20:33:59.157" v="1143" actId="113"/>
        <pc:sldMkLst>
          <pc:docMk/>
          <pc:sldMk cId="491376924" sldId="498"/>
        </pc:sldMkLst>
        <pc:spChg chg="mod">
          <ac:chgData name="Sharma Computer Academy" userId="08476b32c11f4418" providerId="LiveId" clId="{51B4842D-E398-4276-8952-231DCB8D6BEE}" dt="2022-01-07T20:33:59.157" v="1143" actId="113"/>
          <ac:spMkLst>
            <pc:docMk/>
            <pc:sldMk cId="491376924" sldId="49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2-01-07T20:35:42.546" v="1157" actId="20577"/>
        <pc:sldMkLst>
          <pc:docMk/>
          <pc:sldMk cId="491376924" sldId="499"/>
        </pc:sldMkLst>
        <pc:spChg chg="mod">
          <ac:chgData name="Sharma Computer Academy" userId="08476b32c11f4418" providerId="LiveId" clId="{51B4842D-E398-4276-8952-231DCB8D6BEE}" dt="2022-01-07T20:35:42.546" v="1157" actId="20577"/>
          <ac:spMkLst>
            <pc:docMk/>
            <pc:sldMk cId="491376924" sldId="49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2-01-07T20:48:01.157" v="1193" actId="20577"/>
        <pc:sldMkLst>
          <pc:docMk/>
          <pc:sldMk cId="3690951093" sldId="510"/>
        </pc:sldMkLst>
        <pc:spChg chg="mod">
          <ac:chgData name="Sharma Computer Academy" userId="08476b32c11f4418" providerId="LiveId" clId="{51B4842D-E398-4276-8952-231DCB8D6BEE}" dt="2022-01-07T20:48:01.157" v="1193" actId="20577"/>
          <ac:spMkLst>
            <pc:docMk/>
            <pc:sldMk cId="3690951093" sldId="51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2:31:00.162" v="609"/>
        <pc:sldMkLst>
          <pc:docMk/>
          <pc:sldMk cId="3106022745" sldId="1170"/>
        </pc:sldMkLst>
        <pc:spChg chg="mod">
          <ac:chgData name="Sharma Computer Academy" userId="08476b32c11f4418" providerId="LiveId" clId="{51B4842D-E398-4276-8952-231DCB8D6BEE}" dt="2021-12-18T02:30:31.198" v="603" actId="113"/>
          <ac:spMkLst>
            <pc:docMk/>
            <pc:sldMk cId="3106022745" sldId="117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6:58:54.673" v="779" actId="115"/>
        <pc:sldMkLst>
          <pc:docMk/>
          <pc:sldMk cId="3727242232" sldId="1174"/>
        </pc:sldMkLst>
        <pc:spChg chg="mod">
          <ac:chgData name="Sharma Computer Academy" userId="08476b32c11f4418" providerId="LiveId" clId="{51B4842D-E398-4276-8952-231DCB8D6BEE}" dt="2021-12-18T06:58:54.673" v="779" actId="115"/>
          <ac:spMkLst>
            <pc:docMk/>
            <pc:sldMk cId="3727242232" sldId="117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51B4842D-E398-4276-8952-231DCB8D6BEE}" dt="2021-12-18T07:00:13.114" v="782" actId="20577"/>
        <pc:sldMkLst>
          <pc:docMk/>
          <pc:sldMk cId="4294230844" sldId="1178"/>
        </pc:sldMkLst>
        <pc:spChg chg="mod">
          <ac:chgData name="Sharma Computer Academy" userId="08476b32c11f4418" providerId="LiveId" clId="{51B4842D-E398-4276-8952-231DCB8D6BEE}" dt="2021-12-18T07:00:13.114" v="782" actId="20577"/>
          <ac:spMkLst>
            <pc:docMk/>
            <pc:sldMk cId="4294230844" sldId="11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7:14:21.780" v="815" actId="207"/>
        <pc:sldMkLst>
          <pc:docMk/>
          <pc:sldMk cId="3861232242" sldId="1181"/>
        </pc:sldMkLst>
        <pc:spChg chg="mod">
          <ac:chgData name="Sharma Computer Academy" userId="08476b32c11f4418" providerId="LiveId" clId="{51B4842D-E398-4276-8952-231DCB8D6BEE}" dt="2021-12-18T07:14:21.780" v="815" actId="207"/>
          <ac:spMkLst>
            <pc:docMk/>
            <pc:sldMk cId="3861232242" sldId="11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08:53.131" v="837" actId="115"/>
        <pc:sldMkLst>
          <pc:docMk/>
          <pc:sldMk cId="1287782340" sldId="1184"/>
        </pc:sldMkLst>
        <pc:spChg chg="mod">
          <ac:chgData name="Sharma Computer Academy" userId="08476b32c11f4418" providerId="LiveId" clId="{51B4842D-E398-4276-8952-231DCB8D6BEE}" dt="2021-12-18T08:08:53.131" v="837" actId="115"/>
          <ac:spMkLst>
            <pc:docMk/>
            <pc:sldMk cId="1287782340" sldId="11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7:37:36.711" v="901" actId="20577"/>
        <pc:sldMkLst>
          <pc:docMk/>
          <pc:sldMk cId="554276244" sldId="1189"/>
        </pc:sldMkLst>
        <pc:spChg chg="mod">
          <ac:chgData name="Sharma Computer Academy" userId="08476b32c11f4418" providerId="LiveId" clId="{51B4842D-E398-4276-8952-231DCB8D6BEE}" dt="2021-12-24T07:37:36.711" v="901" actId="20577"/>
          <ac:spMkLst>
            <pc:docMk/>
            <pc:sldMk cId="554276244" sldId="118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31:17.239" v="958" actId="20577"/>
        <pc:sldMkLst>
          <pc:docMk/>
          <pc:sldMk cId="724591845" sldId="1192"/>
        </pc:sldMkLst>
        <pc:spChg chg="mod">
          <ac:chgData name="Sharma Computer Academy" userId="08476b32c11f4418" providerId="LiveId" clId="{51B4842D-E398-4276-8952-231DCB8D6BEE}" dt="2021-12-31T20:31:16.346" v="95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51B4842D-E398-4276-8952-231DCB8D6BEE}" dt="2021-12-17T08:42:32.762" v="52" actId="113"/>
        <pc:sldMkLst>
          <pc:docMk/>
          <pc:sldMk cId="1484951753" sldId="1217"/>
        </pc:sldMkLst>
        <pc:spChg chg="mod">
          <ac:chgData name="Sharma Computer Academy" userId="08476b32c11f4418" providerId="LiveId" clId="{51B4842D-E398-4276-8952-231DCB8D6BEE}" dt="2021-12-17T08:42:32.762" v="52" actId="113"/>
          <ac:spMkLst>
            <pc:docMk/>
            <pc:sldMk cId="1484951753" sldId="1217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1B4842D-E398-4276-8952-231DCB8D6BEE}" dt="2021-12-18T04:11:39.038" v="693" actId="20577"/>
        <pc:sldMkLst>
          <pc:docMk/>
          <pc:sldMk cId="3004741594" sldId="1218"/>
        </pc:sldMkLst>
        <pc:spChg chg="mod">
          <ac:chgData name="Sharma Computer Academy" userId="08476b32c11f4418" providerId="LiveId" clId="{51B4842D-E398-4276-8952-231DCB8D6BEE}" dt="2021-12-17T11:35:18.019" v="90" actId="20577"/>
          <ac:spMkLst>
            <pc:docMk/>
            <pc:sldMk cId="3004741594" sldId="1218"/>
            <ac:spMk id="2" creationId="{00000000-0000-0000-0000-000000000000}"/>
          </ac:spMkLst>
        </pc:spChg>
        <pc:spChg chg="del mod">
          <ac:chgData name="Sharma Computer Academy" userId="08476b32c11f4418" providerId="LiveId" clId="{51B4842D-E398-4276-8952-231DCB8D6BEE}" dt="2021-12-17T11:35:32.171" v="93" actId="3680"/>
          <ac:spMkLst>
            <pc:docMk/>
            <pc:sldMk cId="3004741594" sldId="121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51B4842D-E398-4276-8952-231DCB8D6BEE}" dt="2021-12-18T04:11:39.038" v="693" actId="20577"/>
          <ac:graphicFrameMkLst>
            <pc:docMk/>
            <pc:sldMk cId="3004741594" sldId="1218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1:37.499" v="161" actId="2165"/>
        <pc:sldMkLst>
          <pc:docMk/>
          <pc:sldMk cId="3653134170" sldId="1219"/>
        </pc:sldMkLst>
        <pc:graphicFrameChg chg="mod modGraphic">
          <ac:chgData name="Sharma Computer Academy" userId="08476b32c11f4418" providerId="LiveId" clId="{51B4842D-E398-4276-8952-231DCB8D6BEE}" dt="2021-12-17T11:41:37.499" v="161" actId="2165"/>
          <ac:graphicFrameMkLst>
            <pc:docMk/>
            <pc:sldMk cId="3653134170" sldId="1219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3:56.301" v="227" actId="113"/>
        <pc:sldMkLst>
          <pc:docMk/>
          <pc:sldMk cId="3130814487" sldId="1220"/>
        </pc:sldMkLst>
        <pc:spChg chg="mod">
          <ac:chgData name="Sharma Computer Academy" userId="08476b32c11f4418" providerId="LiveId" clId="{51B4842D-E398-4276-8952-231DCB8D6BEE}" dt="2021-12-17T11:43:56.301" v="227" actId="113"/>
          <ac:spMkLst>
            <pc:docMk/>
            <pc:sldMk cId="3130814487" sldId="122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1B4842D-E398-4276-8952-231DCB8D6BEE}" dt="2021-12-17T11:52:02.103" v="322"/>
        <pc:sldMkLst>
          <pc:docMk/>
          <pc:sldMk cId="2393677109" sldId="1221"/>
        </pc:sldMkLst>
        <pc:spChg chg="mod">
          <ac:chgData name="Sharma Computer Academy" userId="08476b32c11f4418" providerId="LiveId" clId="{51B4842D-E398-4276-8952-231DCB8D6BEE}" dt="2021-12-17T11:46:32.269" v="251" actId="20577"/>
          <ac:spMkLst>
            <pc:docMk/>
            <pc:sldMk cId="2393677109" sldId="1221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17T11:51:55.361" v="320" actId="113"/>
          <ac:spMkLst>
            <pc:docMk/>
            <pc:sldMk cId="2393677109" sldId="1221"/>
            <ac:spMk id="3" creationId="{00000000-0000-0000-0000-000000000000}"/>
          </ac:spMkLst>
        </pc:spChg>
        <pc:spChg chg="add del">
          <ac:chgData name="Sharma Computer Academy" userId="08476b32c11f4418" providerId="LiveId" clId="{51B4842D-E398-4276-8952-231DCB8D6BEE}" dt="2021-12-17T11:49:28.615" v="290"/>
          <ac:spMkLst>
            <pc:docMk/>
            <pc:sldMk cId="2393677109" sldId="1221"/>
            <ac:spMk id="4" creationId="{E05A04C2-5F65-44A5-9DAD-DF3E56E15044}"/>
          </ac:spMkLst>
        </pc:spChg>
      </pc:sldChg>
      <pc:sldChg chg="modSp add mod ord modAnim">
        <pc:chgData name="Sharma Computer Academy" userId="08476b32c11f4418" providerId="LiveId" clId="{51B4842D-E398-4276-8952-231DCB8D6BEE}" dt="2021-12-18T06:58:20.904" v="772" actId="20577"/>
        <pc:sldMkLst>
          <pc:docMk/>
          <pc:sldMk cId="3222212206" sldId="1222"/>
        </pc:sldMkLst>
        <pc:spChg chg="mod">
          <ac:chgData name="Sharma Computer Academy" userId="08476b32c11f4418" providerId="LiveId" clId="{51B4842D-E398-4276-8952-231DCB8D6BEE}" dt="2021-12-18T06:58:20.904" v="772" actId="20577"/>
          <ac:spMkLst>
            <pc:docMk/>
            <pc:sldMk cId="3222212206" sldId="12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E3AA5B6-7889-467C-A804-F5406A04C4C0}"/>
    <pc:docChg chg="modSld">
      <pc:chgData name="Sharma Computer Academy" userId="08476b32c11f4418" providerId="LiveId" clId="{4E3AA5B6-7889-467C-A804-F5406A04C4C0}" dt="2021-10-16T07:43:53.880" v="1" actId="20577"/>
      <pc:docMkLst>
        <pc:docMk/>
      </pc:docMkLst>
      <pc:sldChg chg="modSp mod">
        <pc:chgData name="Sharma Computer Academy" userId="08476b32c11f4418" providerId="LiveId" clId="{4E3AA5B6-7889-467C-A804-F5406A04C4C0}" dt="2021-10-16T07:43:53.880" v="1" actId="20577"/>
        <pc:sldMkLst>
          <pc:docMk/>
          <pc:sldMk cId="0" sldId="1169"/>
        </pc:sldMkLst>
        <pc:spChg chg="mod">
          <ac:chgData name="Sharma Computer Academy" userId="08476b32c11f4418" providerId="LiveId" clId="{4E3AA5B6-7889-467C-A804-F5406A04C4C0}" dt="2021-10-16T07:43:53.880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9C93A0D3-D183-4681-8D7D-A1C7A7C138E3}"/>
    <pc:docChg chg="undo custSel addSld delSld modSld">
      <pc:chgData name="Sharma Computer Academy" userId="08476b32c11f4418" providerId="LiveId" clId="{9C93A0D3-D183-4681-8D7D-A1C7A7C138E3}" dt="2020-12-09T07:38:08.394" v="2249"/>
      <pc:docMkLst>
        <pc:docMk/>
      </pc:docMkLst>
      <pc:sldChg chg="modSp mod modAnim">
        <pc:chgData name="Sharma Computer Academy" userId="08476b32c11f4418" providerId="LiveId" clId="{9C93A0D3-D183-4681-8D7D-A1C7A7C138E3}" dt="2020-11-30T08:26:39.377" v="316"/>
        <pc:sldMkLst>
          <pc:docMk/>
          <pc:sldMk cId="3146934144" sldId="321"/>
        </pc:sldMkLst>
        <pc:spChg chg="mod">
          <ac:chgData name="Sharma Computer Academy" userId="08476b32c11f4418" providerId="LiveId" clId="{9C93A0D3-D183-4681-8D7D-A1C7A7C138E3}" dt="2020-11-30T08:26:27.115" v="313" actId="113"/>
          <ac:spMkLst>
            <pc:docMk/>
            <pc:sldMk cId="3146934144" sldId="3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3:28.905" v="99" actId="207"/>
        <pc:sldMkLst>
          <pc:docMk/>
          <pc:sldMk cId="1594430930" sldId="429"/>
        </pc:sldMkLst>
        <pc:spChg chg="mod">
          <ac:chgData name="Sharma Computer Academy" userId="08476b32c11f4418" providerId="LiveId" clId="{9C93A0D3-D183-4681-8D7D-A1C7A7C138E3}" dt="2020-11-30T08:13:28.905" v="99" actId="207"/>
          <ac:spMkLst>
            <pc:docMk/>
            <pc:sldMk cId="1594430930" sldId="4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27T08:15:20.744" v="0" actId="20577"/>
        <pc:sldMkLst>
          <pc:docMk/>
          <pc:sldMk cId="1594430930" sldId="435"/>
        </pc:sldMkLst>
        <pc:spChg chg="mod">
          <ac:chgData name="Sharma Computer Academy" userId="08476b32c11f4418" providerId="LiveId" clId="{9C93A0D3-D183-4681-8D7D-A1C7A7C138E3}" dt="2020-11-27T08:15:20.744" v="0" actId="20577"/>
          <ac:spMkLst>
            <pc:docMk/>
            <pc:sldMk cId="1594430930" sldId="4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8:32.832" v="31" actId="113"/>
        <pc:sldMkLst>
          <pc:docMk/>
          <pc:sldMk cId="1594430930" sldId="446"/>
        </pc:sldMkLst>
        <pc:spChg chg="mod">
          <ac:chgData name="Sharma Computer Academy" userId="08476b32c11f4418" providerId="LiveId" clId="{9C93A0D3-D183-4681-8D7D-A1C7A7C138E3}" dt="2020-11-30T08:08:32.832" v="31" actId="113"/>
          <ac:spMkLst>
            <pc:docMk/>
            <pc:sldMk cId="1594430930" sldId="44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11:33.608" v="67" actId="207"/>
        <pc:sldMkLst>
          <pc:docMk/>
          <pc:sldMk cId="1594430930" sldId="447"/>
        </pc:sldMkLst>
        <pc:spChg chg="mod">
          <ac:chgData name="Sharma Computer Academy" userId="08476b32c11f4418" providerId="LiveId" clId="{9C93A0D3-D183-4681-8D7D-A1C7A7C138E3}" dt="2020-11-30T08:11:33.608" v="67" actId="207"/>
          <ac:spMkLst>
            <pc:docMk/>
            <pc:sldMk cId="1594430930" sldId="4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9:31.822" v="47" actId="113"/>
        <pc:sldMkLst>
          <pc:docMk/>
          <pc:sldMk cId="1594430930" sldId="449"/>
        </pc:sldMkLst>
        <pc:spChg chg="mod">
          <ac:chgData name="Sharma Computer Academy" userId="08476b32c11f4418" providerId="LiveId" clId="{9C93A0D3-D183-4681-8D7D-A1C7A7C138E3}" dt="2020-11-30T08:09:31.822" v="47" actId="113"/>
          <ac:spMkLst>
            <pc:docMk/>
            <pc:sldMk cId="1594430930" sldId="44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6:41.244" v="157" actId="113"/>
        <pc:sldMkLst>
          <pc:docMk/>
          <pc:sldMk cId="1594430930" sldId="450"/>
        </pc:sldMkLst>
        <pc:spChg chg="mod">
          <ac:chgData name="Sharma Computer Academy" userId="08476b32c11f4418" providerId="LiveId" clId="{9C93A0D3-D183-4681-8D7D-A1C7A7C138E3}" dt="2020-11-30T08:16:41.244" v="157" actId="113"/>
          <ac:spMkLst>
            <pc:docMk/>
            <pc:sldMk cId="1594430930" sldId="4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8:27.414" v="184"/>
        <pc:sldMkLst>
          <pc:docMk/>
          <pc:sldMk cId="1594430930" sldId="451"/>
        </pc:sldMkLst>
        <pc:spChg chg="mod">
          <ac:chgData name="Sharma Computer Academy" userId="08476b32c11f4418" providerId="LiveId" clId="{9C93A0D3-D183-4681-8D7D-A1C7A7C138E3}" dt="2020-11-30T08:17:59.792" v="181" actId="113"/>
          <ac:spMkLst>
            <pc:docMk/>
            <pc:sldMk cId="1594430930" sldId="45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2:26.487" v="249"/>
        <pc:sldMkLst>
          <pc:docMk/>
          <pc:sldMk cId="1594430930" sldId="452"/>
        </pc:sldMkLst>
        <pc:spChg chg="mod">
          <ac:chgData name="Sharma Computer Academy" userId="08476b32c11f4418" providerId="LiveId" clId="{9C93A0D3-D183-4681-8D7D-A1C7A7C138E3}" dt="2020-11-30T08:22:14.244" v="246" actId="113"/>
          <ac:spMkLst>
            <pc:docMk/>
            <pc:sldMk cId="1594430930" sldId="4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5:12.580" v="293" actId="113"/>
        <pc:sldMkLst>
          <pc:docMk/>
          <pc:sldMk cId="1594430930" sldId="453"/>
        </pc:sldMkLst>
        <pc:spChg chg="mod">
          <ac:chgData name="Sharma Computer Academy" userId="08476b32c11f4418" providerId="LiveId" clId="{9C93A0D3-D183-4681-8D7D-A1C7A7C138E3}" dt="2020-11-30T08:25:12.580" v="293" actId="113"/>
          <ac:spMkLst>
            <pc:docMk/>
            <pc:sldMk cId="1594430930" sldId="4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8:30.669" v="343"/>
        <pc:sldMkLst>
          <pc:docMk/>
          <pc:sldMk cId="3146934144" sldId="454"/>
        </pc:sldMkLst>
        <pc:spChg chg="mod">
          <ac:chgData name="Sharma Computer Academy" userId="08476b32c11f4418" providerId="LiveId" clId="{9C93A0D3-D183-4681-8D7D-A1C7A7C138E3}" dt="2020-11-30T08:28:13.879" v="340" actId="113"/>
          <ac:spMkLst>
            <pc:docMk/>
            <pc:sldMk cId="3146934144" sldId="45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0:47.175" v="373" actId="207"/>
        <pc:sldMkLst>
          <pc:docMk/>
          <pc:sldMk cId="3146934144" sldId="456"/>
        </pc:sldMkLst>
        <pc:spChg chg="mod">
          <ac:chgData name="Sharma Computer Academy" userId="08476b32c11f4418" providerId="LiveId" clId="{9C93A0D3-D183-4681-8D7D-A1C7A7C138E3}" dt="2020-11-30T08:30:47.175" v="373" actId="207"/>
          <ac:spMkLst>
            <pc:docMk/>
            <pc:sldMk cId="3146934144" sldId="4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1:31.401" v="386" actId="113"/>
        <pc:sldMkLst>
          <pc:docMk/>
          <pc:sldMk cId="3146934144" sldId="457"/>
        </pc:sldMkLst>
        <pc:spChg chg="mod">
          <ac:chgData name="Sharma Computer Academy" userId="08476b32c11f4418" providerId="LiveId" clId="{9C93A0D3-D183-4681-8D7D-A1C7A7C138E3}" dt="2020-11-30T08:31:31.401" v="386" actId="113"/>
          <ac:spMkLst>
            <pc:docMk/>
            <pc:sldMk cId="3146934144" sldId="4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2-04T06:39:17.082" v="1422" actId="47"/>
        <pc:sldMkLst>
          <pc:docMk/>
          <pc:sldMk cId="3146934144" sldId="465"/>
        </pc:sldMkLst>
      </pc:sldChg>
      <pc:sldChg chg="modSp mod">
        <pc:chgData name="Sharma Computer Academy" userId="08476b32c11f4418" providerId="LiveId" clId="{9C93A0D3-D183-4681-8D7D-A1C7A7C138E3}" dt="2020-12-04T06:54:31.051" v="1656" actId="113"/>
        <pc:sldMkLst>
          <pc:docMk/>
          <pc:sldMk cId="3146934144" sldId="476"/>
        </pc:sldMkLst>
        <pc:spChg chg="mod">
          <ac:chgData name="Sharma Computer Academy" userId="08476b32c11f4418" providerId="LiveId" clId="{9C93A0D3-D183-4681-8D7D-A1C7A7C138E3}" dt="2020-12-04T06:54:31.051" v="1656" actId="113"/>
          <ac:spMkLst>
            <pc:docMk/>
            <pc:sldMk cId="3146934144" sldId="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11:44:20.346" v="2242" actId="20577"/>
        <pc:sldMkLst>
          <pc:docMk/>
          <pc:sldMk cId="3146934144" sldId="477"/>
        </pc:sldMkLst>
        <pc:spChg chg="mod">
          <ac:chgData name="Sharma Computer Academy" userId="08476b32c11f4418" providerId="LiveId" clId="{9C93A0D3-D183-4681-8D7D-A1C7A7C138E3}" dt="2020-12-07T11:44:20.346" v="2242" actId="20577"/>
          <ac:spMkLst>
            <pc:docMk/>
            <pc:sldMk cId="3146934144" sldId="4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8.708" v="1665" actId="207"/>
        <pc:sldMkLst>
          <pc:docMk/>
          <pc:sldMk cId="3146934144" sldId="479"/>
        </pc:sldMkLst>
        <pc:spChg chg="mod">
          <ac:chgData name="Sharma Computer Academy" userId="08476b32c11f4418" providerId="LiveId" clId="{9C93A0D3-D183-4681-8D7D-A1C7A7C138E3}" dt="2020-12-04T06:56:08.708" v="1665" actId="207"/>
          <ac:spMkLst>
            <pc:docMk/>
            <pc:sldMk cId="3146934144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3.223" v="1664" actId="207"/>
        <pc:sldMkLst>
          <pc:docMk/>
          <pc:sldMk cId="3146934144" sldId="480"/>
        </pc:sldMkLst>
        <pc:spChg chg="mod">
          <ac:chgData name="Sharma Computer Academy" userId="08476b32c11f4418" providerId="LiveId" clId="{9C93A0D3-D183-4681-8D7D-A1C7A7C138E3}" dt="2020-12-04T06:56:03.223" v="1664" actId="207"/>
          <ac:spMkLst>
            <pc:docMk/>
            <pc:sldMk cId="3146934144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7:00.449" v="1674" actId="207"/>
        <pc:sldMkLst>
          <pc:docMk/>
          <pc:sldMk cId="3146934144" sldId="481"/>
        </pc:sldMkLst>
        <pc:spChg chg="mod">
          <ac:chgData name="Sharma Computer Academy" userId="08476b32c11f4418" providerId="LiveId" clId="{9C93A0D3-D183-4681-8D7D-A1C7A7C138E3}" dt="2020-12-04T06:57:00.449" v="1674" actId="207"/>
          <ac:spMkLst>
            <pc:docMk/>
            <pc:sldMk cId="3146934144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8:01.090" v="1687" actId="113"/>
        <pc:sldMkLst>
          <pc:docMk/>
          <pc:sldMk cId="3146934144" sldId="482"/>
        </pc:sldMkLst>
        <pc:spChg chg="mod">
          <ac:chgData name="Sharma Computer Academy" userId="08476b32c11f4418" providerId="LiveId" clId="{9C93A0D3-D183-4681-8D7D-A1C7A7C138E3}" dt="2020-12-04T06:58:01.090" v="1687" actId="113"/>
          <ac:spMkLst>
            <pc:docMk/>
            <pc:sldMk cId="3146934144" sldId="48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4T07:01:49.069" v="1692" actId="2711"/>
        <pc:sldMkLst>
          <pc:docMk/>
          <pc:sldMk cId="3146934144" sldId="483"/>
        </pc:sldMkLst>
        <pc:spChg chg="mod">
          <ac:chgData name="Sharma Computer Academy" userId="08476b32c11f4418" providerId="LiveId" clId="{9C93A0D3-D183-4681-8D7D-A1C7A7C138E3}" dt="2020-12-04T07:01:49.069" v="1692" actId="2711"/>
          <ac:spMkLst>
            <pc:docMk/>
            <pc:sldMk cId="3146934144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33.102" v="1716" actId="115"/>
        <pc:sldMkLst>
          <pc:docMk/>
          <pc:sldMk cId="3146934144" sldId="484"/>
        </pc:sldMkLst>
        <pc:spChg chg="mod">
          <ac:chgData name="Sharma Computer Academy" userId="08476b32c11f4418" providerId="LiveId" clId="{9C93A0D3-D183-4681-8D7D-A1C7A7C138E3}" dt="2020-12-07T08:59:33.102" v="1716" actId="115"/>
          <ac:spMkLst>
            <pc:docMk/>
            <pc:sldMk cId="3146934144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16.444" v="1711" actId="113"/>
        <pc:sldMkLst>
          <pc:docMk/>
          <pc:sldMk cId="3146934144" sldId="485"/>
        </pc:sldMkLst>
        <pc:spChg chg="mod">
          <ac:chgData name="Sharma Computer Academy" userId="08476b32c11f4418" providerId="LiveId" clId="{9C93A0D3-D183-4681-8D7D-A1C7A7C138E3}" dt="2020-12-07T08:59:16.444" v="1711" actId="113"/>
          <ac:spMkLst>
            <pc:docMk/>
            <pc:sldMk cId="3146934144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19.355" v="1731" actId="207"/>
        <pc:sldMkLst>
          <pc:docMk/>
          <pc:sldMk cId="3146934144" sldId="486"/>
        </pc:sldMkLst>
        <pc:spChg chg="mod">
          <ac:chgData name="Sharma Computer Academy" userId="08476b32c11f4418" providerId="LiveId" clId="{9C93A0D3-D183-4681-8D7D-A1C7A7C138E3}" dt="2020-12-07T09:01:19.355" v="1731" actId="207"/>
          <ac:spMkLst>
            <pc:docMk/>
            <pc:sldMk cId="3146934144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23.660" v="1732" actId="207"/>
        <pc:sldMkLst>
          <pc:docMk/>
          <pc:sldMk cId="3146934144" sldId="488"/>
        </pc:sldMkLst>
        <pc:spChg chg="mod">
          <ac:chgData name="Sharma Computer Academy" userId="08476b32c11f4418" providerId="LiveId" clId="{9C93A0D3-D183-4681-8D7D-A1C7A7C138E3}" dt="2020-12-07T09:01:23.660" v="1732" actId="207"/>
          <ac:spMkLst>
            <pc:docMk/>
            <pc:sldMk cId="3146934144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33.267" v="1734" actId="207"/>
        <pc:sldMkLst>
          <pc:docMk/>
          <pc:sldMk cId="3146934144" sldId="489"/>
        </pc:sldMkLst>
        <pc:spChg chg="mod">
          <ac:chgData name="Sharma Computer Academy" userId="08476b32c11f4418" providerId="LiveId" clId="{9C93A0D3-D183-4681-8D7D-A1C7A7C138E3}" dt="2020-12-07T09:01:33.267" v="1734" actId="207"/>
          <ac:spMkLst>
            <pc:docMk/>
            <pc:sldMk cId="3146934144" sldId="48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C93A0D3-D183-4681-8D7D-A1C7A7C138E3}" dt="2020-11-27T08:27:17.814" v="2"/>
        <pc:sldMkLst>
          <pc:docMk/>
          <pc:sldMk cId="491376924" sldId="491"/>
        </pc:sldMkLst>
      </pc:sldChg>
      <pc:sldChg chg="modAnim">
        <pc:chgData name="Sharma Computer Academy" userId="08476b32c11f4418" providerId="LiveId" clId="{9C93A0D3-D183-4681-8D7D-A1C7A7C138E3}" dt="2020-11-27T08:28:14.490" v="6"/>
        <pc:sldMkLst>
          <pc:docMk/>
          <pc:sldMk cId="491376924" sldId="493"/>
        </pc:sldMkLst>
      </pc:sldChg>
      <pc:sldChg chg="modAnim">
        <pc:chgData name="Sharma Computer Academy" userId="08476b32c11f4418" providerId="LiveId" clId="{9C93A0D3-D183-4681-8D7D-A1C7A7C138E3}" dt="2020-11-27T08:28:43.850" v="10"/>
        <pc:sldMkLst>
          <pc:docMk/>
          <pc:sldMk cId="491376924" sldId="494"/>
        </pc:sldMkLst>
      </pc:sldChg>
      <pc:sldChg chg="modAnim">
        <pc:chgData name="Sharma Computer Academy" userId="08476b32c11f4418" providerId="LiveId" clId="{9C93A0D3-D183-4681-8D7D-A1C7A7C138E3}" dt="2020-11-27T08:29:21.576" v="14"/>
        <pc:sldMkLst>
          <pc:docMk/>
          <pc:sldMk cId="491376924" sldId="495"/>
        </pc:sldMkLst>
      </pc:sldChg>
      <pc:sldChg chg="modSp mod">
        <pc:chgData name="Sharma Computer Academy" userId="08476b32c11f4418" providerId="LiveId" clId="{9C93A0D3-D183-4681-8D7D-A1C7A7C138E3}" dt="2020-12-07T09:04:43.647" v="1806" actId="113"/>
        <pc:sldMkLst>
          <pc:docMk/>
          <pc:sldMk cId="3146934144" sldId="501"/>
        </pc:sldMkLst>
        <pc:spChg chg="mod">
          <ac:chgData name="Sharma Computer Academy" userId="08476b32c11f4418" providerId="LiveId" clId="{9C93A0D3-D183-4681-8D7D-A1C7A7C138E3}" dt="2020-12-07T09:04:43.647" v="1806" actId="113"/>
          <ac:spMkLst>
            <pc:docMk/>
            <pc:sldMk cId="3146934144" sldId="5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3:32.782" v="1788" actId="113"/>
        <pc:sldMkLst>
          <pc:docMk/>
          <pc:sldMk cId="3146934144" sldId="504"/>
        </pc:sldMkLst>
        <pc:spChg chg="mod">
          <ac:chgData name="Sharma Computer Academy" userId="08476b32c11f4418" providerId="LiveId" clId="{9C93A0D3-D183-4681-8D7D-A1C7A7C138E3}" dt="2020-12-07T09:03:32.782" v="1788" actId="113"/>
          <ac:spMkLst>
            <pc:docMk/>
            <pc:sldMk cId="3146934144" sldId="50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5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6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7"/>
        </pc:sldMkLst>
      </pc:sldChg>
      <pc:sldChg chg="modSp mod modAnim">
        <pc:chgData name="Sharma Computer Academy" userId="08476b32c11f4418" providerId="LiveId" clId="{9C93A0D3-D183-4681-8D7D-A1C7A7C138E3}" dt="2020-12-07T09:07:32.360" v="1851"/>
        <pc:sldMkLst>
          <pc:docMk/>
          <pc:sldMk cId="52209262" sldId="509"/>
        </pc:sldMkLst>
        <pc:spChg chg="mod">
          <ac:chgData name="Sharma Computer Academy" userId="08476b32c11f4418" providerId="LiveId" clId="{9C93A0D3-D183-4681-8D7D-A1C7A7C138E3}" dt="2020-12-07T09:06:20.324" v="1827" actId="20577"/>
          <ac:spMkLst>
            <pc:docMk/>
            <pc:sldMk cId="52209262" sldId="5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8:12.614" v="1863" actId="27636"/>
        <pc:sldMkLst>
          <pc:docMk/>
          <pc:sldMk cId="3690951093" sldId="510"/>
        </pc:sldMkLst>
        <pc:spChg chg="mod">
          <ac:chgData name="Sharma Computer Academy" userId="08476b32c11f4418" providerId="LiveId" clId="{9C93A0D3-D183-4681-8D7D-A1C7A7C138E3}" dt="2020-12-07T09:08:12.614" v="1863" actId="27636"/>
          <ac:spMkLst>
            <pc:docMk/>
            <pc:sldMk cId="3690951093" sldId="5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08:56.765" v="1875" actId="113"/>
        <pc:sldMkLst>
          <pc:docMk/>
          <pc:sldMk cId="1205800892" sldId="511"/>
        </pc:sldMkLst>
        <pc:spChg chg="mod">
          <ac:chgData name="Sharma Computer Academy" userId="08476b32c11f4418" providerId="LiveId" clId="{9C93A0D3-D183-4681-8D7D-A1C7A7C138E3}" dt="2020-12-07T09:08:56.765" v="1875" actId="113"/>
          <ac:spMkLst>
            <pc:docMk/>
            <pc:sldMk cId="1205800892" sldId="5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3:58.744" v="1898" actId="113"/>
        <pc:sldMkLst>
          <pc:docMk/>
          <pc:sldMk cId="2596627772" sldId="513"/>
        </pc:sldMkLst>
        <pc:spChg chg="mod">
          <ac:chgData name="Sharma Computer Academy" userId="08476b32c11f4418" providerId="LiveId" clId="{9C93A0D3-D183-4681-8D7D-A1C7A7C138E3}" dt="2020-12-07T09:13:58.744" v="1898" actId="113"/>
          <ac:spMkLst>
            <pc:docMk/>
            <pc:sldMk cId="2596627772" sldId="5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5:35.722" v="1927" actId="113"/>
        <pc:sldMkLst>
          <pc:docMk/>
          <pc:sldMk cId="1724118941" sldId="514"/>
        </pc:sldMkLst>
        <pc:spChg chg="mod">
          <ac:chgData name="Sharma Computer Academy" userId="08476b32c11f4418" providerId="LiveId" clId="{9C93A0D3-D183-4681-8D7D-A1C7A7C138E3}" dt="2020-12-07T09:15:35.722" v="1927" actId="113"/>
          <ac:spMkLst>
            <pc:docMk/>
            <pc:sldMk cId="1724118941" sldId="51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7:00.869" v="1951" actId="113"/>
        <pc:sldMkLst>
          <pc:docMk/>
          <pc:sldMk cId="2376558747" sldId="515"/>
        </pc:sldMkLst>
        <pc:spChg chg="mod">
          <ac:chgData name="Sharma Computer Academy" userId="08476b32c11f4418" providerId="LiveId" clId="{9C93A0D3-D183-4681-8D7D-A1C7A7C138E3}" dt="2020-12-07T09:17:00.869" v="1951" actId="113"/>
          <ac:spMkLst>
            <pc:docMk/>
            <pc:sldMk cId="2376558747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9T07:26:42.867" v="2245" actId="20577"/>
        <pc:sldMkLst>
          <pc:docMk/>
          <pc:sldMk cId="3974770163" sldId="517"/>
        </pc:sldMkLst>
        <pc:spChg chg="mod">
          <ac:chgData name="Sharma Computer Academy" userId="08476b32c11f4418" providerId="LiveId" clId="{9C93A0D3-D183-4681-8D7D-A1C7A7C138E3}" dt="2020-12-09T07:26:42.867" v="2245" actId="20577"/>
          <ac:spMkLst>
            <pc:docMk/>
            <pc:sldMk cId="3974770163" sldId="5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2-09T07:38:08.394" v="2249"/>
        <pc:sldMkLst>
          <pc:docMk/>
          <pc:sldMk cId="3362417963" sldId="518"/>
        </pc:sldMkLst>
        <pc:spChg chg="mod">
          <ac:chgData name="Sharma Computer Academy" userId="08476b32c11f4418" providerId="LiveId" clId="{9C93A0D3-D183-4681-8D7D-A1C7A7C138E3}" dt="2020-12-09T07:34:39.832" v="2246" actId="20577"/>
          <ac:spMkLst>
            <pc:docMk/>
            <pc:sldMk cId="3362417963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40.701" v="2034" actId="115"/>
        <pc:sldMkLst>
          <pc:docMk/>
          <pc:sldMk cId="2232395501" sldId="519"/>
        </pc:sldMkLst>
        <pc:spChg chg="mod">
          <ac:chgData name="Sharma Computer Academy" userId="08476b32c11f4418" providerId="LiveId" clId="{9C93A0D3-D183-4681-8D7D-A1C7A7C138E3}" dt="2020-12-07T09:23:40.701" v="2034" actId="115"/>
          <ac:spMkLst>
            <pc:docMk/>
            <pc:sldMk cId="2232395501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02.773" v="2020" actId="115"/>
        <pc:sldMkLst>
          <pc:docMk/>
          <pc:sldMk cId="1352484571" sldId="520"/>
        </pc:sldMkLst>
        <pc:spChg chg="mod">
          <ac:chgData name="Sharma Computer Academy" userId="08476b32c11f4418" providerId="LiveId" clId="{9C93A0D3-D183-4681-8D7D-A1C7A7C138E3}" dt="2020-12-07T09:23:02.773" v="2020" actId="115"/>
          <ac:spMkLst>
            <pc:docMk/>
            <pc:sldMk cId="1352484571" sldId="5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4:31.681" v="2049" actId="207"/>
        <pc:sldMkLst>
          <pc:docMk/>
          <pc:sldMk cId="3829539500" sldId="521"/>
        </pc:sldMkLst>
        <pc:spChg chg="mod">
          <ac:chgData name="Sharma Computer Academy" userId="08476b32c11f4418" providerId="LiveId" clId="{9C93A0D3-D183-4681-8D7D-A1C7A7C138E3}" dt="2020-12-07T09:24:31.681" v="2049" actId="207"/>
          <ac:spMkLst>
            <pc:docMk/>
            <pc:sldMk cId="382953950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5:29.875" v="2061" actId="207"/>
        <pc:sldMkLst>
          <pc:docMk/>
          <pc:sldMk cId="2290127810" sldId="522"/>
        </pc:sldMkLst>
        <pc:spChg chg="mod">
          <ac:chgData name="Sharma Computer Academy" userId="08476b32c11f4418" providerId="LiveId" clId="{9C93A0D3-D183-4681-8D7D-A1C7A7C138E3}" dt="2020-12-07T09:25:29.875" v="2061" actId="207"/>
          <ac:spMkLst>
            <pc:docMk/>
            <pc:sldMk cId="2290127810" sldId="5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6:16.511" v="2072" actId="113"/>
        <pc:sldMkLst>
          <pc:docMk/>
          <pc:sldMk cId="1908142694" sldId="523"/>
        </pc:sldMkLst>
        <pc:spChg chg="mod">
          <ac:chgData name="Sharma Computer Academy" userId="08476b32c11f4418" providerId="LiveId" clId="{9C93A0D3-D183-4681-8D7D-A1C7A7C138E3}" dt="2020-12-07T09:26:16.511" v="2072" actId="113"/>
          <ac:spMkLst>
            <pc:docMk/>
            <pc:sldMk cId="1908142694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39.421" v="2102" actId="27636"/>
        <pc:sldMkLst>
          <pc:docMk/>
          <pc:sldMk cId="3698126766" sldId="525"/>
        </pc:sldMkLst>
        <pc:spChg chg="mod">
          <ac:chgData name="Sharma Computer Academy" userId="08476b32c11f4418" providerId="LiveId" clId="{9C93A0D3-D183-4681-8D7D-A1C7A7C138E3}" dt="2020-12-07T09:27:39.421" v="2102" actId="27636"/>
          <ac:spMkLst>
            <pc:docMk/>
            <pc:sldMk cId="3698126766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52.862" v="2107" actId="207"/>
        <pc:sldMkLst>
          <pc:docMk/>
          <pc:sldMk cId="344616441" sldId="526"/>
        </pc:sldMkLst>
        <pc:spChg chg="mod">
          <ac:chgData name="Sharma Computer Academy" userId="08476b32c11f4418" providerId="LiveId" clId="{9C93A0D3-D183-4681-8D7D-A1C7A7C138E3}" dt="2020-12-07T09:27:52.862" v="2107" actId="207"/>
          <ac:spMkLst>
            <pc:docMk/>
            <pc:sldMk cId="344616441" sldId="5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8:04.977" v="2113" actId="27636"/>
        <pc:sldMkLst>
          <pc:docMk/>
          <pc:sldMk cId="307836579" sldId="527"/>
        </pc:sldMkLst>
        <pc:spChg chg="mod">
          <ac:chgData name="Sharma Computer Academy" userId="08476b32c11f4418" providerId="LiveId" clId="{9C93A0D3-D183-4681-8D7D-A1C7A7C138E3}" dt="2020-12-07T09:28:04.977" v="2113" actId="27636"/>
          <ac:spMkLst>
            <pc:docMk/>
            <pc:sldMk cId="30783657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16.664" v="2095" actId="207"/>
        <pc:sldMkLst>
          <pc:docMk/>
          <pc:sldMk cId="2046713856" sldId="529"/>
        </pc:sldMkLst>
        <pc:spChg chg="mod">
          <ac:chgData name="Sharma Computer Academy" userId="08476b32c11f4418" providerId="LiveId" clId="{9C93A0D3-D183-4681-8D7D-A1C7A7C138E3}" dt="2020-12-07T09:27:16.664" v="2095" actId="207"/>
          <ac:spMkLst>
            <pc:docMk/>
            <pc:sldMk cId="2046713856" sldId="5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02.106" v="2091" actId="113"/>
        <pc:sldMkLst>
          <pc:docMk/>
          <pc:sldMk cId="1583662270" sldId="530"/>
        </pc:sldMkLst>
        <pc:spChg chg="mod">
          <ac:chgData name="Sharma Computer Academy" userId="08476b32c11f4418" providerId="LiveId" clId="{9C93A0D3-D183-4681-8D7D-A1C7A7C138E3}" dt="2020-12-07T09:27:02.106" v="2091" actId="113"/>
          <ac:spMkLst>
            <pc:docMk/>
            <pc:sldMk cId="1583662270" sldId="53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0:48.536" v="2137" actId="113"/>
        <pc:sldMkLst>
          <pc:docMk/>
          <pc:sldMk cId="4124579522" sldId="531"/>
        </pc:sldMkLst>
        <pc:spChg chg="mod">
          <ac:chgData name="Sharma Computer Academy" userId="08476b32c11f4418" providerId="LiveId" clId="{9C93A0D3-D183-4681-8D7D-A1C7A7C138E3}" dt="2020-12-07T09:30:48.536" v="2137" actId="113"/>
          <ac:spMkLst>
            <pc:docMk/>
            <pc:sldMk cId="4124579522" sldId="53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7T09:33:36.048" v="2185" actId="113"/>
        <pc:sldMkLst>
          <pc:docMk/>
          <pc:sldMk cId="3652137216" sldId="533"/>
        </pc:sldMkLst>
        <pc:spChg chg="mod">
          <ac:chgData name="Sharma Computer Academy" userId="08476b32c11f4418" providerId="LiveId" clId="{9C93A0D3-D183-4681-8D7D-A1C7A7C138E3}" dt="2020-12-07T09:33:36.048" v="2185" actId="113"/>
          <ac:spMkLst>
            <pc:docMk/>
            <pc:sldMk cId="3652137216" sldId="5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4:50.874" v="2204" actId="113"/>
        <pc:sldMkLst>
          <pc:docMk/>
          <pc:sldMk cId="3625077827" sldId="535"/>
        </pc:sldMkLst>
        <pc:spChg chg="mod">
          <ac:chgData name="Sharma Computer Academy" userId="08476b32c11f4418" providerId="LiveId" clId="{9C93A0D3-D183-4681-8D7D-A1C7A7C138E3}" dt="2020-12-07T09:34:50.874" v="2204" actId="113"/>
          <ac:spMkLst>
            <pc:docMk/>
            <pc:sldMk cId="3625077827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6:28.015" v="2232" actId="113"/>
        <pc:sldMkLst>
          <pc:docMk/>
          <pc:sldMk cId="2464183425" sldId="536"/>
        </pc:sldMkLst>
        <pc:spChg chg="mod">
          <ac:chgData name="Sharma Computer Academy" userId="08476b32c11f4418" providerId="LiveId" clId="{9C93A0D3-D183-4681-8D7D-A1C7A7C138E3}" dt="2020-12-07T09:36:28.015" v="2232" actId="113"/>
          <ac:spMkLst>
            <pc:docMk/>
            <pc:sldMk cId="2464183425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07:34.576" v="19" actId="1035"/>
        <pc:sldMkLst>
          <pc:docMk/>
          <pc:sldMk cId="1702057321" sldId="1197"/>
        </pc:sldMkLst>
        <pc:graphicFrameChg chg="mod modGraphic">
          <ac:chgData name="Sharma Computer Academy" userId="08476b32c11f4418" providerId="LiveId" clId="{9C93A0D3-D183-4681-8D7D-A1C7A7C138E3}" dt="2020-11-30T08:07:34.576" v="19" actId="1035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  <pc:sldChg chg="modSp add mod modAnim">
        <pc:chgData name="Sharma Computer Academy" userId="08476b32c11f4418" providerId="LiveId" clId="{9C93A0D3-D183-4681-8D7D-A1C7A7C138E3}" dt="2020-12-04T05:47:03.704" v="769" actId="6549"/>
        <pc:sldMkLst>
          <pc:docMk/>
          <pc:sldMk cId="1941292523" sldId="1198"/>
        </pc:sldMkLst>
        <pc:spChg chg="mod">
          <ac:chgData name="Sharma Computer Academy" userId="08476b32c11f4418" providerId="LiveId" clId="{9C93A0D3-D183-4681-8D7D-A1C7A7C138E3}" dt="2020-12-04T05:18:20.327" v="414" actId="20577"/>
          <ac:spMkLst>
            <pc:docMk/>
            <pc:sldMk cId="1941292523" sldId="1198"/>
            <ac:spMk id="2" creationId="{00000000-0000-0000-0000-000000000000}"/>
          </ac:spMkLst>
        </pc:spChg>
        <pc:spChg chg="mod">
          <ac:chgData name="Sharma Computer Academy" userId="08476b32c11f4418" providerId="LiveId" clId="{9C93A0D3-D183-4681-8D7D-A1C7A7C138E3}" dt="2020-12-04T05:47:03.704" v="769" actId="6549"/>
          <ac:spMkLst>
            <pc:docMk/>
            <pc:sldMk cId="1941292523" sldId="11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49:21.145" v="806" actId="113"/>
        <pc:sldMkLst>
          <pc:docMk/>
          <pc:sldMk cId="1224351001" sldId="1199"/>
        </pc:sldMkLst>
        <pc:spChg chg="mod">
          <ac:chgData name="Sharma Computer Academy" userId="08476b32c11f4418" providerId="LiveId" clId="{9C93A0D3-D183-4681-8D7D-A1C7A7C138E3}" dt="2020-12-04T05:49:21.145" v="806" actId="113"/>
          <ac:spMkLst>
            <pc:docMk/>
            <pc:sldMk cId="1224351001" sldId="11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1:34.880" v="884" actId="113"/>
        <pc:sldMkLst>
          <pc:docMk/>
          <pc:sldMk cId="3879684730" sldId="1200"/>
        </pc:sldMkLst>
        <pc:spChg chg="mod">
          <ac:chgData name="Sharma Computer Academy" userId="08476b32c11f4418" providerId="LiveId" clId="{9C93A0D3-D183-4681-8D7D-A1C7A7C138E3}" dt="2020-12-04T05:51:34.880" v="884" actId="113"/>
          <ac:spMkLst>
            <pc:docMk/>
            <pc:sldMk cId="3879684730" sldId="12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0:30.107" v="1426" actId="113"/>
        <pc:sldMkLst>
          <pc:docMk/>
          <pc:sldMk cId="1667229035" sldId="1201"/>
        </pc:sldMkLst>
        <pc:spChg chg="mod">
          <ac:chgData name="Sharma Computer Academy" userId="08476b32c11f4418" providerId="LiveId" clId="{9C93A0D3-D183-4681-8D7D-A1C7A7C138E3}" dt="2020-12-04T06:40:30.107" v="1426" actId="113"/>
          <ac:spMkLst>
            <pc:docMk/>
            <pc:sldMk cId="1667229035" sldId="120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5:14.867" v="1429" actId="113"/>
        <pc:sldMkLst>
          <pc:docMk/>
          <pc:sldMk cId="2167270385" sldId="1202"/>
        </pc:sldMkLst>
        <pc:spChg chg="mod">
          <ac:chgData name="Sharma Computer Academy" userId="08476b32c11f4418" providerId="LiveId" clId="{9C93A0D3-D183-4681-8D7D-A1C7A7C138E3}" dt="2020-12-04T06:45:14.867" v="1429" actId="113"/>
          <ac:spMkLst>
            <pc:docMk/>
            <pc:sldMk cId="2167270385" sldId="12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5:43.864" v="946" actId="113"/>
        <pc:sldMkLst>
          <pc:docMk/>
          <pc:sldMk cId="112796358" sldId="1203"/>
        </pc:sldMkLst>
        <pc:spChg chg="mod">
          <ac:chgData name="Sharma Computer Academy" userId="08476b32c11f4418" providerId="LiveId" clId="{9C93A0D3-D183-4681-8D7D-A1C7A7C138E3}" dt="2020-12-04T05:55:43.864" v="946" actId="113"/>
          <ac:spMkLst>
            <pc:docMk/>
            <pc:sldMk cId="112796358" sldId="120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0:06.457" v="1035" actId="113"/>
        <pc:sldMkLst>
          <pc:docMk/>
          <pc:sldMk cId="261947420" sldId="1204"/>
        </pc:sldMkLst>
        <pc:spChg chg="mod">
          <ac:chgData name="Sharma Computer Academy" userId="08476b32c11f4418" providerId="LiveId" clId="{9C93A0D3-D183-4681-8D7D-A1C7A7C138E3}" dt="2020-12-04T06:00:06.457" v="1035" actId="113"/>
          <ac:spMkLst>
            <pc:docMk/>
            <pc:sldMk cId="261947420" sldId="120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9:01.714" v="1109" actId="113"/>
        <pc:sldMkLst>
          <pc:docMk/>
          <pc:sldMk cId="2785322846" sldId="1205"/>
        </pc:sldMkLst>
        <pc:spChg chg="mod">
          <ac:chgData name="Sharma Computer Academy" userId="08476b32c11f4418" providerId="LiveId" clId="{9C93A0D3-D183-4681-8D7D-A1C7A7C138E3}" dt="2020-12-04T06:09:01.714" v="1109" actId="113"/>
          <ac:spMkLst>
            <pc:docMk/>
            <pc:sldMk cId="2785322846" sldId="12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45.590" v="1636" actId="5793"/>
        <pc:sldMkLst>
          <pc:docMk/>
          <pc:sldMk cId="1055978790" sldId="1206"/>
        </pc:sldMkLst>
        <pc:spChg chg="mod">
          <ac:chgData name="Sharma Computer Academy" userId="08476b32c11f4418" providerId="LiveId" clId="{9C93A0D3-D183-4681-8D7D-A1C7A7C138E3}" dt="2020-12-04T06:52:45.590" v="1636" actId="5793"/>
          <ac:spMkLst>
            <pc:docMk/>
            <pc:sldMk cId="1055978790" sldId="120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18:43.735" v="1252" actId="113"/>
        <pc:sldMkLst>
          <pc:docMk/>
          <pc:sldMk cId="2029964666" sldId="1207"/>
        </pc:sldMkLst>
        <pc:spChg chg="mod">
          <ac:chgData name="Sharma Computer Academy" userId="08476b32c11f4418" providerId="LiveId" clId="{9C93A0D3-D183-4681-8D7D-A1C7A7C138E3}" dt="2020-12-04T06:18:43.735" v="1252" actId="113"/>
          <ac:spMkLst>
            <pc:docMk/>
            <pc:sldMk cId="2029964666" sldId="12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8:33.555" v="1421" actId="113"/>
        <pc:sldMkLst>
          <pc:docMk/>
          <pc:sldMk cId="2731660559" sldId="1208"/>
        </pc:sldMkLst>
        <pc:spChg chg="mod">
          <ac:chgData name="Sharma Computer Academy" userId="08476b32c11f4418" providerId="LiveId" clId="{9C93A0D3-D183-4681-8D7D-A1C7A7C138E3}" dt="2020-12-04T06:38:33.555" v="1421" actId="113"/>
          <ac:spMkLst>
            <pc:docMk/>
            <pc:sldMk cId="2731660559" sldId="120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5:47:32.188" v="784" actId="20577"/>
        <pc:sldMkLst>
          <pc:docMk/>
          <pc:sldMk cId="1942339146" sldId="1209"/>
        </pc:sldMkLst>
        <pc:spChg chg="mod">
          <ac:chgData name="Sharma Computer Academy" userId="08476b32c11f4418" providerId="LiveId" clId="{9C93A0D3-D183-4681-8D7D-A1C7A7C138E3}" dt="2020-12-04T05:47:32.188" v="784" actId="20577"/>
          <ac:spMkLst>
            <pc:docMk/>
            <pc:sldMk cId="1942339146" sldId="12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00.544" v="1634" actId="207"/>
        <pc:sldMkLst>
          <pc:docMk/>
          <pc:sldMk cId="3044171295" sldId="1210"/>
        </pc:sldMkLst>
        <pc:spChg chg="mod">
          <ac:chgData name="Sharma Computer Academy" userId="08476b32c11f4418" providerId="LiveId" clId="{9C93A0D3-D183-4681-8D7D-A1C7A7C138E3}" dt="2020-12-04T06:52:00.544" v="1634" actId="207"/>
          <ac:spMkLst>
            <pc:docMk/>
            <pc:sldMk cId="3044171295" sldId="121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35:39.134" v="1368" actId="207"/>
        <pc:sldMkLst>
          <pc:docMk/>
          <pc:sldMk cId="2687696523" sldId="1211"/>
        </pc:sldMkLst>
        <pc:spChg chg="mod">
          <ac:chgData name="Sharma Computer Academy" userId="08476b32c11f4418" providerId="LiveId" clId="{9C93A0D3-D183-4681-8D7D-A1C7A7C138E3}" dt="2020-12-04T06:35:39.134" v="1368" actId="207"/>
          <ac:spMkLst>
            <pc:docMk/>
            <pc:sldMk cId="2687696523" sldId="121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5:06.879" v="1331" actId="207"/>
        <pc:sldMkLst>
          <pc:docMk/>
          <pc:sldMk cId="1014312464" sldId="1212"/>
        </pc:sldMkLst>
        <pc:spChg chg="mod">
          <ac:chgData name="Sharma Computer Academy" userId="08476b32c11f4418" providerId="LiveId" clId="{9C93A0D3-D183-4681-8D7D-A1C7A7C138E3}" dt="2020-12-04T06:35:06.879" v="1331" actId="207"/>
          <ac:spMkLst>
            <pc:docMk/>
            <pc:sldMk cId="1014312464" sldId="12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25.931" v="1385" actId="207"/>
        <pc:sldMkLst>
          <pc:docMk/>
          <pc:sldMk cId="563086437" sldId="1213"/>
        </pc:sldMkLst>
        <pc:spChg chg="mod">
          <ac:chgData name="Sharma Computer Academy" userId="08476b32c11f4418" providerId="LiveId" clId="{9C93A0D3-D183-4681-8D7D-A1C7A7C138E3}" dt="2020-12-04T06:36:25.931" v="1385" actId="207"/>
          <ac:spMkLst>
            <pc:docMk/>
            <pc:sldMk cId="563086437" sldId="12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38.183" v="1386" actId="207"/>
        <pc:sldMkLst>
          <pc:docMk/>
          <pc:sldMk cId="1359283501" sldId="1214"/>
        </pc:sldMkLst>
        <pc:spChg chg="mod">
          <ac:chgData name="Sharma Computer Academy" userId="08476b32c11f4418" providerId="LiveId" clId="{9C93A0D3-D183-4681-8D7D-A1C7A7C138E3}" dt="2020-12-04T06:36:38.183" v="1386" actId="207"/>
          <ac:spMkLst>
            <pc:docMk/>
            <pc:sldMk cId="1359283501" sldId="121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1:23.362" v="1630"/>
        <pc:sldMkLst>
          <pc:docMk/>
          <pc:sldMk cId="2772798173" sldId="1215"/>
        </pc:sldMkLst>
        <pc:spChg chg="mod">
          <ac:chgData name="Sharma Computer Academy" userId="08476b32c11f4418" providerId="LiveId" clId="{9C93A0D3-D183-4681-8D7D-A1C7A7C138E3}" dt="2020-12-04T06:51:10.396" v="1628" actId="113"/>
          <ac:spMkLst>
            <pc:docMk/>
            <pc:sldMk cId="2772798173" sldId="12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7T09:07:42.411" v="1854"/>
        <pc:sldMkLst>
          <pc:docMk/>
          <pc:sldMk cId="1457957006" sldId="1216"/>
        </pc:sldMkLst>
        <pc:spChg chg="mod">
          <ac:chgData name="Sharma Computer Academy" userId="08476b32c11f4418" providerId="LiveId" clId="{9C93A0D3-D183-4681-8D7D-A1C7A7C138E3}" dt="2020-12-07T09:07:18.221" v="1849" actId="113"/>
          <ac:spMkLst>
            <pc:docMk/>
            <pc:sldMk cId="1457957006" sldId="121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28B5202-F246-401B-A7F2-C19B91F650FA}"/>
    <pc:docChg chg="undo redo custSel addSld delSld modSld sldOrd">
      <pc:chgData name="Sharma Computer Academy" userId="08476b32c11f4418" providerId="LiveId" clId="{E28B5202-F246-401B-A7F2-C19B91F650FA}" dt="2020-11-09T12:20:26.300" v="1565" actId="20577"/>
      <pc:docMkLst>
        <pc:docMk/>
      </pc:docMkLst>
      <pc:sldChg chg="modSp mod">
        <pc:chgData name="Sharma Computer Academy" userId="08476b32c11f4418" providerId="LiveId" clId="{E28B5202-F246-401B-A7F2-C19B91F650FA}" dt="2020-11-06T07:42:36.805" v="515" actId="122"/>
        <pc:sldMkLst>
          <pc:docMk/>
          <pc:sldMk cId="3539045414" sldId="257"/>
        </pc:sldMkLst>
        <pc:spChg chg="mod">
          <ac:chgData name="Sharma Computer Academy" userId="08476b32c11f4418" providerId="LiveId" clId="{E28B5202-F246-401B-A7F2-C19B91F650FA}" dt="2020-11-06T07:42:36.805" v="515" actId="122"/>
          <ac:spMkLst>
            <pc:docMk/>
            <pc:sldMk cId="3539045414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39.655" v="516" actId="122"/>
        <pc:sldMkLst>
          <pc:docMk/>
          <pc:sldMk cId="203793018" sldId="258"/>
        </pc:sldMkLst>
        <pc:spChg chg="mod">
          <ac:chgData name="Sharma Computer Academy" userId="08476b32c11f4418" providerId="LiveId" clId="{E28B5202-F246-401B-A7F2-C19B91F650FA}" dt="2020-11-06T07:42:39.655" v="516" actId="122"/>
          <ac:spMkLst>
            <pc:docMk/>
            <pc:sldMk cId="203793018" sldId="2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4.734" v="517" actId="122"/>
        <pc:sldMkLst>
          <pc:docMk/>
          <pc:sldMk cId="837637878" sldId="260"/>
        </pc:sldMkLst>
        <pc:spChg chg="mod">
          <ac:chgData name="Sharma Computer Academy" userId="08476b32c11f4418" providerId="LiveId" clId="{E28B5202-F246-401B-A7F2-C19B91F650FA}" dt="2020-11-06T07:42:44.734" v="517" actId="122"/>
          <ac:spMkLst>
            <pc:docMk/>
            <pc:sldMk cId="837637878" sldId="2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7.445" v="518" actId="122"/>
        <pc:sldMkLst>
          <pc:docMk/>
          <pc:sldMk cId="4274056649" sldId="261"/>
        </pc:sldMkLst>
        <pc:spChg chg="mod">
          <ac:chgData name="Sharma Computer Academy" userId="08476b32c11f4418" providerId="LiveId" clId="{E28B5202-F246-401B-A7F2-C19B91F650FA}" dt="2020-11-06T07:42:47.445" v="518" actId="122"/>
          <ac:spMkLst>
            <pc:docMk/>
            <pc:sldMk cId="4274056649" sldId="26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0.757" v="519" actId="122"/>
        <pc:sldMkLst>
          <pc:docMk/>
          <pc:sldMk cId="345136445" sldId="262"/>
        </pc:sldMkLst>
        <pc:spChg chg="mod">
          <ac:chgData name="Sharma Computer Academy" userId="08476b32c11f4418" providerId="LiveId" clId="{E28B5202-F246-401B-A7F2-C19B91F650FA}" dt="2020-11-06T07:42:50.757" v="519" actId="122"/>
          <ac:spMkLst>
            <pc:docMk/>
            <pc:sldMk cId="345136445" sldId="2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6.957" v="521" actId="122"/>
        <pc:sldMkLst>
          <pc:docMk/>
          <pc:sldMk cId="1354706772" sldId="264"/>
        </pc:sldMkLst>
        <pc:spChg chg="mod">
          <ac:chgData name="Sharma Computer Academy" userId="08476b32c11f4418" providerId="LiveId" clId="{E28B5202-F246-401B-A7F2-C19B91F650FA}" dt="2020-11-06T07:42:56.957" v="521" actId="122"/>
          <ac:spMkLst>
            <pc:docMk/>
            <pc:sldMk cId="1354706772" sldId="26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5.557" v="513" actId="122"/>
        <pc:sldMkLst>
          <pc:docMk/>
          <pc:sldMk cId="1594430930" sldId="268"/>
        </pc:sldMkLst>
        <pc:spChg chg="mod">
          <ac:chgData name="Sharma Computer Academy" userId="08476b32c11f4418" providerId="LiveId" clId="{E28B5202-F246-401B-A7F2-C19B91F650FA}" dt="2020-11-06T07:42:25.557" v="513" actId="122"/>
          <ac:spMkLst>
            <pc:docMk/>
            <pc:sldMk cId="1594430930" sldId="26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0.286" v="511" actId="122"/>
        <pc:sldMkLst>
          <pc:docMk/>
          <pc:sldMk cId="3537099853" sldId="269"/>
        </pc:sldMkLst>
        <pc:spChg chg="mod">
          <ac:chgData name="Sharma Computer Academy" userId="08476b32c11f4418" providerId="LiveId" clId="{E28B5202-F246-401B-A7F2-C19B91F650FA}" dt="2020-11-06T07:42:20.286" v="511" actId="122"/>
          <ac:spMkLst>
            <pc:docMk/>
            <pc:sldMk cId="3537099853" sldId="2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6.942" v="510" actId="122"/>
        <pc:sldMkLst>
          <pc:docMk/>
          <pc:sldMk cId="4120417026" sldId="270"/>
        </pc:sldMkLst>
        <pc:spChg chg="mod">
          <ac:chgData name="Sharma Computer Academy" userId="08476b32c11f4418" providerId="LiveId" clId="{E28B5202-F246-401B-A7F2-C19B91F650FA}" dt="2020-11-06T07:42:16.942" v="510" actId="122"/>
          <ac:spMkLst>
            <pc:docMk/>
            <pc:sldMk cId="4120417026" sldId="270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15.297" v="19" actId="47"/>
        <pc:sldMkLst>
          <pc:docMk/>
          <pc:sldMk cId="3818064821" sldId="276"/>
        </pc:sldMkLst>
      </pc:sldChg>
      <pc:sldChg chg="del">
        <pc:chgData name="Sharma Computer Academy" userId="08476b32c11f4418" providerId="LiveId" clId="{E28B5202-F246-401B-A7F2-C19B91F650FA}" dt="2020-11-04T08:08:17.469" v="20" actId="47"/>
        <pc:sldMkLst>
          <pc:docMk/>
          <pc:sldMk cId="3241705053" sldId="277"/>
        </pc:sldMkLst>
      </pc:sldChg>
      <pc:sldChg chg="del">
        <pc:chgData name="Sharma Computer Academy" userId="08476b32c11f4418" providerId="LiveId" clId="{E28B5202-F246-401B-A7F2-C19B91F650FA}" dt="2020-11-04T08:08:19.456" v="21" actId="47"/>
        <pc:sldMkLst>
          <pc:docMk/>
          <pc:sldMk cId="1898311477" sldId="278"/>
        </pc:sldMkLst>
      </pc:sldChg>
      <pc:sldChg chg="del">
        <pc:chgData name="Sharma Computer Academy" userId="08476b32c11f4418" providerId="LiveId" clId="{E28B5202-F246-401B-A7F2-C19B91F650FA}" dt="2020-11-04T08:08:21.871" v="22" actId="47"/>
        <pc:sldMkLst>
          <pc:docMk/>
          <pc:sldMk cId="3659525974" sldId="282"/>
        </pc:sldMkLst>
      </pc:sldChg>
      <pc:sldChg chg="del">
        <pc:chgData name="Sharma Computer Academy" userId="08476b32c11f4418" providerId="LiveId" clId="{E28B5202-F246-401B-A7F2-C19B91F650FA}" dt="2020-11-04T08:08:23.115" v="23" actId="47"/>
        <pc:sldMkLst>
          <pc:docMk/>
          <pc:sldMk cId="1624426125" sldId="283"/>
        </pc:sldMkLst>
      </pc:sldChg>
      <pc:sldChg chg="del">
        <pc:chgData name="Sharma Computer Academy" userId="08476b32c11f4418" providerId="LiveId" clId="{E28B5202-F246-401B-A7F2-C19B91F650FA}" dt="2020-11-04T08:08:24.405" v="24" actId="47"/>
        <pc:sldMkLst>
          <pc:docMk/>
          <pc:sldMk cId="2166608907" sldId="284"/>
        </pc:sldMkLst>
      </pc:sldChg>
      <pc:sldChg chg="del">
        <pc:chgData name="Sharma Computer Academy" userId="08476b32c11f4418" providerId="LiveId" clId="{E28B5202-F246-401B-A7F2-C19B91F650FA}" dt="2020-11-04T08:08:27.349" v="28" actId="47"/>
        <pc:sldMkLst>
          <pc:docMk/>
          <pc:sldMk cId="2655676457" sldId="285"/>
        </pc:sldMkLst>
      </pc:sldChg>
      <pc:sldChg chg="del">
        <pc:chgData name="Sharma Computer Academy" userId="08476b32c11f4418" providerId="LiveId" clId="{E28B5202-F246-401B-A7F2-C19B91F650FA}" dt="2020-11-04T08:08:25.398" v="25" actId="47"/>
        <pc:sldMkLst>
          <pc:docMk/>
          <pc:sldMk cId="1884986350" sldId="286"/>
        </pc:sldMkLst>
      </pc:sldChg>
      <pc:sldChg chg="del">
        <pc:chgData name="Sharma Computer Academy" userId="08476b32c11f4418" providerId="LiveId" clId="{E28B5202-F246-401B-A7F2-C19B91F650FA}" dt="2020-11-04T08:08:27.859" v="29" actId="47"/>
        <pc:sldMkLst>
          <pc:docMk/>
          <pc:sldMk cId="345125259" sldId="287"/>
        </pc:sldMkLst>
      </pc:sldChg>
      <pc:sldChg chg="del">
        <pc:chgData name="Sharma Computer Academy" userId="08476b32c11f4418" providerId="LiveId" clId="{E28B5202-F246-401B-A7F2-C19B91F650FA}" dt="2020-11-04T08:08:28.239" v="30" actId="47"/>
        <pc:sldMkLst>
          <pc:docMk/>
          <pc:sldMk cId="3253461266" sldId="288"/>
        </pc:sldMkLst>
      </pc:sldChg>
      <pc:sldChg chg="del">
        <pc:chgData name="Sharma Computer Academy" userId="08476b32c11f4418" providerId="LiveId" clId="{E28B5202-F246-401B-A7F2-C19B91F650FA}" dt="2020-11-04T08:08:28.569" v="31" actId="47"/>
        <pc:sldMkLst>
          <pc:docMk/>
          <pc:sldMk cId="748435179" sldId="289"/>
        </pc:sldMkLst>
      </pc:sldChg>
      <pc:sldChg chg="del">
        <pc:chgData name="Sharma Computer Academy" userId="08476b32c11f4418" providerId="LiveId" clId="{E28B5202-F246-401B-A7F2-C19B91F650FA}" dt="2020-11-04T08:08:29.172" v="33" actId="47"/>
        <pc:sldMkLst>
          <pc:docMk/>
          <pc:sldMk cId="2245360507" sldId="290"/>
        </pc:sldMkLst>
      </pc:sldChg>
      <pc:sldChg chg="del">
        <pc:chgData name="Sharma Computer Academy" userId="08476b32c11f4418" providerId="LiveId" clId="{E28B5202-F246-401B-A7F2-C19B91F650FA}" dt="2020-11-04T08:08:28.880" v="32" actId="47"/>
        <pc:sldMkLst>
          <pc:docMk/>
          <pc:sldMk cId="81491456" sldId="291"/>
        </pc:sldMkLst>
      </pc:sldChg>
      <pc:sldChg chg="del">
        <pc:chgData name="Sharma Computer Academy" userId="08476b32c11f4418" providerId="LiveId" clId="{E28B5202-F246-401B-A7F2-C19B91F650FA}" dt="2020-11-04T08:08:29.800" v="35" actId="47"/>
        <pc:sldMkLst>
          <pc:docMk/>
          <pc:sldMk cId="957020180" sldId="292"/>
        </pc:sldMkLst>
      </pc:sldChg>
      <pc:sldChg chg="del">
        <pc:chgData name="Sharma Computer Academy" userId="08476b32c11f4418" providerId="LiveId" clId="{E28B5202-F246-401B-A7F2-C19B91F650FA}" dt="2020-11-04T08:08:30.865" v="38" actId="47"/>
        <pc:sldMkLst>
          <pc:docMk/>
          <pc:sldMk cId="2258651213" sldId="293"/>
        </pc:sldMkLst>
      </pc:sldChg>
      <pc:sldChg chg="del">
        <pc:chgData name="Sharma Computer Academy" userId="08476b32c11f4418" providerId="LiveId" clId="{E28B5202-F246-401B-A7F2-C19B91F650FA}" dt="2020-11-04T08:08:30.500" v="37" actId="47"/>
        <pc:sldMkLst>
          <pc:docMk/>
          <pc:sldMk cId="426592475" sldId="294"/>
        </pc:sldMkLst>
      </pc:sldChg>
      <pc:sldChg chg="del">
        <pc:chgData name="Sharma Computer Academy" userId="08476b32c11f4418" providerId="LiveId" clId="{E28B5202-F246-401B-A7F2-C19B91F650FA}" dt="2020-11-04T08:08:31.212" v="39" actId="47"/>
        <pc:sldMkLst>
          <pc:docMk/>
          <pc:sldMk cId="4131476722" sldId="295"/>
        </pc:sldMkLst>
      </pc:sldChg>
      <pc:sldChg chg="del">
        <pc:chgData name="Sharma Computer Academy" userId="08476b32c11f4418" providerId="LiveId" clId="{E28B5202-F246-401B-A7F2-C19B91F650FA}" dt="2020-11-04T08:08:31.495" v="40" actId="47"/>
        <pc:sldMkLst>
          <pc:docMk/>
          <pc:sldMk cId="2999901756" sldId="296"/>
        </pc:sldMkLst>
      </pc:sldChg>
      <pc:sldChg chg="del">
        <pc:chgData name="Sharma Computer Academy" userId="08476b32c11f4418" providerId="LiveId" clId="{E28B5202-F246-401B-A7F2-C19B91F650FA}" dt="2020-11-04T08:08:31.833" v="41" actId="47"/>
        <pc:sldMkLst>
          <pc:docMk/>
          <pc:sldMk cId="3265112391" sldId="297"/>
        </pc:sldMkLst>
      </pc:sldChg>
      <pc:sldChg chg="del">
        <pc:chgData name="Sharma Computer Academy" userId="08476b32c11f4418" providerId="LiveId" clId="{E28B5202-F246-401B-A7F2-C19B91F650FA}" dt="2020-11-04T08:08:30.106" v="36" actId="47"/>
        <pc:sldMkLst>
          <pc:docMk/>
          <pc:sldMk cId="3616286923" sldId="298"/>
        </pc:sldMkLst>
      </pc:sldChg>
      <pc:sldChg chg="del">
        <pc:chgData name="Sharma Computer Academy" userId="08476b32c11f4418" providerId="LiveId" clId="{E28B5202-F246-401B-A7F2-C19B91F650FA}" dt="2020-11-04T08:08:32.158" v="42" actId="47"/>
        <pc:sldMkLst>
          <pc:docMk/>
          <pc:sldMk cId="2084530017" sldId="299"/>
        </pc:sldMkLst>
      </pc:sldChg>
      <pc:sldChg chg="del">
        <pc:chgData name="Sharma Computer Academy" userId="08476b32c11f4418" providerId="LiveId" clId="{E28B5202-F246-401B-A7F2-C19B91F650FA}" dt="2020-11-04T08:08:32.512" v="43" actId="47"/>
        <pc:sldMkLst>
          <pc:docMk/>
          <pc:sldMk cId="2652557331" sldId="300"/>
        </pc:sldMkLst>
      </pc:sldChg>
      <pc:sldChg chg="del">
        <pc:chgData name="Sharma Computer Academy" userId="08476b32c11f4418" providerId="LiveId" clId="{E28B5202-F246-401B-A7F2-C19B91F650FA}" dt="2020-11-04T08:08:32.841" v="44" actId="47"/>
        <pc:sldMkLst>
          <pc:docMk/>
          <pc:sldMk cId="1922756041" sldId="301"/>
        </pc:sldMkLst>
      </pc:sldChg>
      <pc:sldChg chg="del">
        <pc:chgData name="Sharma Computer Academy" userId="08476b32c11f4418" providerId="LiveId" clId="{E28B5202-F246-401B-A7F2-C19B91F650FA}" dt="2020-11-04T08:08:33.211" v="45" actId="47"/>
        <pc:sldMkLst>
          <pc:docMk/>
          <pc:sldMk cId="1515027277" sldId="302"/>
        </pc:sldMkLst>
      </pc:sldChg>
      <pc:sldChg chg="del">
        <pc:chgData name="Sharma Computer Academy" userId="08476b32c11f4418" providerId="LiveId" clId="{E28B5202-F246-401B-A7F2-C19B91F650FA}" dt="2020-11-04T08:08:33.547" v="46" actId="47"/>
        <pc:sldMkLst>
          <pc:docMk/>
          <pc:sldMk cId="2327568441" sldId="303"/>
        </pc:sldMkLst>
      </pc:sldChg>
      <pc:sldChg chg="del">
        <pc:chgData name="Sharma Computer Academy" userId="08476b32c11f4418" providerId="LiveId" clId="{E28B5202-F246-401B-A7F2-C19B91F650FA}" dt="2020-11-04T08:08:33.903" v="47" actId="47"/>
        <pc:sldMkLst>
          <pc:docMk/>
          <pc:sldMk cId="1403645625" sldId="304"/>
        </pc:sldMkLst>
      </pc:sldChg>
      <pc:sldChg chg="del">
        <pc:chgData name="Sharma Computer Academy" userId="08476b32c11f4418" providerId="LiveId" clId="{E28B5202-F246-401B-A7F2-C19B91F650FA}" dt="2020-11-04T08:08:34.224" v="48" actId="47"/>
        <pc:sldMkLst>
          <pc:docMk/>
          <pc:sldMk cId="3133908603" sldId="305"/>
        </pc:sldMkLst>
      </pc:sldChg>
      <pc:sldChg chg="del">
        <pc:chgData name="Sharma Computer Academy" userId="08476b32c11f4418" providerId="LiveId" clId="{E28B5202-F246-401B-A7F2-C19B91F650FA}" dt="2020-11-04T08:08:26.274" v="26" actId="47"/>
        <pc:sldMkLst>
          <pc:docMk/>
          <pc:sldMk cId="534424085" sldId="306"/>
        </pc:sldMkLst>
      </pc:sldChg>
      <pc:sldChg chg="del">
        <pc:chgData name="Sharma Computer Academy" userId="08476b32c11f4418" providerId="LiveId" clId="{E28B5202-F246-401B-A7F2-C19B91F650FA}" dt="2020-11-04T08:08:26.820" v="27" actId="47"/>
        <pc:sldMkLst>
          <pc:docMk/>
          <pc:sldMk cId="2441463049" sldId="307"/>
        </pc:sldMkLst>
      </pc:sldChg>
      <pc:sldChg chg="del">
        <pc:chgData name="Sharma Computer Academy" userId="08476b32c11f4418" providerId="LiveId" clId="{E28B5202-F246-401B-A7F2-C19B91F650FA}" dt="2020-11-04T08:08:34.563" v="49" actId="47"/>
        <pc:sldMkLst>
          <pc:docMk/>
          <pc:sldMk cId="3138924307" sldId="308"/>
        </pc:sldMkLst>
      </pc:sldChg>
      <pc:sldChg chg="del">
        <pc:chgData name="Sharma Computer Academy" userId="08476b32c11f4418" providerId="LiveId" clId="{E28B5202-F246-401B-A7F2-C19B91F650FA}" dt="2020-11-04T08:08:29.484" v="34" actId="47"/>
        <pc:sldMkLst>
          <pc:docMk/>
          <pc:sldMk cId="1982087229" sldId="309"/>
        </pc:sldMkLst>
      </pc:sldChg>
      <pc:sldChg chg="del">
        <pc:chgData name="Sharma Computer Academy" userId="08476b32c11f4418" providerId="LiveId" clId="{E28B5202-F246-401B-A7F2-C19B91F650FA}" dt="2020-11-04T08:08:34.918" v="50" actId="47"/>
        <pc:sldMkLst>
          <pc:docMk/>
          <pc:sldMk cId="3816423159" sldId="310"/>
        </pc:sldMkLst>
      </pc:sldChg>
      <pc:sldChg chg="modSp mod">
        <pc:chgData name="Sharma Computer Academy" userId="08476b32c11f4418" providerId="LiveId" clId="{E28B5202-F246-401B-A7F2-C19B91F650FA}" dt="2020-11-06T07:42:53.670" v="520" actId="122"/>
        <pc:sldMkLst>
          <pc:docMk/>
          <pc:sldMk cId="187380583" sldId="311"/>
        </pc:sldMkLst>
        <pc:spChg chg="mod">
          <ac:chgData name="Sharma Computer Academy" userId="08476b32c11f4418" providerId="LiveId" clId="{E28B5202-F246-401B-A7F2-C19B91F650FA}" dt="2020-11-06T07:42:53.670" v="520" actId="122"/>
          <ac:spMkLst>
            <pc:docMk/>
            <pc:sldMk cId="187380583" sldId="31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7.408" v="15" actId="47"/>
        <pc:sldMkLst>
          <pc:docMk/>
          <pc:sldMk cId="2190716705" sldId="315"/>
        </pc:sldMkLst>
      </pc:sldChg>
      <pc:sldChg chg="del">
        <pc:chgData name="Sharma Computer Academy" userId="08476b32c11f4418" providerId="LiveId" clId="{E28B5202-F246-401B-A7F2-C19B91F650FA}" dt="2020-11-04T08:08:09.738" v="16" actId="47"/>
        <pc:sldMkLst>
          <pc:docMk/>
          <pc:sldMk cId="2913261689" sldId="316"/>
        </pc:sldMkLst>
      </pc:sldChg>
      <pc:sldChg chg="del">
        <pc:chgData name="Sharma Computer Academy" userId="08476b32c11f4418" providerId="LiveId" clId="{E28B5202-F246-401B-A7F2-C19B91F650FA}" dt="2020-11-04T08:08:12.245" v="17" actId="47"/>
        <pc:sldMkLst>
          <pc:docMk/>
          <pc:sldMk cId="3729660507" sldId="318"/>
        </pc:sldMkLst>
      </pc:sldChg>
      <pc:sldChg chg="del">
        <pc:chgData name="Sharma Computer Academy" userId="08476b32c11f4418" providerId="LiveId" clId="{E28B5202-F246-401B-A7F2-C19B91F650FA}" dt="2020-11-04T08:08:13.380" v="18" actId="47"/>
        <pc:sldMkLst>
          <pc:docMk/>
          <pc:sldMk cId="2389485916" sldId="319"/>
        </pc:sldMkLst>
      </pc:sldChg>
      <pc:sldChg chg="add del">
        <pc:chgData name="Sharma Computer Academy" userId="08476b32c11f4418" providerId="LiveId" clId="{E28B5202-F246-401B-A7F2-C19B91F650FA}" dt="2020-11-04T08:08:49.366" v="55" actId="47"/>
        <pc:sldMkLst>
          <pc:docMk/>
          <pc:sldMk cId="390148347" sldId="324"/>
        </pc:sldMkLst>
      </pc:sldChg>
      <pc:sldChg chg="modSp mod">
        <pc:chgData name="Sharma Computer Academy" userId="08476b32c11f4418" providerId="LiveId" clId="{E28B5202-F246-401B-A7F2-C19B91F650FA}" dt="2020-11-06T07:42:28.326" v="514" actId="122"/>
        <pc:sldMkLst>
          <pc:docMk/>
          <pc:sldMk cId="2648085511" sldId="327"/>
        </pc:sldMkLst>
        <pc:spChg chg="mod">
          <ac:chgData name="Sharma Computer Academy" userId="08476b32c11f4418" providerId="LiveId" clId="{E28B5202-F246-401B-A7F2-C19B91F650FA}" dt="2020-11-06T07:42:28.326" v="514" actId="122"/>
          <ac:spMkLst>
            <pc:docMk/>
            <pc:sldMk cId="2648085511" sldId="32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6:32:03.214" v="73" actId="20577"/>
        <pc:sldMkLst>
          <pc:docMk/>
          <pc:sldMk cId="2648085511" sldId="338"/>
        </pc:sldMkLst>
        <pc:spChg chg="mod">
          <ac:chgData name="Sharma Computer Academy" userId="08476b32c11f4418" providerId="LiveId" clId="{E28B5202-F246-401B-A7F2-C19B91F650FA}" dt="2020-11-06T06:32:03.214" v="73" actId="20577"/>
          <ac:spMkLst>
            <pc:docMk/>
            <pc:sldMk cId="2648085511" sldId="3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2.822" v="512" actId="122"/>
        <pc:sldMkLst>
          <pc:docMk/>
          <pc:sldMk cId="1594430930" sldId="339"/>
        </pc:sldMkLst>
        <pc:spChg chg="mod">
          <ac:chgData name="Sharma Computer Academy" userId="08476b32c11f4418" providerId="LiveId" clId="{E28B5202-F246-401B-A7F2-C19B91F650FA}" dt="2020-11-06T07:42:22.822" v="512" actId="122"/>
          <ac:spMkLst>
            <pc:docMk/>
            <pc:sldMk cId="1594430930" sldId="3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0:35.808" v="1349" actId="207"/>
        <pc:sldMkLst>
          <pc:docMk/>
          <pc:sldMk cId="4120417026" sldId="340"/>
        </pc:sldMkLst>
        <pc:spChg chg="mod">
          <ac:chgData name="Sharma Computer Academy" userId="08476b32c11f4418" providerId="LiveId" clId="{E28B5202-F246-401B-A7F2-C19B91F650FA}" dt="2020-11-06T07:42:14.284" v="509" actId="122"/>
          <ac:spMkLst>
            <pc:docMk/>
            <pc:sldMk cId="4120417026" sldId="34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0:35.808" v="1349" actId="207"/>
          <ac:spMkLst>
            <pc:docMk/>
            <pc:sldMk cId="4120417026" sldId="3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0.374" v="508" actId="122"/>
        <pc:sldMkLst>
          <pc:docMk/>
          <pc:sldMk cId="2584290497" sldId="341"/>
        </pc:sldMkLst>
        <pc:spChg chg="mod">
          <ac:chgData name="Sharma Computer Academy" userId="08476b32c11f4418" providerId="LiveId" clId="{E28B5202-F246-401B-A7F2-C19B91F650FA}" dt="2020-11-06T07:42:10.374" v="508" actId="122"/>
          <ac:spMkLst>
            <pc:docMk/>
            <pc:sldMk cId="2584290497" sldId="3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3.124" v="497" actId="122"/>
        <pc:sldMkLst>
          <pc:docMk/>
          <pc:sldMk cId="2584290497" sldId="342"/>
        </pc:sldMkLst>
        <pc:spChg chg="mod">
          <ac:chgData name="Sharma Computer Academy" userId="08476b32c11f4418" providerId="LiveId" clId="{E28B5202-F246-401B-A7F2-C19B91F650FA}" dt="2020-11-06T07:41:53.124" v="497" actId="122"/>
          <ac:spMkLst>
            <pc:docMk/>
            <pc:sldMk cId="2584290497" sldId="3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06.886" v="507" actId="122"/>
        <pc:sldMkLst>
          <pc:docMk/>
          <pc:sldMk cId="2584290497" sldId="343"/>
        </pc:sldMkLst>
        <pc:spChg chg="mod">
          <ac:chgData name="Sharma Computer Academy" userId="08476b32c11f4418" providerId="LiveId" clId="{E28B5202-F246-401B-A7F2-C19B91F650FA}" dt="2020-11-06T07:42:06.886" v="507" actId="122"/>
          <ac:spMkLst>
            <pc:docMk/>
            <pc:sldMk cId="2584290497" sldId="3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0:47.308" v="892" actId="113"/>
        <pc:sldMkLst>
          <pc:docMk/>
          <pc:sldMk cId="2584290497" sldId="344"/>
        </pc:sldMkLst>
        <pc:spChg chg="mod">
          <ac:chgData name="Sharma Computer Academy" userId="08476b32c11f4418" providerId="LiveId" clId="{E28B5202-F246-401B-A7F2-C19B91F650FA}" dt="2020-11-06T08:10:47.308" v="892" actId="113"/>
          <ac:spMkLst>
            <pc:docMk/>
            <pc:sldMk cId="2584290497" sldId="3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0.116" v="496" actId="122"/>
        <pc:sldMkLst>
          <pc:docMk/>
          <pc:sldMk cId="2584290497" sldId="345"/>
        </pc:sldMkLst>
        <pc:spChg chg="mod">
          <ac:chgData name="Sharma Computer Academy" userId="08476b32c11f4418" providerId="LiveId" clId="{E28B5202-F246-401B-A7F2-C19B91F650FA}" dt="2020-11-06T07:41:50.116" v="496" actId="122"/>
          <ac:spMkLst>
            <pc:docMk/>
            <pc:sldMk cId="2584290497" sldId="345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7:41:44.925" v="494" actId="122"/>
        <pc:sldMkLst>
          <pc:docMk/>
          <pc:sldMk cId="2584290497" sldId="346"/>
        </pc:sldMkLst>
        <pc:spChg chg="mod">
          <ac:chgData name="Sharma Computer Academy" userId="08476b32c11f4418" providerId="LiveId" clId="{E28B5202-F246-401B-A7F2-C19B91F650FA}" dt="2020-11-06T07:41:44.925" v="494" actId="122"/>
          <ac:spMkLst>
            <pc:docMk/>
            <pc:sldMk cId="2584290497" sldId="34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7.517" v="495" actId="122"/>
        <pc:sldMkLst>
          <pc:docMk/>
          <pc:sldMk cId="2584290497" sldId="347"/>
        </pc:sldMkLst>
        <pc:spChg chg="mod">
          <ac:chgData name="Sharma Computer Academy" userId="08476b32c11f4418" providerId="LiveId" clId="{E28B5202-F246-401B-A7F2-C19B91F650FA}" dt="2020-11-06T07:41:47.517" v="495" actId="122"/>
          <ac:spMkLst>
            <pc:docMk/>
            <pc:sldMk cId="2584290497" sldId="3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2.134" v="493" actId="122"/>
        <pc:sldMkLst>
          <pc:docMk/>
          <pc:sldMk cId="2584290497" sldId="348"/>
        </pc:sldMkLst>
        <pc:spChg chg="mod">
          <ac:chgData name="Sharma Computer Academy" userId="08476b32c11f4418" providerId="LiveId" clId="{E28B5202-F246-401B-A7F2-C19B91F650FA}" dt="2020-11-06T07:41:42.134" v="493" actId="122"/>
          <ac:spMkLst>
            <pc:docMk/>
            <pc:sldMk cId="2584290497" sldId="34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23:06.792" v="299" actId="20577"/>
          <ac:spMkLst>
            <pc:docMk/>
            <pc:sldMk cId="2584290497" sldId="3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26.749" v="489" actId="122"/>
        <pc:sldMkLst>
          <pc:docMk/>
          <pc:sldMk cId="2584290497" sldId="349"/>
        </pc:sldMkLst>
        <pc:spChg chg="mod">
          <ac:chgData name="Sharma Computer Academy" userId="08476b32c11f4418" providerId="LiveId" clId="{E28B5202-F246-401B-A7F2-C19B91F650FA}" dt="2020-11-06T07:41:26.749" v="489" actId="122"/>
          <ac:spMkLst>
            <pc:docMk/>
            <pc:sldMk cId="2584290497" sldId="349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11:47.805" v="77" actId="6549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3:43.349" v="784" actId="113"/>
        <pc:sldMkLst>
          <pc:docMk/>
          <pc:sldMk cId="4120417026" sldId="350"/>
        </pc:sldMkLst>
        <pc:spChg chg="mod">
          <ac:chgData name="Sharma Computer Academy" userId="08476b32c11f4418" providerId="LiveId" clId="{E28B5202-F246-401B-A7F2-C19B91F650FA}" dt="2020-11-06T08:03:43.349" v="784" actId="113"/>
          <ac:spMkLst>
            <pc:docMk/>
            <pc:sldMk cId="4120417026" sldId="35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07:14.635" v="851" actId="113"/>
        <pc:sldMkLst>
          <pc:docMk/>
          <pc:sldMk cId="4120417026" sldId="351"/>
        </pc:sldMkLst>
        <pc:spChg chg="mod">
          <ac:chgData name="Sharma Computer Academy" userId="08476b32c11f4418" providerId="LiveId" clId="{E28B5202-F246-401B-A7F2-C19B91F650FA}" dt="2020-11-06T08:07:14.635" v="851" actId="113"/>
          <ac:spMkLst>
            <pc:docMk/>
            <pc:sldMk cId="4120417026" sldId="3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7:15.247" v="1551" actId="20577"/>
        <pc:sldMkLst>
          <pc:docMk/>
          <pc:sldMk cId="2584290497" sldId="352"/>
        </pc:sldMkLst>
        <pc:spChg chg="mod">
          <ac:chgData name="Sharma Computer Academy" userId="08476b32c11f4418" providerId="LiveId" clId="{E28B5202-F246-401B-A7F2-C19B91F650FA}" dt="2020-11-09T08:36:19.155" v="1369" actId="20577"/>
          <ac:spMkLst>
            <pc:docMk/>
            <pc:sldMk cId="2584290497" sldId="35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7:15.247" v="1551" actId="20577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7:44:14.290" v="543"/>
        <pc:sldMkLst>
          <pc:docMk/>
          <pc:sldMk cId="2584290497" sldId="353"/>
        </pc:sldMkLst>
        <pc:spChg chg="mod">
          <ac:chgData name="Sharma Computer Academy" userId="08476b32c11f4418" providerId="LiveId" clId="{E28B5202-F246-401B-A7F2-C19B91F650FA}" dt="2020-11-06T07:43:06.134" v="522" actId="122"/>
          <ac:spMkLst>
            <pc:docMk/>
            <pc:sldMk cId="2584290497" sldId="35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4:04.344" v="540" actId="20577"/>
          <ac:spMkLst>
            <pc:docMk/>
            <pc:sldMk cId="2584290497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7:44:30.365" v="547" actId="113"/>
        <pc:sldMkLst>
          <pc:docMk/>
          <pc:sldMk cId="2584290497" sldId="354"/>
        </pc:sldMkLst>
        <pc:spChg chg="mod">
          <ac:chgData name="Sharma Computer Academy" userId="08476b32c11f4418" providerId="LiveId" clId="{E28B5202-F246-401B-A7F2-C19B91F650FA}" dt="2020-11-06T07:44:30.365" v="547" actId="113"/>
          <ac:spMkLst>
            <pc:docMk/>
            <pc:sldMk cId="258429049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5:42.060" v="553" actId="207"/>
        <pc:sldMkLst>
          <pc:docMk/>
          <pc:sldMk cId="2584290497" sldId="355"/>
        </pc:sldMkLst>
        <pc:spChg chg="mod">
          <ac:chgData name="Sharma Computer Academy" userId="08476b32c11f4418" providerId="LiveId" clId="{E28B5202-F246-401B-A7F2-C19B91F650FA}" dt="2020-11-06T07:45:42.060" v="553" actId="207"/>
          <ac:spMkLst>
            <pc:docMk/>
            <pc:sldMk cId="2584290497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17.883" v="766" actId="20577"/>
        <pc:sldMkLst>
          <pc:docMk/>
          <pc:sldMk cId="2584290497" sldId="356"/>
        </pc:sldMkLst>
        <pc:spChg chg="mod">
          <ac:chgData name="Sharma Computer Academy" userId="08476b32c11f4418" providerId="LiveId" clId="{E28B5202-F246-401B-A7F2-C19B91F650FA}" dt="2020-11-06T08:01:17.883" v="766" actId="20577"/>
          <ac:spMkLst>
            <pc:docMk/>
            <pc:sldMk cId="2584290497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9:13.230" v="589" actId="113"/>
        <pc:sldMkLst>
          <pc:docMk/>
          <pc:sldMk cId="2584290497" sldId="357"/>
        </pc:sldMkLst>
        <pc:spChg chg="mod">
          <ac:chgData name="Sharma Computer Academy" userId="08476b32c11f4418" providerId="LiveId" clId="{E28B5202-F246-401B-A7F2-C19B91F650FA}" dt="2020-11-06T07:45:49.437" v="554" actId="122"/>
          <ac:spMkLst>
            <pc:docMk/>
            <pc:sldMk cId="2584290497" sldId="35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9:13.230" v="589" actId="113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4:31.477" v="683" actId="113"/>
        <pc:sldMkLst>
          <pc:docMk/>
          <pc:sldMk cId="2584290497" sldId="358"/>
        </pc:sldMkLst>
        <pc:spChg chg="mod">
          <ac:chgData name="Sharma Computer Academy" userId="08476b32c11f4418" providerId="LiveId" clId="{E28B5202-F246-401B-A7F2-C19B91F650FA}" dt="2020-11-06T07:54:31.477" v="683" actId="113"/>
          <ac:spMkLst>
            <pc:docMk/>
            <pc:sldMk cId="2584290497" sldId="3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1:23.220" v="626" actId="113"/>
        <pc:sldMkLst>
          <pc:docMk/>
          <pc:sldMk cId="2584290497" sldId="359"/>
        </pc:sldMkLst>
        <pc:spChg chg="mod">
          <ac:chgData name="Sharma Computer Academy" userId="08476b32c11f4418" providerId="LiveId" clId="{E28B5202-F246-401B-A7F2-C19B91F650FA}" dt="2020-11-06T07:51:23.220" v="626" actId="113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23.161" v="767" actId="20577"/>
        <pc:sldMkLst>
          <pc:docMk/>
          <pc:sldMk cId="2584290497" sldId="360"/>
        </pc:sldMkLst>
        <pc:spChg chg="mod">
          <ac:chgData name="Sharma Computer Academy" userId="08476b32c11f4418" providerId="LiveId" clId="{E28B5202-F246-401B-A7F2-C19B91F650FA}" dt="2020-11-06T08:01:23.161" v="767" actId="20577"/>
          <ac:spMkLst>
            <pc:docMk/>
            <pc:sldMk cId="2584290497" sldId="3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5:53.662" v="826" actId="113"/>
        <pc:sldMkLst>
          <pc:docMk/>
          <pc:sldMk cId="4120417026" sldId="361"/>
        </pc:sldMkLst>
        <pc:spChg chg="mod">
          <ac:chgData name="Sharma Computer Academy" userId="08476b32c11f4418" providerId="LiveId" clId="{E28B5202-F246-401B-A7F2-C19B91F650FA}" dt="2020-11-06T08:05:53.662" v="826" actId="113"/>
          <ac:spMkLst>
            <pc:docMk/>
            <pc:sldMk cId="4120417026" sldId="3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7:34.271" v="854" actId="207"/>
        <pc:sldMkLst>
          <pc:docMk/>
          <pc:sldMk cId="2584290497" sldId="362"/>
        </pc:sldMkLst>
        <pc:spChg chg="mod">
          <ac:chgData name="Sharma Computer Academy" userId="08476b32c11f4418" providerId="LiveId" clId="{E28B5202-F246-401B-A7F2-C19B91F650FA}" dt="2020-11-06T08:07:34.271" v="854" actId="207"/>
          <ac:spMkLst>
            <pc:docMk/>
            <pc:sldMk cId="2584290497" sldId="36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8:51.640" v="863" actId="207"/>
        <pc:sldMkLst>
          <pc:docMk/>
          <pc:sldMk cId="2584290497" sldId="363"/>
        </pc:sldMkLst>
        <pc:spChg chg="mod">
          <ac:chgData name="Sharma Computer Academy" userId="08476b32c11f4418" providerId="LiveId" clId="{E28B5202-F246-401B-A7F2-C19B91F650FA}" dt="2020-11-06T08:08:51.640" v="863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8:09:05.428" v="865" actId="2711"/>
        <pc:sldMkLst>
          <pc:docMk/>
          <pc:sldMk cId="2584290497" sldId="364"/>
        </pc:sldMkLst>
        <pc:spChg chg="mod">
          <ac:chgData name="Sharma Computer Academy" userId="08476b32c11f4418" providerId="LiveId" clId="{E28B5202-F246-401B-A7F2-C19B91F650FA}" dt="2020-11-06T08:09:05.428" v="865" actId="2711"/>
          <ac:spMkLst>
            <pc:docMk/>
            <pc:sldMk cId="2584290497" sldId="3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1:02.348" v="897" actId="207"/>
        <pc:sldMkLst>
          <pc:docMk/>
          <pc:sldMk cId="2584290497" sldId="365"/>
        </pc:sldMkLst>
        <pc:spChg chg="mod">
          <ac:chgData name="Sharma Computer Academy" userId="08476b32c11f4418" providerId="LiveId" clId="{E28B5202-F246-401B-A7F2-C19B91F650FA}" dt="2020-11-06T08:11:02.348" v="897" actId="207"/>
          <ac:spMkLst>
            <pc:docMk/>
            <pc:sldMk cId="2584290497" sldId="36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2:39.165" v="918" actId="113"/>
        <pc:sldMkLst>
          <pc:docMk/>
          <pc:sldMk cId="4120417026" sldId="366"/>
        </pc:sldMkLst>
        <pc:spChg chg="mod">
          <ac:chgData name="Sharma Computer Academy" userId="08476b32c11f4418" providerId="LiveId" clId="{E28B5202-F246-401B-A7F2-C19B91F650FA}" dt="2020-11-06T08:12:39.165" v="918" actId="113"/>
          <ac:spMkLst>
            <pc:docMk/>
            <pc:sldMk cId="4120417026" sldId="3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8:16:56.808" v="950" actId="20577"/>
        <pc:sldMkLst>
          <pc:docMk/>
          <pc:sldMk cId="4120417026" sldId="367"/>
        </pc:sldMkLst>
        <pc:spChg chg="mod">
          <ac:chgData name="Sharma Computer Academy" userId="08476b32c11f4418" providerId="LiveId" clId="{E28B5202-F246-401B-A7F2-C19B91F650FA}" dt="2020-11-06T08:16:56.808" v="950" actId="20577"/>
          <ac:spMkLst>
            <pc:docMk/>
            <pc:sldMk cId="4120417026" sldId="36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21:08.113" v="971" actId="207"/>
        <pc:sldMkLst>
          <pc:docMk/>
          <pc:sldMk cId="2584290497" sldId="368"/>
        </pc:sldMkLst>
        <pc:spChg chg="mod">
          <ac:chgData name="Sharma Computer Academy" userId="08476b32c11f4418" providerId="LiveId" clId="{E28B5202-F246-401B-A7F2-C19B91F650FA}" dt="2020-11-06T08:21:08.113" v="971" actId="207"/>
          <ac:spMkLst>
            <pc:docMk/>
            <pc:sldMk cId="2584290497" sldId="36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17:58.259" v="968" actId="5793"/>
        <pc:sldMkLst>
          <pc:docMk/>
          <pc:sldMk cId="4120417026" sldId="370"/>
        </pc:sldMkLst>
        <pc:spChg chg="mod">
          <ac:chgData name="Sharma Computer Academy" userId="08476b32c11f4418" providerId="LiveId" clId="{E28B5202-F246-401B-A7F2-C19B91F650FA}" dt="2020-11-06T08:17:58.259" v="968" actId="5793"/>
          <ac:spMkLst>
            <pc:docMk/>
            <pc:sldMk cId="4120417026" sldId="3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3.589" v="972" actId="122"/>
        <pc:sldMkLst>
          <pc:docMk/>
          <pc:sldMk cId="2584290497" sldId="374"/>
        </pc:sldMkLst>
        <pc:spChg chg="mod">
          <ac:chgData name="Sharma Computer Academy" userId="08476b32c11f4418" providerId="LiveId" clId="{E28B5202-F246-401B-A7F2-C19B91F650FA}" dt="2020-11-06T08:51:43.589" v="972" actId="122"/>
          <ac:spMkLst>
            <pc:docMk/>
            <pc:sldMk cId="2584290497" sldId="37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6.969" v="973" actId="122"/>
        <pc:sldMkLst>
          <pc:docMk/>
          <pc:sldMk cId="2584290497" sldId="375"/>
        </pc:sldMkLst>
        <pc:spChg chg="mod">
          <ac:chgData name="Sharma Computer Academy" userId="08476b32c11f4418" providerId="LiveId" clId="{E28B5202-F246-401B-A7F2-C19B91F650FA}" dt="2020-11-06T08:51:46.969" v="973" actId="122"/>
          <ac:spMkLst>
            <pc:docMk/>
            <pc:sldMk cId="2584290497" sldId="37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55.966" v="975" actId="255"/>
        <pc:sldMkLst>
          <pc:docMk/>
          <pc:sldMk cId="2584290497" sldId="376"/>
        </pc:sldMkLst>
        <pc:spChg chg="mod">
          <ac:chgData name="Sharma Computer Academy" userId="08476b32c11f4418" providerId="LiveId" clId="{E28B5202-F246-401B-A7F2-C19B91F650FA}" dt="2020-11-06T08:51:50.333" v="974" actId="122"/>
          <ac:spMkLst>
            <pc:docMk/>
            <pc:sldMk cId="2584290497" sldId="3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1:55.966" v="975" actId="255"/>
          <ac:spMkLst>
            <pc:docMk/>
            <pc:sldMk cId="2584290497" sldId="3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9:54.977" v="978" actId="122"/>
        <pc:sldMkLst>
          <pc:docMk/>
          <pc:sldMk cId="2584290497" sldId="377"/>
        </pc:sldMkLst>
        <pc:spChg chg="mod">
          <ac:chgData name="Sharma Computer Academy" userId="08476b32c11f4418" providerId="LiveId" clId="{E28B5202-F246-401B-A7F2-C19B91F650FA}" dt="2020-11-06T08:59:54.977" v="978" actId="122"/>
          <ac:spMkLst>
            <pc:docMk/>
            <pc:sldMk cId="2584290497" sldId="3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2:02.570" v="977" actId="27636"/>
          <ac:spMkLst>
            <pc:docMk/>
            <pc:sldMk cId="2584290497" sldId="3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3.301" v="979" actId="122"/>
        <pc:sldMkLst>
          <pc:docMk/>
          <pc:sldMk cId="4120417026" sldId="378"/>
        </pc:sldMkLst>
        <pc:spChg chg="mod">
          <ac:chgData name="Sharma Computer Academy" userId="08476b32c11f4418" providerId="LiveId" clId="{E28B5202-F246-401B-A7F2-C19B91F650FA}" dt="2020-11-06T09:00:03.301" v="979" actId="122"/>
          <ac:spMkLst>
            <pc:docMk/>
            <pc:sldMk cId="4120417026" sldId="37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8.715" v="980" actId="122"/>
        <pc:sldMkLst>
          <pc:docMk/>
          <pc:sldMk cId="4120417026" sldId="380"/>
        </pc:sldMkLst>
        <pc:spChg chg="mod">
          <ac:chgData name="Sharma Computer Academy" userId="08476b32c11f4418" providerId="LiveId" clId="{E28B5202-F246-401B-A7F2-C19B91F650FA}" dt="2020-11-06T09:00:08.715" v="980" actId="122"/>
          <ac:spMkLst>
            <pc:docMk/>
            <pc:sldMk cId="4120417026" sldId="38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13.864" v="981" actId="122"/>
        <pc:sldMkLst>
          <pc:docMk/>
          <pc:sldMk cId="4120417026" sldId="381"/>
        </pc:sldMkLst>
        <pc:spChg chg="mod">
          <ac:chgData name="Sharma Computer Academy" userId="08476b32c11f4418" providerId="LiveId" clId="{E28B5202-F246-401B-A7F2-C19B91F650FA}" dt="2020-11-06T09:00:13.864" v="981" actId="122"/>
          <ac:spMkLst>
            <pc:docMk/>
            <pc:sldMk cId="4120417026" sldId="38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4.771" v="14" actId="47"/>
        <pc:sldMkLst>
          <pc:docMk/>
          <pc:sldMk cId="1929662225" sldId="490"/>
        </pc:sldMkLst>
      </pc:sldChg>
      <pc:sldChg chg="del">
        <pc:chgData name="Sharma Computer Academy" userId="08476b32c11f4418" providerId="LiveId" clId="{E28B5202-F246-401B-A7F2-C19B91F650FA}" dt="2020-11-04T08:08:53.565" v="58" actId="47"/>
        <pc:sldMkLst>
          <pc:docMk/>
          <pc:sldMk cId="1294106361" sldId="538"/>
        </pc:sldMkLst>
      </pc:sldChg>
      <pc:sldChg chg="del">
        <pc:chgData name="Sharma Computer Academy" userId="08476b32c11f4418" providerId="LiveId" clId="{E28B5202-F246-401B-A7F2-C19B91F650FA}" dt="2020-11-04T08:08:51.497" v="57" actId="47"/>
        <pc:sldMkLst>
          <pc:docMk/>
          <pc:sldMk cId="935817830" sldId="539"/>
        </pc:sldMkLst>
      </pc:sldChg>
      <pc:sldChg chg="add del">
        <pc:chgData name="Sharma Computer Academy" userId="08476b32c11f4418" providerId="LiveId" clId="{E28B5202-F246-401B-A7F2-C19B91F650FA}" dt="2020-11-04T08:08:50.666" v="56" actId="47"/>
        <pc:sldMkLst>
          <pc:docMk/>
          <pc:sldMk cId="564264184" sldId="540"/>
        </pc:sldMkLst>
      </pc:sldChg>
      <pc:sldChg chg="modSp mod ord">
        <pc:chgData name="Sharma Computer Academy" userId="08476b32c11f4418" providerId="LiveId" clId="{E28B5202-F246-401B-A7F2-C19B91F650FA}" dt="2020-10-28T08:12:56.546" v="13" actId="20577"/>
        <pc:sldMkLst>
          <pc:docMk/>
          <pc:sldMk cId="0" sldId="1169"/>
        </pc:sldMkLst>
        <pc:spChg chg="mod">
          <ac:chgData name="Sharma Computer Academy" userId="08476b32c11f4418" providerId="LiveId" clId="{E28B5202-F246-401B-A7F2-C19B91F650FA}" dt="2020-10-28T08:12:56.546" v="13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E28B5202-F246-401B-A7F2-C19B91F650FA}" dt="2020-11-09T12:20:26.300" v="1565" actId="20577"/>
        <pc:sldMkLst>
          <pc:docMk/>
          <pc:sldMk cId="3106022745" sldId="1170"/>
        </pc:sldMkLst>
        <pc:spChg chg="mod">
          <ac:chgData name="Sharma Computer Academy" userId="08476b32c11f4418" providerId="LiveId" clId="{E28B5202-F246-401B-A7F2-C19B91F650FA}" dt="2020-11-06T07:41:38.388" v="492" actId="122"/>
          <ac:spMkLst>
            <pc:docMk/>
            <pc:sldMk cId="3106022745" sldId="117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12:20:26.300" v="1565" actId="20577"/>
          <ac:spMkLst>
            <pc:docMk/>
            <pc:sldMk cId="3106022745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6T08:08:07.643" v="860" actId="207"/>
        <pc:sldMkLst>
          <pc:docMk/>
          <pc:sldMk cId="3158716792" sldId="1171"/>
        </pc:sldMkLst>
        <pc:spChg chg="mod">
          <ac:chgData name="Sharma Computer Academy" userId="08476b32c11f4418" providerId="LiveId" clId="{E28B5202-F246-401B-A7F2-C19B91F650FA}" dt="2020-11-06T07:41:33.542" v="491" actId="122"/>
          <ac:spMkLst>
            <pc:docMk/>
            <pc:sldMk cId="3158716792" sldId="1171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7.643" v="860" actId="207"/>
          <ac:spMkLst>
            <pc:docMk/>
            <pc:sldMk cId="3158716792" sldId="117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6T08:08:02.889" v="859" actId="207"/>
        <pc:sldMkLst>
          <pc:docMk/>
          <pc:sldMk cId="2975660195" sldId="1172"/>
        </pc:sldMkLst>
        <pc:spChg chg="mod">
          <ac:chgData name="Sharma Computer Academy" userId="08476b32c11f4418" providerId="LiveId" clId="{E28B5202-F246-401B-A7F2-C19B91F650FA}" dt="2020-11-06T07:41:30.022" v="490" actId="122"/>
          <ac:spMkLst>
            <pc:docMk/>
            <pc:sldMk cId="2975660195" sldId="117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2.889" v="859" actId="207"/>
          <ac:spMkLst>
            <pc:docMk/>
            <pc:sldMk cId="2975660195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6T07:37:38.991" v="443"/>
          <ac:spMkLst>
            <pc:docMk/>
            <pc:sldMk cId="2975660195" sldId="1172"/>
            <ac:spMk id="4" creationId="{B5508F40-737B-4315-857E-DCAF5E933570}"/>
          </ac:spMkLst>
        </pc:spChg>
        <pc:spChg chg="add del">
          <ac:chgData name="Sharma Computer Academy" userId="08476b32c11f4418" providerId="LiveId" clId="{E28B5202-F246-401B-A7F2-C19B91F650FA}" dt="2020-11-06T07:38:27.376" v="447"/>
          <ac:spMkLst>
            <pc:docMk/>
            <pc:sldMk cId="2975660195" sldId="1172"/>
            <ac:spMk id="5" creationId="{5FD6CA09-B07E-4E50-9214-3CA666FAC535}"/>
          </ac:spMkLst>
        </pc:spChg>
        <pc:spChg chg="add del">
          <ac:chgData name="Sharma Computer Academy" userId="08476b32c11f4418" providerId="LiveId" clId="{E28B5202-F246-401B-A7F2-C19B91F650FA}" dt="2020-11-06T07:38:52.134" v="457"/>
          <ac:spMkLst>
            <pc:docMk/>
            <pc:sldMk cId="2975660195" sldId="1172"/>
            <ac:spMk id="6" creationId="{F5FF6FF7-ED7A-466C-AFCA-F2FA4C62497A}"/>
          </ac:spMkLst>
        </pc:spChg>
        <pc:spChg chg="add del mod">
          <ac:chgData name="Sharma Computer Academy" userId="08476b32c11f4418" providerId="LiveId" clId="{E28B5202-F246-401B-A7F2-C19B91F650FA}" dt="2020-11-06T07:38:50.982" v="455"/>
          <ac:spMkLst>
            <pc:docMk/>
            <pc:sldMk cId="2975660195" sldId="1172"/>
            <ac:spMk id="7" creationId="{124972B2-0F7A-4378-8358-836AAECF89F5}"/>
          </ac:spMkLst>
        </pc:spChg>
      </pc:sldChg>
      <pc:sldChg chg="modSp add mod modAnim">
        <pc:chgData name="Sharma Computer Academy" userId="08476b32c11f4418" providerId="LiveId" clId="{E28B5202-F246-401B-A7F2-C19B91F650FA}" dt="2020-11-09T08:30:56.896" v="1352"/>
        <pc:sldMkLst>
          <pc:docMk/>
          <pc:sldMk cId="2267716701" sldId="1173"/>
        </pc:sldMkLst>
        <pc:spChg chg="mod">
          <ac:chgData name="Sharma Computer Academy" userId="08476b32c11f4418" providerId="LiveId" clId="{E28B5202-F246-401B-A7F2-C19B91F650FA}" dt="2020-11-09T07:40:05.742" v="1021" actId="20577"/>
          <ac:spMkLst>
            <pc:docMk/>
            <pc:sldMk cId="2267716701" sldId="117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29:25.267" v="1346" actId="113"/>
          <ac:spMkLst>
            <pc:docMk/>
            <pc:sldMk cId="2267716701" sldId="117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9T08:31:08.666" v="1355"/>
        <pc:sldMkLst>
          <pc:docMk/>
          <pc:sldMk cId="3727242232" sldId="1174"/>
        </pc:sldMkLst>
        <pc:spChg chg="mod">
          <ac:chgData name="Sharma Computer Academy" userId="08476b32c11f4418" providerId="LiveId" clId="{E28B5202-F246-401B-A7F2-C19B91F650FA}" dt="2020-11-09T07:46:05.867" v="1044" actId="20577"/>
          <ac:spMkLst>
            <pc:docMk/>
            <pc:sldMk cId="3727242232" sldId="1174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06:30.931" v="1170" actId="113"/>
          <ac:spMkLst>
            <pc:docMk/>
            <pc:sldMk cId="3727242232" sldId="1174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9T07:46:27.671" v="1046"/>
          <ac:spMkLst>
            <pc:docMk/>
            <pc:sldMk cId="3727242232" sldId="1174"/>
            <ac:spMk id="4" creationId="{FF34E2BF-B90E-4688-AAE6-085D2D2556F3}"/>
          </ac:spMkLst>
        </pc:spChg>
      </pc:sldChg>
      <pc:sldChg chg="modSp add mod">
        <pc:chgData name="Sharma Computer Academy" userId="08476b32c11f4418" providerId="LiveId" clId="{E28B5202-F246-401B-A7F2-C19B91F650FA}" dt="2020-11-09T07:49:55.249" v="1130" actId="207"/>
        <pc:sldMkLst>
          <pc:docMk/>
          <pc:sldMk cId="258688014" sldId="1175"/>
        </pc:sldMkLst>
        <pc:spChg chg="mod">
          <ac:chgData name="Sharma Computer Academy" userId="08476b32c11f4418" providerId="LiveId" clId="{E28B5202-F246-401B-A7F2-C19B91F650FA}" dt="2020-11-09T07:49:09.009" v="1101" actId="20577"/>
          <ac:spMkLst>
            <pc:docMk/>
            <pc:sldMk cId="258688014" sldId="1175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7:49:55.249" v="1130" actId="207"/>
          <ac:spMkLst>
            <pc:docMk/>
            <pc:sldMk cId="258688014" sldId="11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15.945" v="1360" actId="115"/>
        <pc:sldMkLst>
          <pc:docMk/>
          <pc:sldMk cId="3493056288" sldId="1176"/>
        </pc:sldMkLst>
        <pc:spChg chg="mod">
          <ac:chgData name="Sharma Computer Academy" userId="08476b32c11f4418" providerId="LiveId" clId="{E28B5202-F246-401B-A7F2-C19B91F650FA}" dt="2020-11-09T07:50:10.113" v="1151" actId="20577"/>
          <ac:spMkLst>
            <pc:docMk/>
            <pc:sldMk cId="3493056288" sldId="11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4:15.945" v="1360" actId="115"/>
          <ac:spMkLst>
            <pc:docMk/>
            <pc:sldMk cId="3493056288" sldId="117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22.785" v="1361"/>
        <pc:sldMkLst>
          <pc:docMk/>
          <pc:sldMk cId="1365462698" sldId="1177"/>
        </pc:sldMkLst>
        <pc:spChg chg="mod">
          <ac:chgData name="Sharma Computer Academy" userId="08476b32c11f4418" providerId="LiveId" clId="{E28B5202-F246-401B-A7F2-C19B91F650FA}" dt="2020-11-09T08:08:23.880" v="1209" actId="20577"/>
          <ac:spMkLst>
            <pc:docMk/>
            <pc:sldMk cId="1365462698" sldId="11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0:37.434" v="1227" actId="207"/>
          <ac:spMkLst>
            <pc:docMk/>
            <pc:sldMk cId="1365462698" sldId="117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9T08:34:40.527" v="1363"/>
        <pc:sldMkLst>
          <pc:docMk/>
          <pc:sldMk cId="4294230844" sldId="1178"/>
        </pc:sldMkLst>
        <pc:spChg chg="mod">
          <ac:chgData name="Sharma Computer Academy" userId="08476b32c11f4418" providerId="LiveId" clId="{E28B5202-F246-401B-A7F2-C19B91F650FA}" dt="2020-11-09T08:11:27.439" v="1247" actId="20577"/>
          <ac:spMkLst>
            <pc:docMk/>
            <pc:sldMk cId="4294230844" sldId="117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5:26.750" v="1276" actId="5793"/>
          <ac:spMkLst>
            <pc:docMk/>
            <pc:sldMk cId="4294230844" sldId="117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9T08:25:18.576" v="1287" actId="47"/>
        <pc:sldMkLst>
          <pc:docMk/>
          <pc:sldMk cId="457540876" sldId="1179"/>
        </pc:sldMkLst>
      </pc:sldChg>
      <pc:sldChg chg="modSp add mod ord modAnim">
        <pc:chgData name="Sharma Computer Academy" userId="08476b32c11f4418" providerId="LiveId" clId="{E28B5202-F246-401B-A7F2-C19B91F650FA}" dt="2020-11-09T08:34:46.067" v="1364"/>
        <pc:sldMkLst>
          <pc:docMk/>
          <pc:sldMk cId="2617387224" sldId="1180"/>
        </pc:sldMkLst>
        <pc:spChg chg="mod">
          <ac:chgData name="Sharma Computer Academy" userId="08476b32c11f4418" providerId="LiveId" clId="{E28B5202-F246-401B-A7F2-C19B91F650FA}" dt="2020-11-09T08:25:13.384" v="1286" actId="20577"/>
          <ac:spMkLst>
            <pc:docMk/>
            <pc:sldMk cId="2617387224" sldId="118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E28B5202-F246-401B-A7F2-C19B91F650FA}" dt="2020-11-09T08:35:11.579" v="1368" actId="2890"/>
        <pc:sldMkLst>
          <pc:docMk/>
          <pc:sldMk cId="3861232242" sldId="1181"/>
        </pc:sldMkLst>
      </pc:sldChg>
    </pc:docChg>
  </pc:docChgLst>
  <pc:docChgLst>
    <pc:chgData name="Sharma Computer Academy" userId="08476b32c11f4418" providerId="LiveId" clId="{37286576-6DA9-41CE-91A6-C9D50770E685}"/>
    <pc:docChg chg="custSel delSld modSld">
      <pc:chgData name="Sharma Computer Academy" userId="08476b32c11f4418" providerId="LiveId" clId="{37286576-6DA9-41CE-91A6-C9D50770E685}" dt="2022-01-08T05:35:01.129" v="9" actId="47"/>
      <pc:docMkLst>
        <pc:docMk/>
      </pc:docMkLst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0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0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0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0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1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1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1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1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1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3889482276" sldId="537"/>
        </pc:sldMkLst>
      </pc:sldChg>
      <pc:sldChg chg="modSp mod">
        <pc:chgData name="Sharma Computer Academy" userId="08476b32c11f4418" providerId="LiveId" clId="{37286576-6DA9-41CE-91A6-C9D50770E685}" dt="2022-01-08T05:34:41.492" v="8" actId="20577"/>
        <pc:sldMkLst>
          <pc:docMk/>
          <pc:sldMk cId="0" sldId="1169"/>
        </pc:sldMkLst>
        <pc:spChg chg="mod">
          <ac:chgData name="Sharma Computer Academy" userId="08476b32c11f4418" providerId="LiveId" clId="{37286576-6DA9-41CE-91A6-C9D50770E685}" dt="2022-01-08T05:34:41.492" v="8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702057321" sldId="1197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2731660559" sldId="1208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014312464" sldId="1212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563086437" sldId="1213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359283501" sldId="1214"/>
        </pc:sldMkLst>
      </pc:sldChg>
      <pc:sldChg chg="del">
        <pc:chgData name="Sharma Computer Academy" userId="08476b32c11f4418" providerId="LiveId" clId="{37286576-6DA9-41CE-91A6-C9D50770E685}" dt="2022-01-08T05:35:01.129" v="9" actId="47"/>
        <pc:sldMkLst>
          <pc:docMk/>
          <pc:sldMk cId="1457957006" sldId="1216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1484951753" sldId="1217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004741594" sldId="1218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653134170" sldId="1219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130814487" sldId="1220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2393677109" sldId="1221"/>
        </pc:sldMkLst>
      </pc:sldChg>
      <pc:sldChg chg="del">
        <pc:chgData name="Sharma Computer Academy" userId="08476b32c11f4418" providerId="LiveId" clId="{37286576-6DA9-41CE-91A6-C9D50770E685}" dt="2022-01-08T05:34:35.114" v="0" actId="47"/>
        <pc:sldMkLst>
          <pc:docMk/>
          <pc:sldMk cId="3222212206" sldId="12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revisited.blogspot.com/2017/09/java-8-sorting-hashmap-by-values-in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19-Part 7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entrySet</a:t>
            </a:r>
            <a:r>
              <a:rPr lang="en-IN" dirty="0"/>
              <a:t> Method For Traversal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prototype of the method is :</a:t>
            </a:r>
          </a:p>
          <a:p>
            <a:endParaRPr lang="en-US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Set</a:t>
            </a:r>
            <a:r>
              <a:rPr lang="en-IN" b="1" dirty="0"/>
              <a:t>&lt;</a:t>
            </a:r>
            <a:r>
              <a:rPr lang="en-IN" b="1" dirty="0" err="1">
                <a:solidFill>
                  <a:srgbClr val="FF0000"/>
                </a:solidFill>
              </a:rPr>
              <a:t>Map.Entry</a:t>
            </a:r>
            <a:r>
              <a:rPr lang="en-IN" b="1" dirty="0">
                <a:solidFill>
                  <a:srgbClr val="FF0000"/>
                </a:solidFill>
              </a:rPr>
              <a:t>&lt;K,V&gt;</a:t>
            </a:r>
            <a:r>
              <a:rPr lang="en-IN" b="1" dirty="0"/>
              <a:t>&gt; </a:t>
            </a:r>
            <a:r>
              <a:rPr lang="en-IN" b="1" dirty="0" err="1">
                <a:solidFill>
                  <a:srgbClr val="0070C0"/>
                </a:solidFill>
              </a:rPr>
              <a:t>entrySet</a:t>
            </a:r>
            <a:r>
              <a:rPr lang="en-IN" b="1" dirty="0">
                <a:solidFill>
                  <a:srgbClr val="0070C0"/>
                </a:solidFill>
              </a:rPr>
              <a:t>()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The method </a:t>
            </a:r>
            <a:r>
              <a:rPr lang="en-IN" dirty="0" err="1">
                <a:solidFill>
                  <a:srgbClr val="0070C0"/>
                </a:solidFill>
              </a:rPr>
              <a:t>entrySet</a:t>
            </a:r>
            <a:r>
              <a:rPr lang="en-IN" dirty="0">
                <a:solidFill>
                  <a:srgbClr val="0070C0"/>
                </a:solidFill>
              </a:rPr>
              <a:t>( ) </a:t>
            </a:r>
            <a:r>
              <a:rPr lang="en-IN" dirty="0"/>
              <a:t>returns a </a:t>
            </a:r>
            <a:r>
              <a:rPr lang="en-IN" dirty="0">
                <a:solidFill>
                  <a:srgbClr val="0070C0"/>
                </a:solidFill>
              </a:rPr>
              <a:t>Set</a:t>
            </a:r>
            <a:r>
              <a:rPr lang="en-IN" dirty="0"/>
              <a:t> containing objects of the interface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defined in </a:t>
            </a:r>
            <a:r>
              <a:rPr lang="en-IN" dirty="0">
                <a:solidFill>
                  <a:srgbClr val="0070C0"/>
                </a:solidFill>
              </a:rPr>
              <a:t>Map.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2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Map.Entry</a:t>
            </a:r>
            <a:r>
              <a:rPr lang="en-IN" dirty="0"/>
              <a:t>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boolean</a:t>
            </a:r>
            <a:r>
              <a:rPr lang="en-IN" b="1" dirty="0"/>
              <a:t> equals(Object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>
              <a:buNone/>
            </a:pPr>
            <a:r>
              <a:rPr lang="en-IN" dirty="0"/>
              <a:t>Returns true if </a:t>
            </a:r>
            <a:r>
              <a:rPr lang="en-IN" dirty="0" err="1"/>
              <a:t>obj</a:t>
            </a:r>
            <a:r>
              <a:rPr lang="en-IN" dirty="0"/>
              <a:t> is a </a:t>
            </a:r>
            <a:r>
              <a:rPr lang="en-IN" dirty="0" err="1"/>
              <a:t>Map.Entry</a:t>
            </a:r>
            <a:r>
              <a:rPr lang="en-IN" dirty="0"/>
              <a:t> whose key and value are </a:t>
            </a:r>
          </a:p>
          <a:p>
            <a:pPr>
              <a:buNone/>
            </a:pPr>
            <a:r>
              <a:rPr lang="en-IN" dirty="0"/>
              <a:t>equal to that of the invoking object.</a:t>
            </a:r>
            <a:endParaRPr lang="en-US" dirty="0"/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/>
              <a:t>Object </a:t>
            </a:r>
            <a:r>
              <a:rPr lang="en-IN" b="1" dirty="0" err="1"/>
              <a:t>getKey</a:t>
            </a:r>
            <a:r>
              <a:rPr lang="en-IN" b="1" dirty="0"/>
              <a:t>( )</a:t>
            </a:r>
            <a:endParaRPr lang="en-IN" dirty="0"/>
          </a:p>
          <a:p>
            <a:pPr>
              <a:buNone/>
            </a:pPr>
            <a:r>
              <a:rPr lang="en-IN" dirty="0"/>
              <a:t>Returns the key for this map entry.</a:t>
            </a:r>
            <a:endParaRPr lang="en-US" dirty="0">
              <a:solidFill>
                <a:srgbClr val="0070C0"/>
              </a:solidFill>
            </a:endParaRPr>
          </a:p>
          <a:p>
            <a:endParaRPr lang="en-IN" b="1" dirty="0"/>
          </a:p>
          <a:p>
            <a:r>
              <a:rPr lang="en-IN" b="1" dirty="0"/>
              <a:t>Object </a:t>
            </a:r>
            <a:r>
              <a:rPr lang="en-IN" b="1" dirty="0" err="1"/>
              <a:t>getValue</a:t>
            </a:r>
            <a:r>
              <a:rPr lang="en-IN" b="1" dirty="0"/>
              <a:t>( )</a:t>
            </a:r>
          </a:p>
          <a:p>
            <a:pPr>
              <a:buNone/>
            </a:pPr>
            <a:r>
              <a:rPr lang="en-IN" dirty="0"/>
              <a:t>Returns the value for this map entry.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Map.Entry</a:t>
            </a:r>
            <a:r>
              <a:rPr lang="en-IN" dirty="0"/>
              <a:t>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hashCode</a:t>
            </a:r>
            <a:r>
              <a:rPr lang="en-IN" b="1" dirty="0"/>
              <a:t>( )</a:t>
            </a:r>
          </a:p>
          <a:p>
            <a:pPr>
              <a:buNone/>
            </a:pPr>
            <a:r>
              <a:rPr lang="en-IN" dirty="0"/>
              <a:t>Returns the hash code for this map entry.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Object </a:t>
            </a:r>
            <a:r>
              <a:rPr lang="en-IN" b="1" dirty="0" err="1"/>
              <a:t>setValue</a:t>
            </a:r>
            <a:r>
              <a:rPr lang="en-IN" b="1" dirty="0"/>
              <a:t>(Object v)</a:t>
            </a:r>
          </a:p>
          <a:p>
            <a:pPr>
              <a:buNone/>
            </a:pPr>
            <a:r>
              <a:rPr lang="en-IN" dirty="0"/>
              <a:t>Sets the value for this map entry to</a:t>
            </a:r>
            <a:r>
              <a:rPr lang="en-IN" dirty="0">
                <a:solidFill>
                  <a:srgbClr val="FF0000"/>
                </a:solidFill>
              </a:rPr>
              <a:t> v</a:t>
            </a:r>
            <a:r>
              <a:rPr lang="en-IN" dirty="0"/>
              <a:t>. A </a:t>
            </a:r>
          </a:p>
          <a:p>
            <a:pPr>
              <a:buNone/>
            </a:pPr>
            <a:r>
              <a:rPr lang="en-IN" dirty="0" err="1">
                <a:solidFill>
                  <a:srgbClr val="FF0000"/>
                </a:solidFill>
              </a:rPr>
              <a:t>ClassCastException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thrown if </a:t>
            </a:r>
            <a:r>
              <a:rPr lang="en-IN" dirty="0">
                <a:solidFill>
                  <a:srgbClr val="FF0000"/>
                </a:solidFill>
              </a:rPr>
              <a:t>v</a:t>
            </a:r>
            <a:r>
              <a:rPr lang="en-IN" dirty="0"/>
              <a:t> is not the correct type for </a:t>
            </a:r>
          </a:p>
          <a:p>
            <a:pPr>
              <a:buNone/>
            </a:pPr>
            <a:r>
              <a:rPr lang="en-IN" dirty="0"/>
              <a:t>the map. A </a:t>
            </a:r>
            <a:r>
              <a:rPr lang="en-IN" dirty="0" err="1">
                <a:solidFill>
                  <a:srgbClr val="FF0000"/>
                </a:solidFill>
              </a:rPr>
              <a:t>NullPointerException</a:t>
            </a:r>
            <a:r>
              <a:rPr lang="en-IN" dirty="0"/>
              <a:t> is thrown if </a:t>
            </a:r>
            <a:r>
              <a:rPr lang="en-IN" dirty="0">
                <a:solidFill>
                  <a:srgbClr val="FF0000"/>
                </a:solidFill>
              </a:rPr>
              <a:t>v</a:t>
            </a:r>
            <a:r>
              <a:rPr lang="en-IN" dirty="0"/>
              <a:t> is null and </a:t>
            </a:r>
          </a:p>
          <a:p>
            <a:pPr>
              <a:buNone/>
            </a:pPr>
            <a:r>
              <a:rPr lang="en-IN" dirty="0"/>
              <a:t>the map does not permit null keys. An </a:t>
            </a:r>
          </a:p>
          <a:p>
            <a:pPr>
              <a:buNone/>
            </a:pPr>
            <a:r>
              <a:rPr lang="en-IN" dirty="0" err="1">
                <a:solidFill>
                  <a:srgbClr val="FF0000"/>
                </a:solidFill>
              </a:rPr>
              <a:t>UnsupportedOperationException</a:t>
            </a:r>
            <a:r>
              <a:rPr lang="en-IN" dirty="0"/>
              <a:t> is thrown if the map </a:t>
            </a:r>
          </a:p>
          <a:p>
            <a:pPr>
              <a:buNone/>
            </a:pPr>
            <a:r>
              <a:rPr lang="en-IN" dirty="0"/>
              <a:t>cannot be changed.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3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Rewrite the previous code to display the output as follows: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2928934"/>
          <a:ext cx="70723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Roll no is  …, Name is …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Roll no is …, Name is …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Roll no is …,</a:t>
                      </a:r>
                      <a:r>
                        <a:rPr lang="en-US" b="1" baseline="0" dirty="0"/>
                        <a:t> Name is …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8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IN" sz="2800" dirty="0"/>
              <a:t>Which of these methods deletes all the elements from invoking collection?</a:t>
            </a:r>
            <a:br>
              <a:rPr lang="en-IN" sz="2800" dirty="0"/>
            </a:br>
            <a:r>
              <a:rPr lang="en-IN" sz="2800" dirty="0"/>
              <a:t>a) clear()</a:t>
            </a:r>
            <a:br>
              <a:rPr lang="en-IN" sz="2800" dirty="0"/>
            </a:br>
            <a:r>
              <a:rPr lang="en-IN" sz="2800" dirty="0"/>
              <a:t>b) reset()</a:t>
            </a:r>
            <a:br>
              <a:rPr lang="en-IN" sz="2800" dirty="0"/>
            </a:br>
            <a:r>
              <a:rPr lang="en-IN" sz="2800" dirty="0"/>
              <a:t>c) delete()</a:t>
            </a:r>
            <a:br>
              <a:rPr lang="en-IN" sz="2800" dirty="0"/>
            </a:br>
            <a:r>
              <a:rPr lang="en-IN" sz="2800" dirty="0"/>
              <a:t>d) </a:t>
            </a:r>
            <a:r>
              <a:rPr lang="en-IN" sz="2800" dirty="0" err="1"/>
              <a:t>clearAll</a:t>
            </a:r>
            <a:r>
              <a:rPr lang="en-IN" sz="2800" dirty="0"/>
              <a:t>()</a:t>
            </a:r>
          </a:p>
          <a:p>
            <a:pPr marL="514350" indent="-514350">
              <a:buNone/>
            </a:pPr>
            <a:r>
              <a:rPr lang="en-US" sz="2800" b="1" dirty="0"/>
              <a:t>Answer: a) clear( )</a:t>
            </a:r>
          </a:p>
          <a:p>
            <a:pPr marL="514350" indent="-514350">
              <a:buAutoNum type="arabicPeriod" startAt="2"/>
            </a:pPr>
            <a:r>
              <a:rPr lang="en-IN" sz="2800" dirty="0"/>
              <a:t>Suppose that you would like to create an instance of a new Map that has an iteration order that is the same as the iteration order of an existing instance of a Map. Which concrete implementation of the Map interface should be used for the new instance?</a:t>
            </a:r>
          </a:p>
          <a:p>
            <a:pPr marL="514350" indent="-514350">
              <a:buNone/>
            </a:pPr>
            <a:r>
              <a:rPr lang="en-IN" sz="2800" dirty="0"/>
              <a:t>a)</a:t>
            </a:r>
            <a:r>
              <a:rPr lang="en-IN" sz="2800" dirty="0" err="1"/>
              <a:t>TreeMap</a:t>
            </a:r>
            <a:r>
              <a:rPr lang="en-IN" sz="2800" b="1" dirty="0"/>
              <a:t> </a:t>
            </a:r>
          </a:p>
          <a:p>
            <a:pPr marL="514350" indent="-514350">
              <a:buNone/>
            </a:pPr>
            <a:r>
              <a:rPr lang="en-IN" sz="2800" dirty="0"/>
              <a:t>b)</a:t>
            </a:r>
            <a:r>
              <a:rPr lang="en-IN" sz="2800" b="1" dirty="0"/>
              <a:t>.</a:t>
            </a:r>
            <a:r>
              <a:rPr lang="en-IN" sz="2800" dirty="0" err="1"/>
              <a:t>HashMap</a:t>
            </a:r>
            <a:r>
              <a:rPr lang="en-IN" sz="2800" b="1" dirty="0"/>
              <a:t> </a:t>
            </a:r>
          </a:p>
          <a:p>
            <a:pPr marL="514350" indent="-514350">
              <a:buNone/>
            </a:pPr>
            <a:r>
              <a:rPr lang="en-IN" sz="2800" dirty="0"/>
              <a:t>c).</a:t>
            </a:r>
            <a:r>
              <a:rPr lang="en-IN" sz="2800" dirty="0" err="1"/>
              <a:t>LinkedHashMap</a:t>
            </a:r>
            <a:endParaRPr lang="en-IN" sz="2800" dirty="0"/>
          </a:p>
          <a:p>
            <a:pPr marL="514350" indent="-514350">
              <a:buNone/>
            </a:pPr>
            <a:r>
              <a:rPr lang="en-US" sz="2800" b="1" dirty="0"/>
              <a:t>Answer: c) </a:t>
            </a:r>
            <a:r>
              <a:rPr lang="en-US" sz="2800" b="1" dirty="0" err="1"/>
              <a:t>LinkedHashMap</a:t>
            </a:r>
            <a:endParaRPr lang="en-IN" sz="2800" b="1" dirty="0"/>
          </a:p>
          <a:p>
            <a:pPr marL="514350" indent="-514350">
              <a:buNone/>
            </a:pPr>
            <a:endParaRPr lang="en-IN" sz="2800" dirty="0"/>
          </a:p>
          <a:p>
            <a:pPr marL="514350" indent="-514350">
              <a:buAutoNum type="arabicPeriod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t">
              <a:buNone/>
            </a:pPr>
            <a:r>
              <a:rPr lang="en-US" sz="2800" dirty="0"/>
              <a:t>3. </a:t>
            </a:r>
            <a:r>
              <a:rPr lang="en-US" sz="2800" b="1" dirty="0"/>
              <a:t>Tell the output</a:t>
            </a:r>
            <a:endParaRPr lang="en-IN" sz="2800" b="1" dirty="0"/>
          </a:p>
          <a:p>
            <a:pPr fontAlgn="t">
              <a:buNone/>
            </a:pPr>
            <a:r>
              <a:rPr lang="en-IN" sz="2800" b="1" dirty="0"/>
              <a:t>import</a:t>
            </a:r>
            <a:r>
              <a:rPr lang="en-IN" sz="2800" dirty="0"/>
              <a:t> </a:t>
            </a:r>
            <a:r>
              <a:rPr lang="en-IN" sz="2800" dirty="0" err="1"/>
              <a:t>java.util</a:t>
            </a:r>
            <a:r>
              <a:rPr lang="en-IN" sz="2800" dirty="0"/>
              <a:t>.*;</a:t>
            </a:r>
          </a:p>
          <a:p>
            <a:pPr fontAlgn="t">
              <a:buNone/>
            </a:pPr>
            <a:r>
              <a:rPr lang="en-IN" sz="2800" b="1" dirty="0"/>
              <a:t>class</a:t>
            </a:r>
            <a:r>
              <a:rPr lang="en-IN" sz="2800" dirty="0"/>
              <a:t> stack {</a:t>
            </a:r>
          </a:p>
          <a:p>
            <a:pPr fontAlgn="t">
              <a:buNone/>
            </a:pPr>
            <a:r>
              <a:rPr lang="en-IN" sz="2800" b="1" dirty="0"/>
              <a:t>public</a:t>
            </a:r>
            <a:r>
              <a:rPr lang="en-IN" sz="2800" dirty="0"/>
              <a:t> </a:t>
            </a:r>
            <a:r>
              <a:rPr lang="en-IN" sz="2800" b="1" dirty="0"/>
              <a:t>static</a:t>
            </a:r>
            <a:r>
              <a:rPr lang="en-IN" sz="2800" dirty="0"/>
              <a:t> </a:t>
            </a:r>
            <a:r>
              <a:rPr lang="en-IN" sz="2800" b="1" dirty="0"/>
              <a:t>void</a:t>
            </a:r>
            <a:r>
              <a:rPr lang="en-IN" sz="2800" dirty="0"/>
              <a:t> main(String </a:t>
            </a:r>
            <a:r>
              <a:rPr lang="en-IN" sz="2800" dirty="0" err="1"/>
              <a:t>args</a:t>
            </a:r>
            <a:r>
              <a:rPr lang="en-IN" sz="2800" dirty="0"/>
              <a:t>[]) {</a:t>
            </a:r>
          </a:p>
          <a:p>
            <a:pPr fontAlgn="t">
              <a:buNone/>
            </a:pPr>
            <a:r>
              <a:rPr lang="en-IN" sz="2800" dirty="0"/>
              <a:t>Stack </a:t>
            </a:r>
            <a:r>
              <a:rPr lang="en-IN" sz="2800" dirty="0" err="1"/>
              <a:t>obj</a:t>
            </a:r>
            <a:r>
              <a:rPr lang="en-IN" sz="2800" dirty="0"/>
              <a:t> = </a:t>
            </a:r>
            <a:r>
              <a:rPr lang="en-IN" sz="2800" b="1" dirty="0"/>
              <a:t>new</a:t>
            </a:r>
            <a:r>
              <a:rPr lang="en-IN" sz="2800" dirty="0"/>
              <a:t> Stack();</a:t>
            </a:r>
          </a:p>
          <a:p>
            <a:pPr fontAlgn="t">
              <a:buNone/>
            </a:pPr>
            <a:r>
              <a:rPr lang="en-IN" sz="2800" dirty="0" err="1"/>
              <a:t>obj.push</a:t>
            </a:r>
            <a:r>
              <a:rPr lang="en-IN" sz="2800" dirty="0"/>
              <a:t>(</a:t>
            </a:r>
            <a:r>
              <a:rPr lang="en-IN" sz="2800" b="1" dirty="0"/>
              <a:t>new</a:t>
            </a:r>
            <a:r>
              <a:rPr lang="en-IN" sz="2800" dirty="0"/>
              <a:t> Integer(3));</a:t>
            </a:r>
          </a:p>
          <a:p>
            <a:pPr fontAlgn="t">
              <a:buNone/>
            </a:pPr>
            <a:r>
              <a:rPr lang="en-IN" sz="2800" dirty="0" err="1"/>
              <a:t>obj.push</a:t>
            </a:r>
            <a:r>
              <a:rPr lang="en-IN" sz="2800" dirty="0"/>
              <a:t>(</a:t>
            </a:r>
            <a:r>
              <a:rPr lang="en-IN" sz="2800" b="1" dirty="0"/>
              <a:t>new</a:t>
            </a:r>
            <a:r>
              <a:rPr lang="en-IN" sz="2800" dirty="0"/>
              <a:t> Integer(2));</a:t>
            </a:r>
          </a:p>
          <a:p>
            <a:pPr fontAlgn="t">
              <a:buNone/>
            </a:pPr>
            <a:r>
              <a:rPr lang="en-IN" sz="2800" dirty="0"/>
              <a:t>obj.pop();</a:t>
            </a:r>
          </a:p>
          <a:p>
            <a:pPr fontAlgn="t">
              <a:buNone/>
            </a:pPr>
            <a:r>
              <a:rPr lang="en-IN" sz="2800" dirty="0" err="1"/>
              <a:t>obj.push</a:t>
            </a:r>
            <a:r>
              <a:rPr lang="en-IN" sz="2800" dirty="0"/>
              <a:t>(</a:t>
            </a:r>
            <a:r>
              <a:rPr lang="en-IN" sz="2800" b="1" dirty="0"/>
              <a:t>new</a:t>
            </a:r>
            <a:r>
              <a:rPr lang="en-IN" sz="2800" dirty="0"/>
              <a:t> Integer(5));</a:t>
            </a:r>
          </a:p>
          <a:p>
            <a:pPr fontAlgn="t">
              <a:buNone/>
            </a:pPr>
            <a:r>
              <a:rPr lang="en-IN" sz="2800" dirty="0" err="1"/>
              <a:t>System.out.println</a:t>
            </a:r>
            <a:r>
              <a:rPr lang="en-IN" sz="2800" dirty="0"/>
              <a:t>(</a:t>
            </a:r>
            <a:r>
              <a:rPr lang="en-IN" sz="2800" dirty="0" err="1"/>
              <a:t>obj</a:t>
            </a:r>
            <a:r>
              <a:rPr lang="en-IN" sz="2800" dirty="0"/>
              <a:t>);</a:t>
            </a:r>
          </a:p>
          <a:p>
            <a:pPr fontAlgn="t">
              <a:buNone/>
            </a:pPr>
            <a:r>
              <a:rPr lang="en-IN" sz="2800" dirty="0"/>
              <a:t>}</a:t>
            </a:r>
          </a:p>
          <a:p>
            <a:pPr fontAlgn="t">
              <a:buNone/>
            </a:pPr>
            <a:r>
              <a:rPr lang="en-IN" sz="2800" dirty="0"/>
              <a:t>}</a:t>
            </a:r>
          </a:p>
          <a:p>
            <a:pPr fontAlgn="t">
              <a:buNone/>
            </a:pPr>
            <a:r>
              <a:rPr lang="pt-BR" sz="2800" dirty="0"/>
              <a:t>a) [3, 5]</a:t>
            </a:r>
          </a:p>
          <a:p>
            <a:pPr fontAlgn="t">
              <a:buNone/>
            </a:pPr>
            <a:r>
              <a:rPr lang="pt-BR" sz="2800" dirty="0"/>
              <a:t>b) [3, 2]</a:t>
            </a:r>
          </a:p>
          <a:p>
            <a:pPr fontAlgn="t">
              <a:buNone/>
            </a:pPr>
            <a:r>
              <a:rPr lang="pt-BR" sz="2800" dirty="0"/>
              <a:t>c) [3, 2, 5]</a:t>
            </a:r>
          </a:p>
          <a:p>
            <a:pPr fontAlgn="t">
              <a:buNone/>
            </a:pPr>
            <a:r>
              <a:rPr lang="pt-BR" sz="2800" dirty="0"/>
              <a:t>d) [3, 5, 2]</a:t>
            </a:r>
            <a:endParaRPr lang="en-IN" sz="2800" dirty="0"/>
          </a:p>
          <a:p>
            <a:pPr marL="514350" indent="-514350">
              <a:buNone/>
            </a:pPr>
            <a:r>
              <a:rPr lang="en-US" sz="2800" b="1" dirty="0"/>
              <a:t>Answer: a) [3,5]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t">
              <a:buAutoNum type="arabicPlain" startAt="4"/>
            </a:pPr>
            <a:r>
              <a:rPr lang="en-IN" dirty="0"/>
              <a:t>.Which collection class allows you to grow or shrink its size and provides indexed access to its elements, but whose methods are not synchronized?</a:t>
            </a:r>
          </a:p>
          <a:p>
            <a:pPr marL="514350" indent="-514350" fontAlgn="t">
              <a:buNone/>
            </a:pPr>
            <a:r>
              <a:rPr lang="pt-BR" dirty="0"/>
              <a:t>a)</a:t>
            </a:r>
            <a:r>
              <a:rPr lang="en-IN" dirty="0" err="1"/>
              <a:t>java.util.HashSet</a:t>
            </a:r>
            <a:r>
              <a:rPr lang="en-IN" dirty="0"/>
              <a:t> </a:t>
            </a:r>
          </a:p>
          <a:p>
            <a:pPr marL="514350" indent="-514350" fontAlgn="t">
              <a:buNone/>
            </a:pPr>
            <a:r>
              <a:rPr lang="en-IN" dirty="0"/>
              <a:t>b)</a:t>
            </a:r>
            <a:r>
              <a:rPr lang="en-IN" dirty="0" err="1"/>
              <a:t>java.util.LinkedHashSet</a:t>
            </a:r>
            <a:r>
              <a:rPr lang="en-IN" b="1" dirty="0"/>
              <a:t> </a:t>
            </a:r>
          </a:p>
          <a:p>
            <a:pPr marL="514350" indent="-514350" fontAlgn="t">
              <a:buNone/>
            </a:pPr>
            <a:r>
              <a:rPr lang="en-IN" b="1" dirty="0"/>
              <a:t>c)</a:t>
            </a:r>
            <a:r>
              <a:rPr lang="en-IN" dirty="0" err="1"/>
              <a:t>java.util.List</a:t>
            </a:r>
            <a:r>
              <a:rPr lang="en-IN" dirty="0"/>
              <a:t> </a:t>
            </a:r>
          </a:p>
          <a:p>
            <a:pPr marL="514350" indent="-514350" fontAlgn="t">
              <a:buNone/>
            </a:pPr>
            <a:r>
              <a:rPr lang="en-IN" dirty="0"/>
              <a:t>d)</a:t>
            </a:r>
            <a:r>
              <a:rPr lang="en-IN" dirty="0" err="1"/>
              <a:t>java.util.ArrayList</a:t>
            </a:r>
            <a:endParaRPr lang="en-IN" dirty="0"/>
          </a:p>
          <a:p>
            <a:pPr marL="514350" indent="-514350" fontAlgn="t">
              <a:buNone/>
            </a:pPr>
            <a:r>
              <a:rPr lang="en-US" b="1" dirty="0"/>
              <a:t>Answer: d) </a:t>
            </a:r>
            <a:r>
              <a:rPr lang="en-US" b="1" dirty="0" err="1"/>
              <a:t>java.util.ArrayList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t">
              <a:buNone/>
            </a:pPr>
            <a:r>
              <a:rPr lang="en-IN" dirty="0"/>
              <a:t>5	. You need to store elements in a collection that guarantees that no duplicates are stored and all elements can be accessed in natural order. Which interface provides that capability?</a:t>
            </a:r>
          </a:p>
          <a:p>
            <a:pPr marL="514350" indent="-514350" fontAlgn="t">
              <a:buNone/>
            </a:pPr>
            <a:r>
              <a:rPr lang="pt-BR" dirty="0"/>
              <a:t>a)</a:t>
            </a:r>
            <a:r>
              <a:rPr lang="en-IN" dirty="0" err="1"/>
              <a:t>java.util.Map</a:t>
            </a:r>
            <a:r>
              <a:rPr lang="en-IN" dirty="0"/>
              <a:t> </a:t>
            </a:r>
          </a:p>
          <a:p>
            <a:pPr marL="514350" indent="-514350" fontAlgn="t">
              <a:buNone/>
            </a:pPr>
            <a:r>
              <a:rPr lang="en-IN" dirty="0"/>
              <a:t>b)</a:t>
            </a:r>
            <a:r>
              <a:rPr lang="en-IN" dirty="0" err="1"/>
              <a:t>java.util.Set</a:t>
            </a:r>
            <a:endParaRPr lang="en-IN" b="1" dirty="0"/>
          </a:p>
          <a:p>
            <a:pPr marL="514350" indent="-514350" fontAlgn="t">
              <a:buNone/>
            </a:pPr>
            <a:r>
              <a:rPr lang="en-IN" b="1" dirty="0"/>
              <a:t>c)</a:t>
            </a:r>
            <a:r>
              <a:rPr lang="en-IN" dirty="0" err="1"/>
              <a:t>java.util.List</a:t>
            </a:r>
            <a:r>
              <a:rPr lang="en-IN" dirty="0"/>
              <a:t> </a:t>
            </a:r>
          </a:p>
          <a:p>
            <a:pPr marL="514350" indent="-514350" fontAlgn="t">
              <a:buNone/>
            </a:pPr>
            <a:r>
              <a:rPr lang="en-IN" dirty="0"/>
              <a:t>d)</a:t>
            </a:r>
            <a:r>
              <a:rPr lang="en-IN" dirty="0" err="1"/>
              <a:t>java.util.Collection</a:t>
            </a:r>
            <a:endParaRPr lang="en-IN" dirty="0"/>
          </a:p>
          <a:p>
            <a:pPr marL="514350" indent="-514350" fontAlgn="t">
              <a:buNone/>
            </a:pPr>
            <a:r>
              <a:rPr lang="en-US" b="1" dirty="0"/>
              <a:t>Answer: b) </a:t>
            </a:r>
            <a:r>
              <a:rPr lang="en-US" b="1" dirty="0" err="1"/>
              <a:t>java.util.Set</a:t>
            </a:r>
            <a:endParaRPr lang="en-US" b="1" dirty="0"/>
          </a:p>
          <a:p>
            <a:pPr marL="514350" indent="-514350" fontAlgn="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t">
              <a:buNone/>
            </a:pPr>
            <a:r>
              <a:rPr lang="en-IN" dirty="0"/>
              <a:t>6	. Which collection class allows you to access its elements by associating a key with an element's value, and provides synchronization?</a:t>
            </a:r>
          </a:p>
          <a:p>
            <a:pPr marL="514350" indent="-514350" fontAlgn="t">
              <a:buNone/>
            </a:pPr>
            <a:r>
              <a:rPr lang="pt-BR" dirty="0"/>
              <a:t>a)</a:t>
            </a:r>
            <a:r>
              <a:rPr lang="en-IN" dirty="0" err="1"/>
              <a:t>java.util.SortedMap</a:t>
            </a:r>
            <a:r>
              <a:rPr lang="en-IN" dirty="0"/>
              <a:t> </a:t>
            </a:r>
          </a:p>
          <a:p>
            <a:pPr marL="514350" indent="-514350" fontAlgn="t">
              <a:buNone/>
            </a:pPr>
            <a:r>
              <a:rPr lang="en-IN" dirty="0"/>
              <a:t>b)</a:t>
            </a:r>
            <a:r>
              <a:rPr lang="en-IN" dirty="0" err="1"/>
              <a:t>java.util.TreeMap</a:t>
            </a:r>
            <a:endParaRPr lang="en-IN" b="1" dirty="0"/>
          </a:p>
          <a:p>
            <a:pPr marL="514350" indent="-514350" fontAlgn="t">
              <a:buNone/>
            </a:pPr>
            <a:r>
              <a:rPr lang="en-IN" b="1" dirty="0"/>
              <a:t>c)</a:t>
            </a:r>
            <a:r>
              <a:rPr lang="en-IN" dirty="0" err="1"/>
              <a:t>java.util.TreeSet</a:t>
            </a:r>
            <a:endParaRPr lang="en-IN" dirty="0"/>
          </a:p>
          <a:p>
            <a:pPr marL="514350" indent="-514350" fontAlgn="t">
              <a:buNone/>
            </a:pPr>
            <a:r>
              <a:rPr lang="en-IN" dirty="0"/>
              <a:t>d)</a:t>
            </a:r>
            <a:r>
              <a:rPr lang="en-IN" dirty="0" err="1"/>
              <a:t>java.util.Hashtable</a:t>
            </a:r>
            <a:endParaRPr lang="en-IN" dirty="0"/>
          </a:p>
          <a:p>
            <a:pPr marL="514350" indent="-514350" fontAlgn="t">
              <a:buNone/>
            </a:pPr>
            <a:r>
              <a:rPr lang="en-US" b="1" dirty="0"/>
              <a:t>Answer: d) </a:t>
            </a:r>
            <a:r>
              <a:rPr lang="en-US" b="1" dirty="0" err="1"/>
              <a:t>java.util.Hashtable</a:t>
            </a:r>
            <a:endParaRPr lang="en-US" b="1" dirty="0"/>
          </a:p>
          <a:p>
            <a:pPr marL="514350" indent="-514350" fontAlgn="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fontAlgn="t">
              <a:buAutoNum type="arabicPlain" startAt="7"/>
            </a:pPr>
            <a:r>
              <a:rPr lang="en-IN" dirty="0"/>
              <a:t> class Test1 {</a:t>
            </a:r>
          </a:p>
          <a:p>
            <a:pPr marL="457200" indent="-457200" fontAlgn="t">
              <a:buNone/>
            </a:pPr>
            <a:r>
              <a:rPr lang="en-IN" dirty="0"/>
              <a:t> public </a:t>
            </a:r>
            <a:r>
              <a:rPr lang="en-IN" dirty="0" err="1"/>
              <a:t>int</a:t>
            </a:r>
            <a:r>
              <a:rPr lang="en-IN" dirty="0"/>
              <a:t> value; </a:t>
            </a:r>
          </a:p>
          <a:p>
            <a:pPr marL="457200" indent="-457200" fontAlgn="t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hashCode</a:t>
            </a:r>
            <a:r>
              <a:rPr lang="en-IN" dirty="0"/>
              <a:t>() { return 42; } } </a:t>
            </a:r>
          </a:p>
          <a:p>
            <a:pPr marL="457200" indent="-457200" fontAlgn="t">
              <a:buNone/>
            </a:pPr>
            <a:r>
              <a:rPr lang="en-IN" dirty="0"/>
              <a:t>class Test2 { </a:t>
            </a:r>
          </a:p>
          <a:p>
            <a:pPr marL="457200" indent="-457200" fontAlgn="t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value; </a:t>
            </a:r>
          </a:p>
          <a:p>
            <a:pPr marL="457200" indent="-457200" fontAlgn="t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hashcode</a:t>
            </a:r>
            <a:r>
              <a:rPr lang="en-IN" dirty="0"/>
              <a:t>() { return (</a:t>
            </a:r>
            <a:r>
              <a:rPr lang="en-IN" dirty="0" err="1"/>
              <a:t>int</a:t>
            </a:r>
            <a:r>
              <a:rPr lang="en-IN" dirty="0"/>
              <a:t>)(value^5); } }</a:t>
            </a:r>
            <a:endParaRPr lang="en-US" b="1" dirty="0"/>
          </a:p>
          <a:p>
            <a:pPr marL="342900" indent="-342900" fontAlgn="t">
              <a:buNone/>
            </a:pPr>
            <a:endParaRPr lang="en-IN" dirty="0"/>
          </a:p>
          <a:p>
            <a:pPr marL="514350" indent="-514350" fontAlgn="t">
              <a:buNone/>
            </a:pPr>
            <a:r>
              <a:rPr lang="pt-BR" dirty="0"/>
              <a:t>a)</a:t>
            </a:r>
            <a:r>
              <a:rPr lang="en-IN" dirty="0"/>
              <a:t> class Test1 will not compile.</a:t>
            </a:r>
          </a:p>
          <a:p>
            <a:pPr marL="514350" indent="-514350" fontAlgn="t">
              <a:buNone/>
            </a:pPr>
            <a:r>
              <a:rPr lang="en-IN" dirty="0"/>
              <a:t>b) The Test1 </a:t>
            </a:r>
            <a:r>
              <a:rPr lang="en-IN" dirty="0" err="1"/>
              <a:t>hashCode</a:t>
            </a:r>
            <a:r>
              <a:rPr lang="en-IN" dirty="0"/>
              <a:t>() method is more efficient than the Test2 </a:t>
            </a:r>
          </a:p>
          <a:p>
            <a:pPr marL="514350" indent="-514350" fontAlgn="t">
              <a:buNone/>
            </a:pPr>
            <a:r>
              <a:rPr lang="en-IN" dirty="0"/>
              <a:t>   </a:t>
            </a:r>
            <a:r>
              <a:rPr lang="en-IN" dirty="0" err="1"/>
              <a:t>hashCode</a:t>
            </a:r>
            <a:r>
              <a:rPr lang="en-IN" dirty="0"/>
              <a:t>()method.</a:t>
            </a:r>
            <a:endParaRPr lang="en-IN" b="1" dirty="0"/>
          </a:p>
          <a:p>
            <a:pPr marL="514350" indent="-514350" fontAlgn="t">
              <a:buNone/>
            </a:pPr>
            <a:r>
              <a:rPr lang="en-IN" b="1" dirty="0"/>
              <a:t>c)</a:t>
            </a:r>
            <a:r>
              <a:rPr lang="en-IN" dirty="0"/>
              <a:t> The Test1 </a:t>
            </a:r>
            <a:r>
              <a:rPr lang="en-IN" dirty="0" err="1"/>
              <a:t>hashCode</a:t>
            </a:r>
            <a:r>
              <a:rPr lang="en-IN" dirty="0"/>
              <a:t>() method is less efficient than the Test2 </a:t>
            </a:r>
          </a:p>
          <a:p>
            <a:pPr marL="514350" indent="-514350" fontAlgn="t">
              <a:buNone/>
            </a:pPr>
            <a:r>
              <a:rPr lang="en-IN" dirty="0" err="1"/>
              <a:t>hashCode</a:t>
            </a:r>
            <a:r>
              <a:rPr lang="en-IN" dirty="0"/>
              <a:t>()method.</a:t>
            </a:r>
          </a:p>
          <a:p>
            <a:pPr marL="514350" indent="-514350" fontAlgn="t">
              <a:buNone/>
            </a:pPr>
            <a:r>
              <a:rPr lang="en-IN" dirty="0"/>
              <a:t>d) class Test2 will not compile.</a:t>
            </a:r>
          </a:p>
          <a:p>
            <a:pPr marL="514350" indent="-514350" fontAlgn="t">
              <a:buNone/>
            </a:pPr>
            <a:r>
              <a:rPr lang="en-US" b="1" dirty="0"/>
              <a:t>Answer: c)</a:t>
            </a:r>
          </a:p>
          <a:p>
            <a:pPr marL="514350" indent="-514350" fontAlgn="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fontAlgn="t">
              <a:buNone/>
            </a:pPr>
            <a:r>
              <a:rPr lang="en-IN" dirty="0"/>
              <a:t>8	What two statements are true about properly overridden </a:t>
            </a:r>
            <a:r>
              <a:rPr lang="en-IN" b="1" dirty="0" err="1"/>
              <a:t>hashCode</a:t>
            </a:r>
            <a:r>
              <a:rPr lang="en-IN" b="1" dirty="0"/>
              <a:t>()</a:t>
            </a:r>
            <a:r>
              <a:rPr lang="en-IN" dirty="0"/>
              <a:t> and </a:t>
            </a:r>
            <a:r>
              <a:rPr lang="en-IN" b="1" dirty="0"/>
              <a:t>equals()</a:t>
            </a:r>
            <a:r>
              <a:rPr lang="en-IN" dirty="0"/>
              <a:t>methods?</a:t>
            </a:r>
          </a:p>
          <a:p>
            <a:pPr marL="514350" indent="-514350" fontAlgn="t">
              <a:buNone/>
            </a:pPr>
            <a:endParaRPr lang="pt-BR" dirty="0"/>
          </a:p>
          <a:p>
            <a:pPr marL="514350" indent="-514350" fontAlgn="t">
              <a:buNone/>
            </a:pPr>
            <a:r>
              <a:rPr lang="pt-BR" dirty="0"/>
              <a:t>1)</a:t>
            </a:r>
            <a:r>
              <a:rPr lang="en-IN" dirty="0"/>
              <a:t> </a:t>
            </a:r>
            <a:r>
              <a:rPr lang="en-IN" dirty="0" err="1"/>
              <a:t>hashCode</a:t>
            </a:r>
            <a:r>
              <a:rPr lang="en-IN" dirty="0"/>
              <a:t>() doesn't have to be overridden if equals() is.</a:t>
            </a:r>
          </a:p>
          <a:p>
            <a:pPr marL="514350" indent="-514350" fontAlgn="t">
              <a:buNone/>
            </a:pPr>
            <a:endParaRPr lang="en-IN" dirty="0"/>
          </a:p>
          <a:p>
            <a:pPr marL="514350" indent="-514350" fontAlgn="t">
              <a:buNone/>
            </a:pPr>
            <a:r>
              <a:rPr lang="en-IN" dirty="0"/>
              <a:t>2) equals() doesn't have to be overridden if </a:t>
            </a:r>
            <a:r>
              <a:rPr lang="en-IN" dirty="0" err="1"/>
              <a:t>hashCode</a:t>
            </a:r>
            <a:r>
              <a:rPr lang="en-IN" dirty="0"/>
              <a:t>() is.</a:t>
            </a:r>
          </a:p>
          <a:p>
            <a:pPr marL="514350" indent="-514350" fontAlgn="t">
              <a:buNone/>
            </a:pPr>
            <a:endParaRPr lang="en-IN" dirty="0"/>
          </a:p>
          <a:p>
            <a:pPr marL="514350" indent="-514350" fontAlgn="t">
              <a:buNone/>
            </a:pPr>
            <a:r>
              <a:rPr lang="en-IN" dirty="0"/>
              <a:t>   </a:t>
            </a:r>
            <a:endParaRPr lang="en-IN" b="1" dirty="0"/>
          </a:p>
          <a:p>
            <a:pPr marL="514350" indent="-514350" fontAlgn="t">
              <a:buNone/>
            </a:pPr>
            <a:r>
              <a:rPr lang="en-IN" dirty="0"/>
              <a:t>3) </a:t>
            </a:r>
            <a:r>
              <a:rPr lang="en-IN" dirty="0" err="1"/>
              <a:t>hashCode</a:t>
            </a:r>
            <a:r>
              <a:rPr lang="en-IN" dirty="0"/>
              <a:t>() can always return the same value, regardless of the </a:t>
            </a:r>
          </a:p>
          <a:p>
            <a:pPr marL="514350" indent="-514350" fontAlgn="t">
              <a:buNone/>
            </a:pPr>
            <a:r>
              <a:rPr lang="en-IN" dirty="0"/>
              <a:t>     object that invoked it.</a:t>
            </a:r>
          </a:p>
          <a:p>
            <a:pPr marL="514350" indent="-514350" fontAlgn="t">
              <a:buNone/>
            </a:pPr>
            <a:endParaRPr lang="en-IN" dirty="0"/>
          </a:p>
          <a:p>
            <a:pPr marL="514350" indent="-514350" fontAlgn="t">
              <a:buNone/>
            </a:pPr>
            <a:r>
              <a:rPr lang="en-IN" dirty="0"/>
              <a:t>4) equals() can be true even if it's comparing different objects.</a:t>
            </a:r>
          </a:p>
          <a:p>
            <a:pPr marL="514350" indent="-514350" fontAlgn="t">
              <a:buNone/>
            </a:pPr>
            <a:endParaRPr lang="en-US" dirty="0"/>
          </a:p>
          <a:p>
            <a:pPr marL="514350" indent="-514350" fontAlgn="t">
              <a:buNone/>
            </a:pPr>
            <a:r>
              <a:rPr lang="en-US" dirty="0"/>
              <a:t>a)1 and 2</a:t>
            </a:r>
          </a:p>
          <a:p>
            <a:pPr marL="514350" indent="-514350" fontAlgn="t">
              <a:buNone/>
            </a:pPr>
            <a:r>
              <a:rPr lang="en-US" dirty="0"/>
              <a:t>b) 2 and 3</a:t>
            </a:r>
          </a:p>
          <a:p>
            <a:pPr marL="514350" indent="-514350" fontAlgn="t">
              <a:buNone/>
            </a:pPr>
            <a:r>
              <a:rPr lang="en-US" dirty="0"/>
              <a:t>c) 3 and 4</a:t>
            </a:r>
          </a:p>
          <a:p>
            <a:pPr marL="514350" indent="-514350" fontAlgn="t">
              <a:buNone/>
            </a:pPr>
            <a:r>
              <a:rPr lang="en-US" dirty="0"/>
              <a:t>d) 1 and 4</a:t>
            </a:r>
            <a:endParaRPr lang="en-IN" dirty="0"/>
          </a:p>
          <a:p>
            <a:pPr marL="514350" indent="-514350" fontAlgn="t">
              <a:buNone/>
            </a:pPr>
            <a:r>
              <a:rPr lang="en-US" b="1" dirty="0"/>
              <a:t>Answer: c)</a:t>
            </a:r>
          </a:p>
          <a:p>
            <a:pPr marL="514350" indent="-514350" fontAlgn="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457200" indent="-457200" fontAlgn="t">
              <a:buNone/>
            </a:pPr>
            <a:r>
              <a:rPr lang="en-IN" dirty="0"/>
              <a:t>9	 </a:t>
            </a:r>
            <a:r>
              <a:rPr lang="en-IN" sz="2600" dirty="0"/>
              <a:t>Which two statements are true about comparing two instances of the same class, given that the </a:t>
            </a:r>
            <a:r>
              <a:rPr lang="en-IN" sz="2600" dirty="0">
                <a:solidFill>
                  <a:srgbClr val="FF0000"/>
                </a:solidFill>
              </a:rPr>
              <a:t>equals()</a:t>
            </a:r>
            <a:r>
              <a:rPr lang="en-IN" sz="2600" dirty="0"/>
              <a:t> and </a:t>
            </a:r>
            <a:r>
              <a:rPr lang="en-IN" sz="2600" dirty="0" err="1">
                <a:solidFill>
                  <a:srgbClr val="FF0000"/>
                </a:solidFill>
              </a:rPr>
              <a:t>hashCode</a:t>
            </a:r>
            <a:r>
              <a:rPr lang="en-IN" sz="2600" dirty="0">
                <a:solidFill>
                  <a:srgbClr val="FF0000"/>
                </a:solidFill>
              </a:rPr>
              <a:t>()</a:t>
            </a:r>
            <a:r>
              <a:rPr lang="en-IN" sz="2600" dirty="0"/>
              <a:t> methods have been properly overridden?</a:t>
            </a:r>
          </a:p>
          <a:p>
            <a:pPr marL="514350" indent="-514350" fontAlgn="t">
              <a:buAutoNum type="arabicParenR"/>
            </a:pPr>
            <a:endParaRPr lang="en-IN" sz="2600" dirty="0"/>
          </a:p>
          <a:p>
            <a:pPr marL="514350" indent="-514350" fontAlgn="t">
              <a:buAutoNum type="arabicParenR"/>
            </a:pPr>
            <a:r>
              <a:rPr lang="en-IN" sz="2600" dirty="0"/>
              <a:t>If the equals() method returns true, the </a:t>
            </a:r>
            <a:r>
              <a:rPr lang="en-IN" sz="2600" dirty="0" err="1"/>
              <a:t>hashCode</a:t>
            </a:r>
            <a:r>
              <a:rPr lang="en-IN" sz="2600" dirty="0"/>
              <a:t>() comparison == must return true.</a:t>
            </a:r>
          </a:p>
          <a:p>
            <a:pPr marL="514350" indent="-514350" fontAlgn="t">
              <a:buAutoNum type="arabicParenR"/>
            </a:pPr>
            <a:endParaRPr lang="en-IN" sz="2600" dirty="0"/>
          </a:p>
          <a:p>
            <a:pPr marL="514350" indent="-514350" fontAlgn="t">
              <a:buNone/>
            </a:pPr>
            <a:r>
              <a:rPr lang="en-IN" sz="2600" dirty="0"/>
              <a:t>2) If the equals() method returns false, the </a:t>
            </a:r>
            <a:r>
              <a:rPr lang="en-IN" sz="2600" dirty="0" err="1"/>
              <a:t>hashCode</a:t>
            </a:r>
            <a:r>
              <a:rPr lang="en-IN" sz="2600" dirty="0"/>
              <a:t>() comparison != must return true.</a:t>
            </a:r>
          </a:p>
          <a:p>
            <a:pPr marL="514350" indent="-514350" fontAlgn="t">
              <a:buNone/>
            </a:pPr>
            <a:endParaRPr lang="en-IN" sz="2600" dirty="0"/>
          </a:p>
          <a:p>
            <a:pPr marL="514350" indent="-514350" fontAlgn="t">
              <a:buNone/>
            </a:pPr>
            <a:endParaRPr lang="en-IN" sz="2600" dirty="0"/>
          </a:p>
          <a:p>
            <a:pPr marL="514350" indent="-514350" fontAlgn="t">
              <a:buNone/>
            </a:pPr>
            <a:r>
              <a:rPr lang="en-IN" sz="2600" dirty="0"/>
              <a:t>   </a:t>
            </a:r>
            <a:endParaRPr lang="en-IN" sz="2600" b="1" dirty="0"/>
          </a:p>
          <a:p>
            <a:pPr marL="514350" indent="-514350" fontAlgn="t">
              <a:buNone/>
            </a:pPr>
            <a:r>
              <a:rPr lang="en-IN" sz="2600" dirty="0"/>
              <a:t>3) If the </a:t>
            </a:r>
            <a:r>
              <a:rPr lang="en-IN" sz="2600" dirty="0" err="1"/>
              <a:t>hashCode</a:t>
            </a:r>
            <a:r>
              <a:rPr lang="en-IN" sz="2600" dirty="0"/>
              <a:t>() comparison == returns true, the equals() method must return true.</a:t>
            </a:r>
          </a:p>
          <a:p>
            <a:pPr marL="514350" indent="-514350" fontAlgn="t">
              <a:buNone/>
            </a:pPr>
            <a:endParaRPr lang="en-IN" sz="2600" dirty="0"/>
          </a:p>
          <a:p>
            <a:pPr marL="514350" indent="-514350" fontAlgn="t">
              <a:buNone/>
            </a:pPr>
            <a:endParaRPr lang="en-IN" sz="2600" dirty="0"/>
          </a:p>
          <a:p>
            <a:pPr marL="514350" indent="-514350" fontAlgn="t">
              <a:buNone/>
            </a:pPr>
            <a:r>
              <a:rPr lang="en-IN" sz="2600" dirty="0"/>
              <a:t>4) If the </a:t>
            </a:r>
            <a:r>
              <a:rPr lang="en-IN" sz="2600" dirty="0" err="1"/>
              <a:t>hashCode</a:t>
            </a:r>
            <a:r>
              <a:rPr lang="en-IN" sz="2600" dirty="0"/>
              <a:t>() comparison == returns true, the equals() method might return true.</a:t>
            </a:r>
          </a:p>
          <a:p>
            <a:pPr marL="514350" indent="-514350" fontAlgn="t">
              <a:buNone/>
            </a:pPr>
            <a:endParaRPr lang="en-IN" sz="2600" dirty="0"/>
          </a:p>
          <a:p>
            <a:pPr marL="514350" indent="-514350" fontAlgn="t">
              <a:buNone/>
            </a:pPr>
            <a:r>
              <a:rPr lang="en-US" sz="2600" dirty="0"/>
              <a:t>a)1 and4</a:t>
            </a:r>
          </a:p>
          <a:p>
            <a:pPr marL="514350" indent="-514350" fontAlgn="t">
              <a:buNone/>
            </a:pPr>
            <a:r>
              <a:rPr lang="en-US" sz="2600" dirty="0"/>
              <a:t>b) 2 and 3</a:t>
            </a:r>
          </a:p>
          <a:p>
            <a:pPr marL="514350" indent="-514350" fontAlgn="t">
              <a:buNone/>
            </a:pPr>
            <a:r>
              <a:rPr lang="en-US" sz="2600" dirty="0"/>
              <a:t>c) 3 and 4</a:t>
            </a:r>
          </a:p>
          <a:p>
            <a:pPr marL="514350" indent="-514350" fontAlgn="t">
              <a:buNone/>
            </a:pPr>
            <a:r>
              <a:rPr lang="en-US" sz="2600" dirty="0"/>
              <a:t>d) 1 and 3</a:t>
            </a:r>
            <a:endParaRPr lang="en-IN" sz="2600" dirty="0"/>
          </a:p>
          <a:p>
            <a:pPr marL="514350" indent="-514350" fontAlgn="t">
              <a:buNone/>
            </a:pPr>
            <a:r>
              <a:rPr lang="en-US" sz="2600" b="1" dirty="0" err="1"/>
              <a:t>Answer:a</a:t>
            </a:r>
            <a:r>
              <a:rPr lang="en-US" sz="2600" b="1" dirty="0"/>
              <a:t>)</a:t>
            </a:r>
          </a:p>
          <a:p>
            <a:pPr marL="514350" indent="-514350" fontAlgn="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1900" dirty="0"/>
              <a:t>10   Which of the following are true statements?</a:t>
            </a:r>
          </a:p>
          <a:p>
            <a:pPr>
              <a:buNone/>
            </a:pPr>
            <a:endParaRPr lang="en-IN" sz="1900" dirty="0"/>
          </a:p>
          <a:p>
            <a:pPr>
              <a:buNone/>
            </a:pPr>
            <a:r>
              <a:rPr lang="en-IN" sz="1900" dirty="0"/>
              <a:t>1.The Iterator interface declares only three methods: </a:t>
            </a:r>
            <a:r>
              <a:rPr lang="en-IN" sz="1900" dirty="0" err="1"/>
              <a:t>hasNext</a:t>
            </a:r>
            <a:r>
              <a:rPr lang="en-IN" sz="1900" dirty="0"/>
              <a:t>, next </a:t>
            </a:r>
            <a:r>
              <a:rPr lang="en-IN" sz="1900" dirty="0" err="1"/>
              <a:t>andremove</a:t>
            </a:r>
            <a:r>
              <a:rPr lang="en-IN" sz="1900" dirty="0"/>
              <a:t>.</a:t>
            </a:r>
          </a:p>
          <a:p>
            <a:pPr>
              <a:buNone/>
            </a:pPr>
            <a:endParaRPr lang="en-IN" sz="1900" dirty="0"/>
          </a:p>
          <a:p>
            <a:pPr>
              <a:buNone/>
            </a:pPr>
            <a:r>
              <a:rPr lang="en-IN" sz="1900" dirty="0"/>
              <a:t>2.The </a:t>
            </a:r>
            <a:r>
              <a:rPr lang="en-IN" sz="1900" dirty="0" err="1"/>
              <a:t>ListIterator</a:t>
            </a:r>
            <a:r>
              <a:rPr lang="en-IN" sz="1900" dirty="0"/>
              <a:t> interface extends both the List and Iterator interfaces.</a:t>
            </a:r>
          </a:p>
          <a:p>
            <a:pPr>
              <a:buNone/>
            </a:pPr>
            <a:endParaRPr lang="en-IN" sz="1900" dirty="0"/>
          </a:p>
          <a:p>
            <a:pPr>
              <a:buNone/>
            </a:pPr>
            <a:r>
              <a:rPr lang="en-IN" sz="1900" dirty="0"/>
              <a:t>3.The </a:t>
            </a:r>
            <a:r>
              <a:rPr lang="en-IN" sz="1900" dirty="0" err="1"/>
              <a:t>ListIterator</a:t>
            </a:r>
            <a:r>
              <a:rPr lang="en-IN" sz="1900" dirty="0"/>
              <a:t> interface provides forward and backward iteration capabilities.</a:t>
            </a:r>
          </a:p>
          <a:p>
            <a:pPr>
              <a:buNone/>
            </a:pPr>
            <a:endParaRPr lang="en-IN" sz="1900" dirty="0"/>
          </a:p>
          <a:p>
            <a:pPr>
              <a:buNone/>
            </a:pPr>
            <a:r>
              <a:rPr lang="en-IN" sz="1900" dirty="0"/>
              <a:t>4.The </a:t>
            </a:r>
            <a:r>
              <a:rPr lang="en-IN" sz="1900" dirty="0" err="1"/>
              <a:t>ListIterator</a:t>
            </a:r>
            <a:r>
              <a:rPr lang="en-IN" sz="1900" dirty="0"/>
              <a:t> interface provides the ability to modify the List during iteration.</a:t>
            </a:r>
          </a:p>
          <a:p>
            <a:pPr>
              <a:buNone/>
            </a:pPr>
            <a:endParaRPr lang="en-IN" sz="1900" dirty="0"/>
          </a:p>
          <a:p>
            <a:pPr>
              <a:buNone/>
            </a:pPr>
            <a:r>
              <a:rPr lang="en-IN" sz="1900" dirty="0"/>
              <a:t>5.The </a:t>
            </a:r>
            <a:r>
              <a:rPr lang="en-IN" sz="1900" dirty="0" err="1"/>
              <a:t>ListIterator</a:t>
            </a:r>
            <a:r>
              <a:rPr lang="en-IN" sz="1900" dirty="0"/>
              <a:t> interface provides the ability to determine its position in the List.</a:t>
            </a:r>
          </a:p>
          <a:p>
            <a:pPr marL="514350" indent="-514350" fontAlgn="t">
              <a:buNone/>
            </a:pPr>
            <a:endParaRPr lang="en-IN" sz="1900" dirty="0"/>
          </a:p>
          <a:p>
            <a:pPr marL="514350" indent="-514350" fontAlgn="t">
              <a:buNone/>
            </a:pPr>
            <a:endParaRPr lang="en-IN" sz="1900" dirty="0"/>
          </a:p>
          <a:p>
            <a:pPr marL="514350" indent="-514350" fontAlgn="t">
              <a:buNone/>
            </a:pPr>
            <a:r>
              <a:rPr lang="en-US" sz="1900" dirty="0"/>
              <a:t>a)</a:t>
            </a:r>
            <a:r>
              <a:rPr lang="en-IN" sz="1900" dirty="0"/>
              <a:t> 2, 3, 4 and 5</a:t>
            </a:r>
            <a:endParaRPr lang="en-US" sz="1900" dirty="0"/>
          </a:p>
          <a:p>
            <a:pPr marL="514350" indent="-514350" fontAlgn="t">
              <a:buNone/>
            </a:pPr>
            <a:r>
              <a:rPr lang="en-US" sz="1900" dirty="0"/>
              <a:t>b) </a:t>
            </a:r>
            <a:r>
              <a:rPr lang="en-IN" sz="1900" dirty="0"/>
              <a:t>1, 3, 4 and 5</a:t>
            </a:r>
            <a:endParaRPr lang="en-US" sz="1900" dirty="0"/>
          </a:p>
          <a:p>
            <a:pPr marL="514350" indent="-514350" fontAlgn="t">
              <a:buNone/>
            </a:pPr>
            <a:r>
              <a:rPr lang="en-US" sz="1900" dirty="0"/>
              <a:t>c) </a:t>
            </a:r>
            <a:r>
              <a:rPr lang="en-IN" sz="1900" dirty="0"/>
              <a:t>3, 4 and 5</a:t>
            </a:r>
            <a:endParaRPr lang="en-US" sz="1900" dirty="0"/>
          </a:p>
          <a:p>
            <a:pPr marL="514350" indent="-514350" fontAlgn="t">
              <a:buNone/>
            </a:pPr>
            <a:r>
              <a:rPr lang="en-US" sz="1900" dirty="0"/>
              <a:t>d) 1 ,2 and 3</a:t>
            </a:r>
            <a:endParaRPr lang="en-IN" sz="1900" dirty="0"/>
          </a:p>
          <a:p>
            <a:pPr marL="514350" indent="-514350" fontAlgn="t">
              <a:buNone/>
            </a:pPr>
            <a:r>
              <a:rPr lang="en-US" sz="1900" b="1" dirty="0" err="1"/>
              <a:t>Answer:b</a:t>
            </a:r>
            <a:r>
              <a:rPr lang="en-US" sz="1900" b="1" dirty="0"/>
              <a:t>)</a:t>
            </a:r>
          </a:p>
          <a:p>
            <a:pPr marL="514350" indent="-514350" fontAlgn="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13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3600" dirty="0"/>
              <a:t>How </a:t>
            </a:r>
            <a:r>
              <a:rPr lang="en-US" sz="3600" dirty="0" err="1"/>
              <a:t>HashMap</a:t>
            </a:r>
            <a:r>
              <a:rPr lang="en-US" sz="3600" dirty="0"/>
              <a:t> Works Internally ?</a:t>
            </a:r>
            <a:br>
              <a:rPr lang="en-US" sz="3600" dirty="0"/>
            </a:br>
            <a:r>
              <a:rPr lang="en-US" sz="2800" dirty="0"/>
              <a:t>			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 err="1"/>
              <a:t>HashMap</a:t>
            </a:r>
            <a:r>
              <a:rPr lang="en-IN" dirty="0"/>
              <a:t> works on the principal of hashing.</a:t>
            </a:r>
          </a:p>
          <a:p>
            <a:endParaRPr lang="en-US" dirty="0"/>
          </a:p>
          <a:p>
            <a:r>
              <a:rPr lang="en-IN" dirty="0"/>
              <a:t>It is a data structure which allows us to store object and retrieve it in constant time </a:t>
            </a:r>
            <a:r>
              <a:rPr lang="en-IN" b="1" dirty="0"/>
              <a:t>O(1)</a:t>
            </a:r>
            <a:r>
              <a:rPr lang="en-IN" dirty="0"/>
              <a:t> provided we know the key.</a:t>
            </a:r>
          </a:p>
          <a:p>
            <a:endParaRPr lang="en-IN" dirty="0"/>
          </a:p>
          <a:p>
            <a:r>
              <a:rPr lang="en-IN" dirty="0" err="1"/>
              <a:t>HashMap</a:t>
            </a:r>
            <a:r>
              <a:rPr lang="en-IN" dirty="0"/>
              <a:t> maintains an array of </a:t>
            </a:r>
            <a:r>
              <a:rPr lang="en-IN" b="1" dirty="0">
                <a:solidFill>
                  <a:srgbClr val="0070C0"/>
                </a:solidFill>
              </a:rPr>
              <a:t>buckets</a:t>
            </a:r>
            <a:r>
              <a:rPr lang="en-IN" dirty="0"/>
              <a:t>. Each bucket is a </a:t>
            </a:r>
            <a:r>
              <a:rPr lang="en-IN" dirty="0" err="1"/>
              <a:t>linkedlist</a:t>
            </a:r>
            <a:r>
              <a:rPr lang="en-IN" dirty="0"/>
              <a:t> of </a:t>
            </a:r>
            <a:r>
              <a:rPr lang="en-IN" b="1" dirty="0">
                <a:solidFill>
                  <a:srgbClr val="0070C0"/>
                </a:solidFill>
              </a:rPr>
              <a:t>key value </a:t>
            </a:r>
            <a:r>
              <a:rPr lang="en-IN" dirty="0"/>
              <a:t>pairs encapsulated as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objects</a:t>
            </a:r>
          </a:p>
          <a:p>
            <a:endParaRPr lang="en-IN" dirty="0"/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3600" dirty="0"/>
              <a:t>How </a:t>
            </a:r>
            <a:r>
              <a:rPr lang="en-US" sz="3600" dirty="0" err="1"/>
              <a:t>HashMap</a:t>
            </a:r>
            <a:r>
              <a:rPr lang="en-US" sz="3600" dirty="0"/>
              <a:t> Works Internally ?</a:t>
            </a:r>
            <a:br>
              <a:rPr lang="en-US" sz="3600" dirty="0"/>
            </a:br>
            <a:r>
              <a:rPr lang="en-US" sz="2800" dirty="0"/>
              <a:t>	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This array of buckets is called </a:t>
            </a:r>
            <a:r>
              <a:rPr lang="en-IN" b="1" dirty="0">
                <a:solidFill>
                  <a:srgbClr val="0070C0"/>
                </a:solidFill>
              </a:rPr>
              <a:t>table</a:t>
            </a:r>
            <a:r>
              <a:rPr lang="en-IN" dirty="0"/>
              <a:t>. Each node of the linked list is an instance of a private class called </a:t>
            </a:r>
            <a:r>
              <a:rPr lang="en-IN" b="1" dirty="0">
                <a:solidFill>
                  <a:srgbClr val="0070C0"/>
                </a:solidFill>
              </a:rPr>
              <a:t>Entry.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dirty="0"/>
              <a:t>When we call </a:t>
            </a:r>
            <a:r>
              <a:rPr lang="en-IN" b="1" dirty="0">
                <a:solidFill>
                  <a:srgbClr val="0070C0"/>
                </a:solidFill>
              </a:rPr>
              <a:t>put( ) </a:t>
            </a:r>
            <a:r>
              <a:rPr lang="en-IN" dirty="0"/>
              <a:t>method,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method of key object is called so that hash function of map can find a bucket location to store value object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	</a:t>
            </a:r>
            <a:r>
              <a:rPr lang="en-US" dirty="0"/>
              <a:t>How put( ) methods works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First of all, key object is checked for null. If key is </a:t>
            </a:r>
            <a:r>
              <a:rPr lang="en-IN" b="1" dirty="0">
                <a:solidFill>
                  <a:srgbClr val="0070C0"/>
                </a:solidFill>
              </a:rPr>
              <a:t>null</a:t>
            </a:r>
            <a:r>
              <a:rPr lang="en-IN" dirty="0"/>
              <a:t>, value is stored in </a:t>
            </a:r>
            <a:r>
              <a:rPr lang="en-IN" b="1" dirty="0">
                <a:solidFill>
                  <a:srgbClr val="0070C0"/>
                </a:solidFill>
              </a:rPr>
              <a:t>table[0]</a:t>
            </a:r>
            <a:r>
              <a:rPr lang="en-IN" dirty="0"/>
              <a:t> position. Because hash code for null is always 0.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Then on next step, a hash value is calculated using key’s hash code by calling its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method.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2800" dirty="0"/>
              <a:t>	</a:t>
            </a:r>
            <a:r>
              <a:rPr lang="en-US" sz="3600" dirty="0"/>
              <a:t>How put( ) methods works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Now </a:t>
            </a:r>
            <a:r>
              <a:rPr lang="en-IN" b="1" i="1" dirty="0" err="1">
                <a:solidFill>
                  <a:srgbClr val="0070C0"/>
                </a:solidFill>
              </a:rPr>
              <a:t>indexFor</a:t>
            </a:r>
            <a:r>
              <a:rPr lang="en-IN" b="1" i="1" dirty="0">
                <a:solidFill>
                  <a:srgbClr val="0070C0"/>
                </a:solidFill>
              </a:rPr>
              <a:t>(hash, </a:t>
            </a:r>
            <a:r>
              <a:rPr lang="en-IN" b="1" i="1" dirty="0" err="1">
                <a:solidFill>
                  <a:srgbClr val="0070C0"/>
                </a:solidFill>
              </a:rPr>
              <a:t>table.length</a:t>
            </a:r>
            <a:r>
              <a:rPr lang="en-IN" b="1" i="1" dirty="0">
                <a:solidFill>
                  <a:srgbClr val="0070C0"/>
                </a:solidFill>
              </a:rPr>
              <a:t>)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/>
              <a:t>function is called to calculate exact index position for storing the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object.</a:t>
            </a:r>
          </a:p>
          <a:p>
            <a:endParaRPr lang="en-US" dirty="0"/>
          </a:p>
          <a:p>
            <a:r>
              <a:rPr lang="en-IN" dirty="0"/>
              <a:t>Now, as we know that two unequal objects can have same hash code value, </a:t>
            </a:r>
            <a:r>
              <a:rPr lang="en-IN" dirty="0">
                <a:solidFill>
                  <a:srgbClr val="FF0000"/>
                </a:solidFill>
              </a:rPr>
              <a:t>so how two different objects will be stored in same array location [</a:t>
            </a:r>
            <a:r>
              <a:rPr lang="en-IN" b="1" dirty="0">
                <a:solidFill>
                  <a:srgbClr val="FF0000"/>
                </a:solidFill>
              </a:rPr>
              <a:t>called bucket</a:t>
            </a:r>
            <a:r>
              <a:rPr lang="en-IN" dirty="0">
                <a:solidFill>
                  <a:srgbClr val="FF0000"/>
                </a:solidFill>
              </a:rPr>
              <a:t>] </a:t>
            </a:r>
            <a:r>
              <a:rPr lang="en-IN" dirty="0"/>
              <a:t>?</a:t>
            </a:r>
          </a:p>
          <a:p>
            <a:endParaRPr lang="en-US" dirty="0"/>
          </a:p>
          <a:p>
            <a:r>
              <a:rPr lang="en-IN" dirty="0">
                <a:solidFill>
                  <a:srgbClr val="FF0000"/>
                </a:solidFill>
              </a:rPr>
              <a:t>Answer is </a:t>
            </a:r>
            <a:r>
              <a:rPr lang="en-IN" dirty="0" err="1">
                <a:solidFill>
                  <a:srgbClr val="FF0000"/>
                </a:solidFill>
              </a:rPr>
              <a:t>LinkedList</a:t>
            </a:r>
            <a:r>
              <a:rPr lang="en-IN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2800" dirty="0"/>
              <a:t>	</a:t>
            </a:r>
            <a:r>
              <a:rPr lang="en-US" sz="3600" dirty="0"/>
              <a:t>How put( ) methods works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objects are stored in </a:t>
            </a:r>
            <a:r>
              <a:rPr lang="en-IN" dirty="0" err="1">
                <a:solidFill>
                  <a:srgbClr val="0070C0"/>
                </a:solidFill>
              </a:rPr>
              <a:t>LinkedList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form.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When an Entry object needs to be stored in particular index, 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checks whether there is already an entry?? If there is no entry already present, Entry object is stored in this location.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2800" dirty="0"/>
              <a:t>	</a:t>
            </a:r>
            <a:r>
              <a:rPr lang="en-US" sz="3600" dirty="0"/>
              <a:t>How put( ) methods works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If there is already an object sitting on calculated index, its </a:t>
            </a:r>
            <a:r>
              <a:rPr lang="en-IN" b="1" dirty="0">
                <a:solidFill>
                  <a:srgbClr val="0070C0"/>
                </a:solidFill>
              </a:rPr>
              <a:t>next </a:t>
            </a:r>
            <a:r>
              <a:rPr lang="en-IN" dirty="0"/>
              <a:t>attribute is checked. </a:t>
            </a:r>
          </a:p>
          <a:p>
            <a:endParaRPr lang="en-IN" dirty="0"/>
          </a:p>
          <a:p>
            <a:r>
              <a:rPr lang="en-IN" dirty="0"/>
              <a:t>If it is null, and current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object becomes next node in </a:t>
            </a:r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. If next variable is not null, procedure is followed until next is evaluated as null. 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2800" dirty="0"/>
              <a:t>	</a:t>
            </a:r>
            <a:r>
              <a:rPr lang="en-US" sz="3600" dirty="0"/>
              <a:t>How put( ) methods works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If we add the another value object with same key as entered before , it replaces the old value. 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How it is done?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dirty="0"/>
              <a:t> class extends </a:t>
            </a:r>
            <a:r>
              <a:rPr lang="en-IN" b="1" dirty="0" err="1">
                <a:solidFill>
                  <a:srgbClr val="0070C0"/>
                </a:solidFill>
              </a:rPr>
              <a:t>AbstractMap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and implements </a:t>
            </a:r>
            <a:r>
              <a:rPr lang="en-IN" b="1" dirty="0">
                <a:solidFill>
                  <a:srgbClr val="0070C0"/>
                </a:solidFill>
              </a:rPr>
              <a:t>Map</a:t>
            </a:r>
            <a:r>
              <a:rPr lang="en-IN" dirty="0"/>
              <a:t> interface.</a:t>
            </a:r>
          </a:p>
          <a:p>
            <a:endParaRPr lang="en-US" dirty="0"/>
          </a:p>
        </p:txBody>
      </p:sp>
      <p:pic>
        <p:nvPicPr>
          <p:cNvPr id="4" name="Picture 3" descr="hash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429000"/>
            <a:ext cx="3857652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2800" dirty="0"/>
              <a:t>	</a:t>
            </a:r>
            <a:r>
              <a:rPr lang="en-US" sz="3600" dirty="0"/>
              <a:t>How put( ) methods works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Actually after determining the index position of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object, while iterating over </a:t>
            </a:r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 on calculated index, 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dirty="0"/>
              <a:t> calls </a:t>
            </a:r>
            <a:r>
              <a:rPr lang="en-IN" b="1" dirty="0">
                <a:solidFill>
                  <a:srgbClr val="0070C0"/>
                </a:solidFill>
              </a:rPr>
              <a:t>equals( ) </a:t>
            </a:r>
            <a:r>
              <a:rPr lang="en-IN" dirty="0"/>
              <a:t>method on key object for each </a:t>
            </a:r>
            <a:r>
              <a:rPr lang="en-IN" b="1" dirty="0">
                <a:solidFill>
                  <a:srgbClr val="0070C0"/>
                </a:solidFill>
              </a:rPr>
              <a:t>Entry </a:t>
            </a:r>
            <a:r>
              <a:rPr lang="en-IN" dirty="0"/>
              <a:t>object. </a:t>
            </a:r>
          </a:p>
          <a:p>
            <a:endParaRPr lang="en-IN" dirty="0"/>
          </a:p>
          <a:p>
            <a:r>
              <a:rPr lang="en-IN" dirty="0"/>
              <a:t>All these Entry objects in </a:t>
            </a:r>
            <a:r>
              <a:rPr lang="en-IN" dirty="0" err="1"/>
              <a:t>LinkedList</a:t>
            </a:r>
            <a:r>
              <a:rPr lang="en-IN" dirty="0"/>
              <a:t> will have similar hash code but </a:t>
            </a:r>
            <a:r>
              <a:rPr lang="en-IN" b="1" dirty="0">
                <a:solidFill>
                  <a:srgbClr val="0070C0"/>
                </a:solidFill>
              </a:rPr>
              <a:t>equals() </a:t>
            </a:r>
            <a:r>
              <a:rPr lang="en-IN" dirty="0"/>
              <a:t>method will test for true equality. </a:t>
            </a:r>
          </a:p>
          <a:p>
            <a:endParaRPr lang="en-IN" dirty="0"/>
          </a:p>
          <a:p>
            <a:r>
              <a:rPr lang="en-IN" dirty="0"/>
              <a:t>If </a:t>
            </a:r>
            <a:r>
              <a:rPr lang="en-IN" b="1" dirty="0" err="1"/>
              <a:t>key.equals</a:t>
            </a:r>
            <a:r>
              <a:rPr lang="en-IN" b="1" dirty="0"/>
              <a:t>(k) </a:t>
            </a:r>
            <a:r>
              <a:rPr lang="en-IN" dirty="0"/>
              <a:t>will be true then both keys are treated as same key object. This will cause the replacing of value object inside Entry object only.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2800" dirty="0"/>
              <a:t>	</a:t>
            </a:r>
            <a:r>
              <a:rPr lang="en-US" sz="3600" dirty="0"/>
              <a:t>How put( ) methods works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But the </a:t>
            </a:r>
            <a:r>
              <a:rPr lang="en-US" dirty="0" err="1"/>
              <a:t>hashcode</a:t>
            </a:r>
            <a:r>
              <a:rPr lang="en-US" dirty="0"/>
              <a:t> which we get from the </a:t>
            </a:r>
            <a:r>
              <a:rPr lang="en-US" b="1" dirty="0" err="1">
                <a:solidFill>
                  <a:srgbClr val="0070C0"/>
                </a:solidFill>
              </a:rPr>
              <a:t>hashCode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method cannot be used as an index in the bucket.</a:t>
            </a:r>
          </a:p>
          <a:p>
            <a:endParaRPr lang="en-US" dirty="0"/>
          </a:p>
          <a:p>
            <a:r>
              <a:rPr lang="en-IN" dirty="0"/>
              <a:t>To solve this issue, </a:t>
            </a:r>
            <a:r>
              <a:rPr lang="en-IN" dirty="0" err="1"/>
              <a:t>HashMap</a:t>
            </a:r>
            <a:r>
              <a:rPr lang="en-IN" dirty="0"/>
              <a:t> uses another function called  </a:t>
            </a:r>
            <a:r>
              <a:rPr lang="en-IN" b="1" dirty="0">
                <a:solidFill>
                  <a:srgbClr val="0070C0"/>
                </a:solidFill>
              </a:rPr>
              <a:t>hash() </a:t>
            </a:r>
            <a:r>
              <a:rPr lang="en-IN" dirty="0"/>
              <a:t>function, and passes the object’s hash code to this </a:t>
            </a:r>
            <a:r>
              <a:rPr lang="en-IN" b="1" dirty="0">
                <a:solidFill>
                  <a:srgbClr val="0070C0"/>
                </a:solidFill>
              </a:rPr>
              <a:t>hash() </a:t>
            </a:r>
            <a:r>
              <a:rPr lang="en-IN" dirty="0"/>
              <a:t>function to bring hash value in range of array index size.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2800" dirty="0"/>
              <a:t>	</a:t>
            </a:r>
            <a:r>
              <a:rPr lang="en-US" sz="3600" dirty="0"/>
              <a:t>How get( ) methods works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 way key uniqueness is determined in </a:t>
            </a:r>
            <a:r>
              <a:rPr lang="en-IN" b="1" dirty="0">
                <a:solidFill>
                  <a:srgbClr val="0070C0"/>
                </a:solidFill>
              </a:rPr>
              <a:t>put() </a:t>
            </a:r>
            <a:r>
              <a:rPr lang="en-IN" dirty="0"/>
              <a:t>method , same logic is applied in get() method also.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moment 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dirty="0"/>
              <a:t> identify exact match for the key object passed as argument, it simply returns the value object stored in current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2800" dirty="0"/>
              <a:t>	      </a:t>
            </a:r>
            <a:r>
              <a:rPr lang="en-US" sz="4400" dirty="0"/>
              <a:t>Conclusions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fontAlgn="base"/>
            <a:r>
              <a:rPr lang="en-IN" dirty="0"/>
              <a:t>Data structure to store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objects is an array named </a:t>
            </a:r>
            <a:r>
              <a:rPr lang="en-IN" b="1" dirty="0"/>
              <a:t>table</a:t>
            </a:r>
            <a:r>
              <a:rPr lang="en-IN" dirty="0"/>
              <a:t> of type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A particular index location in array is referred as </a:t>
            </a:r>
            <a:r>
              <a:rPr lang="en-IN" b="1" dirty="0">
                <a:solidFill>
                  <a:srgbClr val="0070C0"/>
                </a:solidFill>
              </a:rPr>
              <a:t>bucket</a:t>
            </a:r>
            <a:r>
              <a:rPr lang="en-IN" dirty="0"/>
              <a:t>, because it can hold the first element of a </a:t>
            </a:r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 of Entry objects.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Key object’s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is required to calculate the index location of Entry object.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Key object’s </a:t>
            </a:r>
            <a:r>
              <a:rPr lang="en-IN" b="1" dirty="0">
                <a:solidFill>
                  <a:srgbClr val="0070C0"/>
                </a:solidFill>
              </a:rPr>
              <a:t>equals() </a:t>
            </a:r>
            <a:r>
              <a:rPr lang="en-IN" dirty="0"/>
              <a:t>method is used to maintain uniqueness of Keys in map.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285884"/>
          </a:xfrm>
        </p:spPr>
        <p:txBody>
          <a:bodyPr>
            <a:noAutofit/>
          </a:bodyPr>
          <a:lstStyle/>
          <a:p>
            <a:r>
              <a:rPr lang="en-US" sz="3200" dirty="0"/>
              <a:t>	</a:t>
            </a:r>
            <a:r>
              <a:rPr lang="en-US" sz="2800" dirty="0"/>
              <a:t>	      </a:t>
            </a:r>
            <a:r>
              <a:rPr lang="en-US" sz="4400" dirty="0"/>
              <a:t>Conclusions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910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fontAlgn="base"/>
            <a:r>
              <a:rPr lang="en-IN" dirty="0"/>
              <a:t>Value object’s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equals() </a:t>
            </a:r>
            <a:r>
              <a:rPr lang="en-IN" dirty="0"/>
              <a:t>method are not used in </a:t>
            </a:r>
            <a:r>
              <a:rPr lang="en-IN" dirty="0" err="1"/>
              <a:t>HashMap’s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get()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put() </a:t>
            </a:r>
            <a:r>
              <a:rPr lang="en-IN" dirty="0"/>
              <a:t>methods.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Hash code for null keys is always zero, and such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object is always stored in  zero index in Entry[]. </a:t>
            </a:r>
          </a:p>
          <a:p>
            <a:pPr fontAlgn="base"/>
            <a:endParaRPr lang="en-US" dirty="0"/>
          </a:p>
          <a:p>
            <a:pPr fontAlgn="base"/>
            <a:r>
              <a:rPr lang="en-IN" dirty="0"/>
              <a:t>If two key objects have same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dirty="0"/>
              <a:t>, then they will always go to same index in table array.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If two key objects do not have same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dirty="0"/>
              <a:t> then they may or may not go to same index in table array.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Enhancements Done By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There is a performance improvement for 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objects done by java 8.</a:t>
            </a:r>
          </a:p>
          <a:p>
            <a:endParaRPr lang="en-IN" dirty="0"/>
          </a:p>
          <a:p>
            <a:r>
              <a:rPr lang="en-IN" dirty="0"/>
              <a:t>Once the number of items in a hash bucket grows beyond a certain </a:t>
            </a:r>
            <a:r>
              <a:rPr lang="en-IN" b="1" dirty="0">
                <a:solidFill>
                  <a:srgbClr val="FF0000"/>
                </a:solidFill>
              </a:rPr>
              <a:t>threshold</a:t>
            </a:r>
            <a:r>
              <a:rPr lang="en-IN" dirty="0"/>
              <a:t>, that bucket will switch from using a linked list of entries to a </a:t>
            </a:r>
            <a:r>
              <a:rPr lang="en-IN" b="1" dirty="0">
                <a:solidFill>
                  <a:srgbClr val="FF0000"/>
                </a:solidFill>
              </a:rPr>
              <a:t>balanced tree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In the case of high hash collisions, this will improve worst-case performance from </a:t>
            </a:r>
            <a:r>
              <a:rPr lang="en-IN" b="1" dirty="0">
                <a:solidFill>
                  <a:srgbClr val="FF0000"/>
                </a:solidFill>
              </a:rPr>
              <a:t>O(n)</a:t>
            </a:r>
            <a:r>
              <a:rPr lang="en-IN" dirty="0"/>
              <a:t> to </a:t>
            </a:r>
            <a:r>
              <a:rPr lang="en-IN" b="1" dirty="0">
                <a:solidFill>
                  <a:srgbClr val="FF0000"/>
                </a:solidFill>
              </a:rPr>
              <a:t>O(log n)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This threshold value is </a:t>
            </a:r>
            <a:r>
              <a:rPr lang="en-IN" b="1" dirty="0"/>
              <a:t>TREEIFY_THRESHOLD = 8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151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requirement for an object to be used as key in HashMap? </a:t>
            </a:r>
          </a:p>
          <a:p>
            <a:pPr algn="l"/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key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must implement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equals()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hashcode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method. </a:t>
            </a:r>
          </a:p>
          <a:p>
            <a:pPr algn="l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hashcode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()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used when we insert the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 into the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map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while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equals()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used when we 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try to retrieve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based on </a:t>
            </a:r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the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map.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2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requirement for an object to be used as value in HashMap? </a:t>
            </a:r>
          </a:p>
          <a:p>
            <a:pPr algn="l"/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value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must implement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equals()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method. </a:t>
            </a:r>
          </a:p>
          <a:p>
            <a:pPr algn="l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3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will happen if you try to store a key which is already present in HashMap? 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If we </a:t>
            </a:r>
            <a:r>
              <a:rPr lang="en-US" b="1" dirty="0">
                <a:solidFill>
                  <a:srgbClr val="00B050"/>
                </a:solidFill>
              </a:rPr>
              <a:t>store an existing key </a:t>
            </a:r>
            <a:r>
              <a:rPr lang="en-US" dirty="0"/>
              <a:t>in the 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, then it will </a:t>
            </a:r>
            <a:r>
              <a:rPr lang="en-US" b="1" dirty="0">
                <a:solidFill>
                  <a:srgbClr val="7030A0"/>
                </a:solidFill>
              </a:rPr>
              <a:t>override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old value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2060"/>
                </a:solidFill>
              </a:rPr>
              <a:t>new value </a:t>
            </a:r>
            <a:r>
              <a:rPr lang="en-US" dirty="0"/>
              <a:t>and </a:t>
            </a:r>
            <a:r>
              <a:rPr lang="en-US" b="1" dirty="0">
                <a:solidFill>
                  <a:srgbClr val="C00000"/>
                </a:solidFill>
              </a:rPr>
              <a:t>put() </a:t>
            </a:r>
            <a:r>
              <a:rPr lang="en-US" dirty="0"/>
              <a:t>will return the </a:t>
            </a:r>
            <a:r>
              <a:rPr lang="en-US" b="1" dirty="0">
                <a:solidFill>
                  <a:srgbClr val="002060"/>
                </a:solidFill>
              </a:rPr>
              <a:t>old value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There</a:t>
            </a:r>
            <a:r>
              <a:rPr lang="en-US" dirty="0"/>
              <a:t> will not be any </a:t>
            </a:r>
            <a:r>
              <a:rPr lang="en-US" b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or</a:t>
            </a:r>
            <a:r>
              <a:rPr lang="en-US" b="1" dirty="0">
                <a:solidFill>
                  <a:srgbClr val="C00000"/>
                </a:solidFill>
              </a:rPr>
              <a:t> error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3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 you store a null key in Java HashMap? </a:t>
            </a:r>
          </a:p>
          <a:p>
            <a:r>
              <a:rPr lang="en-US" dirty="0"/>
              <a:t>Yes, 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 allows </a:t>
            </a:r>
            <a:r>
              <a:rPr lang="en-US" b="1" u="sng" dirty="0">
                <a:solidFill>
                  <a:srgbClr val="00B050"/>
                </a:solidFill>
              </a:rPr>
              <a:t>one null key</a:t>
            </a:r>
            <a:r>
              <a:rPr lang="en-US" dirty="0"/>
              <a:t>, which is stored at the </a:t>
            </a:r>
            <a:r>
              <a:rPr lang="en-US" b="1" dirty="0">
                <a:solidFill>
                  <a:srgbClr val="002060"/>
                </a:solidFill>
              </a:rPr>
              <a:t>first location </a:t>
            </a:r>
            <a:r>
              <a:rPr lang="en-US" dirty="0"/>
              <a:t>of bucket array e.g.,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bucket[0] = value.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Why null is always stored at location 0 ?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 doesn't call </a:t>
            </a:r>
            <a:r>
              <a:rPr lang="en-US" b="1" dirty="0" err="1">
                <a:solidFill>
                  <a:srgbClr val="7030A0"/>
                </a:solidFill>
              </a:rPr>
              <a:t>hashCode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/>
              <a:t>on the </a:t>
            </a:r>
            <a:r>
              <a:rPr lang="en-US" b="1" dirty="0">
                <a:solidFill>
                  <a:srgbClr val="00B050"/>
                </a:solidFill>
              </a:rPr>
              <a:t>null</a:t>
            </a:r>
            <a:r>
              <a:rPr lang="en-US" dirty="0"/>
              <a:t> key because it will throw </a:t>
            </a:r>
            <a:r>
              <a:rPr lang="en-US" b="1" dirty="0" err="1">
                <a:solidFill>
                  <a:srgbClr val="0070C0"/>
                </a:solidFill>
              </a:rPr>
              <a:t>NullPointerException</a:t>
            </a:r>
            <a:r>
              <a:rPr lang="en-US" dirty="0"/>
              <a:t>, hence when a user call </a:t>
            </a:r>
            <a:r>
              <a:rPr lang="en-US" b="1" dirty="0">
                <a:solidFill>
                  <a:srgbClr val="7030A0"/>
                </a:solidFill>
              </a:rPr>
              <a:t>get() </a:t>
            </a:r>
            <a:r>
              <a:rPr lang="en-US" dirty="0"/>
              <a:t>method with </a:t>
            </a:r>
            <a:r>
              <a:rPr lang="en-US" b="1" dirty="0">
                <a:solidFill>
                  <a:srgbClr val="00B050"/>
                </a:solidFill>
              </a:rPr>
              <a:t>null</a:t>
            </a:r>
            <a:r>
              <a:rPr lang="en-US" dirty="0"/>
              <a:t>, then the </a:t>
            </a:r>
            <a:r>
              <a:rPr lang="en-US" b="1" dirty="0">
                <a:solidFill>
                  <a:srgbClr val="002060"/>
                </a:solidFill>
              </a:rPr>
              <a:t>value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/>
                </a:solidFill>
              </a:rPr>
              <a:t>first index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returned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68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b="1" dirty="0">
                <a:solidFill>
                  <a:srgbClr val="7030A0"/>
                </a:solidFill>
              </a:rPr>
              <a:t>Internally </a:t>
            </a:r>
            <a:r>
              <a:rPr lang="en-US" dirty="0"/>
              <a:t>uses </a:t>
            </a:r>
            <a:r>
              <a:rPr lang="en-US" b="1" dirty="0" err="1">
                <a:solidFill>
                  <a:srgbClr val="0070C0"/>
                </a:solidFill>
              </a:rPr>
              <a:t>HashTable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store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data.</a:t>
            </a:r>
          </a:p>
          <a:p>
            <a:endParaRPr lang="en-US" dirty="0"/>
          </a:p>
          <a:p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methods are </a:t>
            </a:r>
            <a:r>
              <a:rPr lang="en-IN" b="1" dirty="0" err="1">
                <a:solidFill>
                  <a:schemeClr val="tx2"/>
                </a:solidFill>
              </a:rPr>
              <a:t>unsynchornized</a:t>
            </a:r>
            <a:r>
              <a:rPr lang="en-IN" dirty="0">
                <a:solidFill>
                  <a:schemeClr val="tx2"/>
                </a:solidFill>
              </a:rPr>
              <a:t> .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allows </a:t>
            </a:r>
            <a:r>
              <a:rPr lang="en-IN" b="1" dirty="0">
                <a:solidFill>
                  <a:schemeClr val="tx2"/>
                </a:solidFill>
              </a:rPr>
              <a:t>null </a:t>
            </a:r>
            <a:r>
              <a:rPr lang="en-IN" b="1" dirty="0">
                <a:solidFill>
                  <a:srgbClr val="7030A0"/>
                </a:solidFill>
              </a:rPr>
              <a:t>key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null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does HashMap handle collisions in Java? 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java.util.HashMap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uses </a:t>
            </a:r>
            <a:r>
              <a:rPr lang="en-US" b="1" dirty="0">
                <a:solidFill>
                  <a:srgbClr val="00B050"/>
                </a:solidFill>
              </a:rPr>
              <a:t>chaining</a:t>
            </a:r>
            <a:r>
              <a:rPr lang="en-US" dirty="0"/>
              <a:t> to </a:t>
            </a:r>
            <a:r>
              <a:rPr lang="en-US" b="1" dirty="0">
                <a:solidFill>
                  <a:srgbClr val="7030A0"/>
                </a:solidFill>
              </a:rPr>
              <a:t>handle collisions</a:t>
            </a:r>
            <a:r>
              <a:rPr lang="en-US" dirty="0"/>
              <a:t>, which means </a:t>
            </a:r>
            <a:r>
              <a:rPr lang="en-US" b="1" dirty="0">
                <a:solidFill>
                  <a:srgbClr val="0070C0"/>
                </a:solidFill>
              </a:rPr>
              <a:t>new entries</a:t>
            </a:r>
            <a:r>
              <a:rPr lang="en-US" dirty="0"/>
              <a:t>, are </a:t>
            </a:r>
            <a:r>
              <a:rPr lang="en-US" b="1" dirty="0">
                <a:solidFill>
                  <a:schemeClr val="tx2"/>
                </a:solidFill>
              </a:rPr>
              <a:t>stored</a:t>
            </a:r>
            <a:r>
              <a:rPr lang="en-US" dirty="0"/>
              <a:t>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linked list </a:t>
            </a:r>
            <a:r>
              <a:rPr lang="en-US" dirty="0"/>
              <a:t>along with the </a:t>
            </a:r>
            <a:r>
              <a:rPr lang="en-US" b="1" dirty="0">
                <a:solidFill>
                  <a:srgbClr val="00B050"/>
                </a:solidFill>
              </a:rPr>
              <a:t>existing value</a:t>
            </a:r>
            <a:r>
              <a:rPr lang="en-US" dirty="0"/>
              <a:t>, and then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linked list </a:t>
            </a:r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stored</a:t>
            </a:r>
            <a:r>
              <a:rPr lang="en-US" dirty="0"/>
              <a:t> in the </a:t>
            </a:r>
            <a:r>
              <a:rPr lang="en-US" b="1" dirty="0">
                <a:solidFill>
                  <a:srgbClr val="002060"/>
                </a:solidFill>
              </a:rPr>
              <a:t>bucket location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In the </a:t>
            </a:r>
            <a:r>
              <a:rPr lang="en-US" b="1" dirty="0">
                <a:solidFill>
                  <a:srgbClr val="0070C0"/>
                </a:solidFill>
              </a:rPr>
              <a:t>worst case</a:t>
            </a:r>
            <a:r>
              <a:rPr lang="en-US" dirty="0"/>
              <a:t>, where </a:t>
            </a:r>
            <a:r>
              <a:rPr lang="en-US" b="1" dirty="0">
                <a:solidFill>
                  <a:schemeClr val="tx2"/>
                </a:solidFill>
              </a:rPr>
              <a:t>all key </a:t>
            </a:r>
            <a:r>
              <a:rPr lang="en-US" dirty="0"/>
              <a:t>has the same </a:t>
            </a:r>
            <a:r>
              <a:rPr lang="en-US" b="1" dirty="0" err="1">
                <a:solidFill>
                  <a:srgbClr val="7030A0"/>
                </a:solidFill>
              </a:rPr>
              <a:t>hashcode</a:t>
            </a:r>
            <a:r>
              <a:rPr lang="en-US" dirty="0"/>
              <a:t>, our </a:t>
            </a:r>
            <a:r>
              <a:rPr lang="en-US" b="1" dirty="0">
                <a:solidFill>
                  <a:srgbClr val="0070C0"/>
                </a:solidFill>
              </a:rPr>
              <a:t>hash table </a:t>
            </a:r>
            <a:r>
              <a:rPr lang="en-US" dirty="0"/>
              <a:t>will be turned into a </a:t>
            </a:r>
            <a:r>
              <a:rPr lang="en-US" b="1" dirty="0">
                <a:solidFill>
                  <a:srgbClr val="C00000"/>
                </a:solidFill>
              </a:rPr>
              <a:t>linked list</a:t>
            </a:r>
            <a:r>
              <a:rPr lang="en-US" dirty="0"/>
              <a:t>, and </a:t>
            </a:r>
            <a:r>
              <a:rPr lang="en-US" b="1" dirty="0">
                <a:solidFill>
                  <a:srgbClr val="00B050"/>
                </a:solidFill>
              </a:rPr>
              <a:t>searching a value </a:t>
            </a:r>
            <a:r>
              <a:rPr lang="en-US" dirty="0"/>
              <a:t>will take </a:t>
            </a:r>
            <a:r>
              <a:rPr lang="en-US" b="1" dirty="0">
                <a:solidFill>
                  <a:srgbClr val="7030A0"/>
                </a:solidFill>
              </a:rPr>
              <a:t>O(n)</a:t>
            </a:r>
            <a:r>
              <a:rPr lang="en-US" dirty="0"/>
              <a:t> time as opposed to </a:t>
            </a:r>
            <a:r>
              <a:rPr lang="en-US" b="1" dirty="0">
                <a:solidFill>
                  <a:srgbClr val="7030A0"/>
                </a:solidFill>
              </a:rPr>
              <a:t>O(1)</a:t>
            </a:r>
            <a:r>
              <a:rPr lang="en-US" dirty="0"/>
              <a:t> time.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2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Which data structure HashMap represents? 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 is an </a:t>
            </a:r>
            <a:r>
              <a:rPr lang="en-US" b="1" dirty="0">
                <a:solidFill>
                  <a:srgbClr val="00B050"/>
                </a:solidFill>
              </a:rPr>
              <a:t>implementation of hash table</a:t>
            </a:r>
            <a:r>
              <a:rPr lang="en-US" dirty="0"/>
              <a:t> data structure, which is </a:t>
            </a:r>
            <a:r>
              <a:rPr lang="en-US" b="1" dirty="0">
                <a:solidFill>
                  <a:srgbClr val="0070C0"/>
                </a:solidFill>
              </a:rPr>
              <a:t>idle</a:t>
            </a:r>
            <a:r>
              <a:rPr lang="en-US" dirty="0"/>
              <a:t> for </a:t>
            </a:r>
            <a:r>
              <a:rPr lang="en-US" b="1" dirty="0">
                <a:solidFill>
                  <a:srgbClr val="7030A0"/>
                </a:solidFill>
              </a:rPr>
              <a:t>mapping one value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other </a:t>
            </a:r>
            <a:r>
              <a:rPr lang="en-US" dirty="0"/>
              <a:t>like </a:t>
            </a:r>
            <a:r>
              <a:rPr lang="en-US" b="1" dirty="0">
                <a:solidFill>
                  <a:srgbClr val="0070C0"/>
                </a:solidFill>
              </a:rPr>
              <a:t>id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name</a:t>
            </a:r>
            <a:r>
              <a:rPr lang="en-US" dirty="0"/>
              <a:t> as we can </a:t>
            </a:r>
            <a:r>
              <a:rPr lang="en-US" b="1" dirty="0">
                <a:solidFill>
                  <a:schemeClr val="tx2"/>
                </a:solidFill>
              </a:rPr>
              <a:t>search</a:t>
            </a:r>
            <a:r>
              <a:rPr lang="en-US" dirty="0"/>
              <a:t> for value in </a:t>
            </a:r>
            <a:r>
              <a:rPr lang="en-US" b="1" dirty="0">
                <a:solidFill>
                  <a:srgbClr val="7030A0"/>
                </a:solidFill>
              </a:rPr>
              <a:t>O(1)</a:t>
            </a:r>
            <a:r>
              <a:rPr lang="en-US" dirty="0"/>
              <a:t> time if we have the </a:t>
            </a:r>
            <a:r>
              <a:rPr lang="en-US" b="1" dirty="0">
                <a:solidFill>
                  <a:srgbClr val="0070C0"/>
                </a:solidFill>
              </a:rPr>
              <a:t>key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Can you explain what is this Hash Table ? 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Even though 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 represents a </a:t>
            </a:r>
            <a:r>
              <a:rPr lang="en-US" b="1" dirty="0">
                <a:solidFill>
                  <a:srgbClr val="7030A0"/>
                </a:solidFill>
              </a:rPr>
              <a:t>hash table</a:t>
            </a:r>
            <a:r>
              <a:rPr lang="en-US" dirty="0"/>
              <a:t>, it is </a:t>
            </a:r>
            <a:r>
              <a:rPr lang="en-US" b="1" dirty="0">
                <a:solidFill>
                  <a:srgbClr val="00B050"/>
                </a:solidFill>
              </a:rPr>
              <a:t>internally implemented</a:t>
            </a:r>
            <a:r>
              <a:rPr lang="en-US" dirty="0"/>
              <a:t> by using an </a:t>
            </a:r>
            <a:r>
              <a:rPr lang="en-US" b="1" dirty="0">
                <a:solidFill>
                  <a:srgbClr val="7030A0"/>
                </a:solidFill>
              </a:rPr>
              <a:t>array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linked list </a:t>
            </a:r>
            <a:r>
              <a:rPr lang="en-US" dirty="0"/>
              <a:t>data structure in JDK. 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array data structure </a:t>
            </a:r>
            <a:r>
              <a:rPr lang="en-US" dirty="0"/>
              <a:t>is used as a </a:t>
            </a:r>
            <a:r>
              <a:rPr lang="en-US" b="1" dirty="0">
                <a:solidFill>
                  <a:srgbClr val="C00000"/>
                </a:solidFill>
              </a:rPr>
              <a:t>bucket</a:t>
            </a:r>
            <a:r>
              <a:rPr lang="en-US" dirty="0"/>
              <a:t>, while the  </a:t>
            </a:r>
            <a:r>
              <a:rPr lang="en-US" b="1" dirty="0">
                <a:solidFill>
                  <a:srgbClr val="7030A0"/>
                </a:solidFill>
              </a:rPr>
              <a:t>linked list </a:t>
            </a:r>
            <a:r>
              <a:rPr lang="en-US" dirty="0"/>
              <a:t>is used to </a:t>
            </a:r>
            <a:r>
              <a:rPr lang="en-US" b="1" dirty="0">
                <a:solidFill>
                  <a:srgbClr val="00B050"/>
                </a:solidFill>
              </a:rPr>
              <a:t>store all mappings </a:t>
            </a:r>
            <a:r>
              <a:rPr lang="en-US" dirty="0"/>
              <a:t>which land in the </a:t>
            </a:r>
            <a:r>
              <a:rPr lang="en-US" b="1" dirty="0">
                <a:solidFill>
                  <a:schemeClr val="tx2"/>
                </a:solidFill>
              </a:rPr>
              <a:t>same bucket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From Java 8 onwards</a:t>
            </a:r>
            <a:r>
              <a:rPr lang="en-US" dirty="0"/>
              <a:t>, the </a:t>
            </a:r>
            <a:r>
              <a:rPr lang="en-US" b="1" dirty="0">
                <a:solidFill>
                  <a:srgbClr val="7030A0"/>
                </a:solidFill>
              </a:rPr>
              <a:t>linked list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dynamically replaced </a:t>
            </a:r>
            <a:r>
              <a:rPr lang="en-US" dirty="0"/>
              <a:t>by </a:t>
            </a:r>
            <a:r>
              <a:rPr lang="en-US" b="1" dirty="0">
                <a:solidFill>
                  <a:srgbClr val="C00000"/>
                </a:solidFill>
              </a:rPr>
              <a:t>binary search tree</a:t>
            </a:r>
            <a:r>
              <a:rPr lang="en-US" dirty="0"/>
              <a:t>, once a </a:t>
            </a:r>
            <a:r>
              <a:rPr lang="en-US" b="1" dirty="0">
                <a:solidFill>
                  <a:srgbClr val="002060"/>
                </a:solidFill>
              </a:rPr>
              <a:t>number of elements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linked list </a:t>
            </a:r>
            <a:r>
              <a:rPr lang="en-US" dirty="0"/>
              <a:t>cross a </a:t>
            </a:r>
            <a:r>
              <a:rPr lang="en-US" b="1" dirty="0">
                <a:solidFill>
                  <a:schemeClr val="tx2"/>
                </a:solidFill>
              </a:rPr>
              <a:t>certain threshold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improve performance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27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 HashMap thread-safe in Java? 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No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not thread-safe </a:t>
            </a: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Java. 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>
                <a:solidFill>
                  <a:srgbClr val="0070C0"/>
                </a:solidFill>
              </a:rPr>
              <a:t>should not share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HashMap </a:t>
            </a:r>
            <a:r>
              <a:rPr lang="en-US" dirty="0"/>
              <a:t>with </a:t>
            </a:r>
            <a:r>
              <a:rPr lang="en-US" b="1" dirty="0">
                <a:solidFill>
                  <a:srgbClr val="002060"/>
                </a:solidFill>
              </a:rPr>
              <a:t>multiple threads </a:t>
            </a:r>
            <a:r>
              <a:rPr lang="en-US" dirty="0"/>
              <a:t>if </a:t>
            </a:r>
            <a:r>
              <a:rPr lang="en-US" b="1" dirty="0">
                <a:solidFill>
                  <a:srgbClr val="00B050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more thread </a:t>
            </a:r>
            <a:r>
              <a:rPr lang="en-US" dirty="0"/>
              <a:t>is </a:t>
            </a:r>
            <a:r>
              <a:rPr lang="en-US" b="1" dirty="0">
                <a:solidFill>
                  <a:srgbClr val="7030A0"/>
                </a:solidFill>
              </a:rPr>
              <a:t>modifying the HashMap </a:t>
            </a:r>
            <a:r>
              <a:rPr lang="en-US" dirty="0"/>
              <a:t>e.g., </a:t>
            </a:r>
            <a:r>
              <a:rPr lang="en-US" b="1" dirty="0">
                <a:solidFill>
                  <a:schemeClr val="tx2"/>
                </a:solidFill>
              </a:rPr>
              <a:t>inserting</a:t>
            </a:r>
            <a:r>
              <a:rPr lang="en-US" dirty="0"/>
              <a:t> or </a:t>
            </a:r>
            <a:r>
              <a:rPr lang="en-US" b="1" dirty="0">
                <a:solidFill>
                  <a:schemeClr val="tx2"/>
                </a:solidFill>
              </a:rPr>
              <a:t>removing</a:t>
            </a:r>
            <a:r>
              <a:rPr lang="en-US" dirty="0"/>
              <a:t> an entry.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Though</a:t>
            </a:r>
            <a:r>
              <a:rPr lang="en-US" dirty="0"/>
              <a:t>, we can </a:t>
            </a:r>
            <a:r>
              <a:rPr lang="en-US" b="1" dirty="0">
                <a:solidFill>
                  <a:srgbClr val="7030A0"/>
                </a:solidFill>
              </a:rPr>
              <a:t>easily share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read-only HashMap.</a:t>
            </a:r>
            <a:br>
              <a:rPr lang="en-US" b="1" dirty="0">
                <a:solidFill>
                  <a:srgbClr val="00B050"/>
                </a:solidFill>
              </a:rPr>
            </a:b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How do you create a read only HashMap ?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read-only HashMap </a:t>
            </a:r>
            <a:r>
              <a:rPr lang="en-US" dirty="0"/>
              <a:t>means a 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 where we </a:t>
            </a:r>
            <a:r>
              <a:rPr lang="en-US" b="1" dirty="0">
                <a:solidFill>
                  <a:srgbClr val="7030A0"/>
                </a:solidFill>
              </a:rPr>
              <a:t>can not perform modification operations </a:t>
            </a:r>
            <a:r>
              <a:rPr lang="en-US" dirty="0"/>
              <a:t>like </a:t>
            </a:r>
            <a:r>
              <a:rPr lang="en-US" b="1" dirty="0">
                <a:solidFill>
                  <a:srgbClr val="002060"/>
                </a:solidFill>
              </a:rPr>
              <a:t>put()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remove()</a:t>
            </a:r>
            <a:r>
              <a:rPr lang="en-US" dirty="0"/>
              <a:t> or </a:t>
            </a:r>
            <a:r>
              <a:rPr lang="en-US" b="1" dirty="0">
                <a:solidFill>
                  <a:srgbClr val="002060"/>
                </a:solidFill>
              </a:rPr>
              <a:t>replace()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rgbClr val="00B050"/>
                </a:solidFill>
              </a:rPr>
              <a:t>only read </a:t>
            </a:r>
            <a:r>
              <a:rPr lang="en-US" dirty="0"/>
              <a:t>from the </a:t>
            </a:r>
            <a:r>
              <a:rPr lang="en-US" b="1" dirty="0">
                <a:solidFill>
                  <a:srgbClr val="C00000"/>
                </a:solidFill>
              </a:rPr>
              <a:t>Map</a:t>
            </a:r>
            <a:r>
              <a:rPr lang="en-US" dirty="0"/>
              <a:t> by using </a:t>
            </a:r>
            <a:r>
              <a:rPr lang="en-US" b="1" dirty="0">
                <a:solidFill>
                  <a:srgbClr val="00B050"/>
                </a:solidFill>
              </a:rPr>
              <a:t>get() </a:t>
            </a:r>
            <a:r>
              <a:rPr lang="en-US" dirty="0"/>
              <a:t>method or by using </a:t>
            </a:r>
            <a:r>
              <a:rPr lang="en-US" b="1" dirty="0">
                <a:solidFill>
                  <a:srgbClr val="C00000"/>
                </a:solidFill>
              </a:rPr>
              <a:t>Iterator</a:t>
            </a:r>
            <a:r>
              <a:rPr lang="en-US" dirty="0"/>
              <a:t> of </a:t>
            </a:r>
            <a:r>
              <a:rPr lang="en-US" b="1" dirty="0">
                <a:solidFill>
                  <a:srgbClr val="C00000"/>
                </a:solidFill>
              </a:rPr>
              <a:t>Map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In Java</a:t>
            </a:r>
            <a:r>
              <a:rPr lang="en-US" dirty="0"/>
              <a:t>, we can use </a:t>
            </a:r>
            <a:r>
              <a:rPr lang="en-US" b="1" u="sng" dirty="0" err="1">
                <a:solidFill>
                  <a:srgbClr val="C00000"/>
                </a:solidFill>
              </a:rPr>
              <a:t>Collections.unModifiableMap</a:t>
            </a:r>
            <a:r>
              <a:rPr lang="en-US" b="1" u="sng" dirty="0">
                <a:solidFill>
                  <a:srgbClr val="C00000"/>
                </a:solidFill>
              </a:rPr>
              <a:t>() </a:t>
            </a:r>
            <a:r>
              <a:rPr lang="en-US" dirty="0"/>
              <a:t>method to create a </a:t>
            </a:r>
            <a:r>
              <a:rPr lang="en-US" b="1" dirty="0">
                <a:solidFill>
                  <a:srgbClr val="00B050"/>
                </a:solidFill>
              </a:rPr>
              <a:t>read-only HashMap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Any modification </a:t>
            </a:r>
            <a:r>
              <a:rPr lang="en-US" dirty="0"/>
              <a:t>in the </a:t>
            </a:r>
            <a:r>
              <a:rPr lang="en-US" b="1" dirty="0">
                <a:solidFill>
                  <a:srgbClr val="00B050"/>
                </a:solidFill>
              </a:rPr>
              <a:t>read-only Map </a:t>
            </a:r>
            <a:r>
              <a:rPr lang="en-US" dirty="0"/>
              <a:t>will result in </a:t>
            </a:r>
            <a:r>
              <a:rPr lang="en-US" b="1" dirty="0" err="1">
                <a:solidFill>
                  <a:srgbClr val="C00000"/>
                </a:solidFill>
              </a:rPr>
              <a:t>java.lang.UnSupportedOperationException</a:t>
            </a:r>
            <a:r>
              <a:rPr lang="en-US" b="1" dirty="0">
                <a:solidFill>
                  <a:srgbClr val="C00000"/>
                </a:solidFill>
              </a:rPr>
              <a:t> </a:t>
            </a: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Map&lt;String, String&gt; players = new HashMap&lt;String, Integer&gt;();    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("Rohit", 200);</a:t>
            </a:r>
          </a:p>
          <a:p>
            <a:pPr marL="0" indent="0">
              <a:buNone/>
            </a:pPr>
            <a:r>
              <a:rPr lang="en-US" b="1" dirty="0"/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//Map is not read only yet, we can still add entries into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("Virat", 220);</a:t>
            </a:r>
          </a:p>
          <a:p>
            <a:pPr marL="0" indent="0">
              <a:buNone/>
            </a:pPr>
            <a:r>
              <a:rPr lang="en-US" b="1" dirty="0"/>
              <a:t>   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("Map in Java before making read only: " + players);</a:t>
            </a:r>
          </a:p>
          <a:p>
            <a:pPr marL="0" indent="0">
              <a:buNone/>
            </a:pPr>
            <a:r>
              <a:rPr lang="en-US" b="1" dirty="0"/>
              <a:t>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//Making Map read only in Java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readOnlyMap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Collections.unmodifiableMap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(players);</a:t>
            </a:r>
          </a:p>
          <a:p>
            <a:pPr marL="0" indent="0">
              <a:buNone/>
            </a:pPr>
            <a:r>
              <a:rPr lang="en-US" b="1" dirty="0"/>
              <a:t>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//We can not put a new entry in read only Map in Java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readOnlyMap.put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("Shikhar", 190);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java.lang.UnSupportedOperation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//We can not remove keys from read only Map in Java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readOnlyMap.remove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("Virat");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java.lang.UnSupportedOperation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7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What will happen if you use HashMap in a multithreaded Java application? </a:t>
            </a:r>
          </a:p>
          <a:p>
            <a:endParaRPr lang="en-US" dirty="0"/>
          </a:p>
          <a:p>
            <a:r>
              <a:rPr lang="en-US" dirty="0"/>
              <a:t>If we use 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 in a </a:t>
            </a:r>
            <a:r>
              <a:rPr lang="en-US" b="1" dirty="0">
                <a:solidFill>
                  <a:srgbClr val="00B050"/>
                </a:solidFill>
              </a:rPr>
              <a:t>multithreaded environment </a:t>
            </a:r>
            <a:r>
              <a:rPr lang="en-US" dirty="0"/>
              <a:t>in such a way that </a:t>
            </a:r>
            <a:r>
              <a:rPr lang="en-US" b="1" dirty="0">
                <a:solidFill>
                  <a:srgbClr val="0070C0"/>
                </a:solidFill>
              </a:rPr>
              <a:t>multiple threads </a:t>
            </a:r>
            <a:r>
              <a:rPr lang="en-US" b="1" dirty="0">
                <a:solidFill>
                  <a:srgbClr val="7030A0"/>
                </a:solidFill>
              </a:rPr>
              <a:t>structurally modify </a:t>
            </a: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map</a:t>
            </a:r>
            <a:r>
              <a:rPr lang="en-US" dirty="0"/>
              <a:t> like </a:t>
            </a:r>
            <a:r>
              <a:rPr lang="en-US" b="1" dirty="0">
                <a:solidFill>
                  <a:srgbClr val="002060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remove</a:t>
            </a:r>
            <a:r>
              <a:rPr lang="en-US" dirty="0"/>
              <a:t> or </a:t>
            </a:r>
            <a:r>
              <a:rPr lang="en-US" b="1" dirty="0">
                <a:solidFill>
                  <a:srgbClr val="002060"/>
                </a:solidFill>
              </a:rPr>
              <a:t>modify</a:t>
            </a:r>
            <a:r>
              <a:rPr lang="en-US" dirty="0"/>
              <a:t> mapping, then the </a:t>
            </a:r>
            <a:r>
              <a:rPr lang="en-US" b="1" dirty="0">
                <a:solidFill>
                  <a:schemeClr val="tx2"/>
                </a:solidFill>
              </a:rPr>
              <a:t>internal data structure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may get corrupt </a:t>
            </a:r>
            <a:r>
              <a:rPr lang="en-US" dirty="0"/>
              <a:t>like </a:t>
            </a:r>
            <a:r>
              <a:rPr lang="en-US" b="1" dirty="0">
                <a:solidFill>
                  <a:srgbClr val="002060"/>
                </a:solidFill>
              </a:rPr>
              <a:t>some links may go missing</a:t>
            </a:r>
            <a:r>
              <a:rPr lang="en-US" dirty="0"/>
              <a:t>, some </a:t>
            </a:r>
            <a:r>
              <a:rPr lang="en-US" b="1" dirty="0">
                <a:solidFill>
                  <a:srgbClr val="00B050"/>
                </a:solidFill>
              </a:rPr>
              <a:t>may point to incorrect entries</a:t>
            </a:r>
            <a:r>
              <a:rPr lang="en-US" dirty="0"/>
              <a:t>, and the </a:t>
            </a:r>
            <a:r>
              <a:rPr lang="en-US" b="1" dirty="0">
                <a:solidFill>
                  <a:srgbClr val="C00000"/>
                </a:solidFill>
              </a:rPr>
              <a:t>map</a:t>
            </a:r>
            <a:r>
              <a:rPr lang="en-US" dirty="0"/>
              <a:t> itself may become </a:t>
            </a:r>
            <a:r>
              <a:rPr lang="en-US" b="1" dirty="0">
                <a:solidFill>
                  <a:srgbClr val="0070C0"/>
                </a:solidFill>
              </a:rPr>
              <a:t>completely useless. 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Hence</a:t>
            </a:r>
            <a:r>
              <a:rPr lang="en-US" dirty="0"/>
              <a:t>, it is </a:t>
            </a:r>
            <a:r>
              <a:rPr lang="en-US" b="1" dirty="0">
                <a:solidFill>
                  <a:srgbClr val="00B050"/>
                </a:solidFill>
              </a:rPr>
              <a:t>advised</a:t>
            </a:r>
            <a:r>
              <a:rPr lang="en-US" dirty="0"/>
              <a:t> not to use 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 in the </a:t>
            </a:r>
            <a:r>
              <a:rPr lang="en-US" b="1" dirty="0">
                <a:solidFill>
                  <a:srgbClr val="002060"/>
                </a:solidFill>
              </a:rPr>
              <a:t>concurrent application</a:t>
            </a:r>
            <a:r>
              <a:rPr lang="en-US" dirty="0"/>
              <a:t>; instead, we should use a </a:t>
            </a:r>
            <a:r>
              <a:rPr lang="en-US" b="1" dirty="0">
                <a:solidFill>
                  <a:srgbClr val="00B050"/>
                </a:solidFill>
              </a:rPr>
              <a:t>thread-safe map </a:t>
            </a:r>
            <a:r>
              <a:rPr lang="en-US" dirty="0"/>
              <a:t>e.g., </a:t>
            </a:r>
            <a:r>
              <a:rPr lang="en-US" b="1" dirty="0" err="1">
                <a:solidFill>
                  <a:srgbClr val="C00000"/>
                </a:solidFill>
              </a:rPr>
              <a:t>ConcurrentHashMap</a:t>
            </a:r>
            <a:r>
              <a:rPr lang="en-US" dirty="0"/>
              <a:t> or </a:t>
            </a:r>
            <a:r>
              <a:rPr lang="en-US" b="1" dirty="0" err="1">
                <a:solidFill>
                  <a:srgbClr val="C00000"/>
                </a:solidFill>
              </a:rPr>
              <a:t>Hashtable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32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 which order mappings are stored in HashMap?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Random order , </a:t>
            </a:r>
            <a:r>
              <a:rPr lang="en-US" dirty="0"/>
              <a:t>because 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 doesn't provide any </a:t>
            </a:r>
            <a:r>
              <a:rPr lang="en-US" b="1" dirty="0">
                <a:solidFill>
                  <a:srgbClr val="00B050"/>
                </a:solidFill>
              </a:rPr>
              <a:t>ordering guarantee </a:t>
            </a:r>
            <a:r>
              <a:rPr lang="en-US" dirty="0"/>
              <a:t>for </a:t>
            </a:r>
            <a:r>
              <a:rPr lang="en-US" b="1" dirty="0">
                <a:solidFill>
                  <a:schemeClr val="tx2"/>
                </a:solidFill>
              </a:rPr>
              <a:t>keys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</a:rPr>
              <a:t>values</a:t>
            </a:r>
            <a:r>
              <a:rPr lang="en-US" dirty="0"/>
              <a:t>, or </a:t>
            </a:r>
            <a:r>
              <a:rPr lang="en-US" b="1" dirty="0">
                <a:solidFill>
                  <a:schemeClr val="tx2"/>
                </a:solidFill>
              </a:rPr>
              <a:t>entries. 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9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 you sort HashMap in Java? (</a:t>
            </a:r>
            <a:r>
              <a:rPr lang="en-US" b="1" dirty="0">
                <a:hlinkClick r:id="rId2"/>
              </a:rPr>
              <a:t>answer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We cannot sort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HashMap</a:t>
            </a:r>
            <a:r>
              <a:rPr lang="en-US" dirty="0"/>
              <a:t> because unlike </a:t>
            </a:r>
            <a:r>
              <a:rPr lang="en-US" b="1" dirty="0">
                <a:solidFill>
                  <a:srgbClr val="C00000"/>
                </a:solidFill>
              </a:rPr>
              <a:t>List,</a:t>
            </a:r>
            <a:r>
              <a:rPr lang="en-US" dirty="0"/>
              <a:t> it is not an </a:t>
            </a:r>
            <a:r>
              <a:rPr lang="en-US" b="1" dirty="0">
                <a:solidFill>
                  <a:srgbClr val="7030A0"/>
                </a:solidFill>
              </a:rPr>
              <a:t>ordered collection.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However,</a:t>
            </a:r>
            <a:r>
              <a:rPr lang="en-US" dirty="0"/>
              <a:t> we </a:t>
            </a:r>
            <a:r>
              <a:rPr lang="en-US" b="1" dirty="0">
                <a:solidFill>
                  <a:srgbClr val="0070C0"/>
                </a:solidFill>
              </a:rPr>
              <a:t>can sort contents of HashMap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keys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values</a:t>
            </a:r>
            <a:r>
              <a:rPr lang="en-US" dirty="0"/>
              <a:t>, or by </a:t>
            </a:r>
            <a:r>
              <a:rPr lang="en-US" b="1" dirty="0">
                <a:solidFill>
                  <a:srgbClr val="C00000"/>
                </a:solidFill>
              </a:rPr>
              <a:t>entries</a:t>
            </a:r>
            <a:r>
              <a:rPr lang="en-US" dirty="0"/>
              <a:t> by </a:t>
            </a:r>
            <a:r>
              <a:rPr lang="en-US" b="1" dirty="0">
                <a:solidFill>
                  <a:srgbClr val="00B050"/>
                </a:solidFill>
              </a:rPr>
              <a:t>sorting</a:t>
            </a:r>
            <a:r>
              <a:rPr lang="en-US" dirty="0"/>
              <a:t> and then </a:t>
            </a:r>
            <a:r>
              <a:rPr lang="en-US" b="1" dirty="0">
                <a:solidFill>
                  <a:srgbClr val="7030A0"/>
                </a:solidFill>
              </a:rPr>
              <a:t>storing the result</a:t>
            </a:r>
            <a:r>
              <a:rPr lang="en-US" dirty="0"/>
              <a:t> into an </a:t>
            </a:r>
            <a:r>
              <a:rPr lang="en-US" b="1" dirty="0">
                <a:solidFill>
                  <a:srgbClr val="002060"/>
                </a:solidFill>
              </a:rPr>
              <a:t>ordered map </a:t>
            </a:r>
            <a:r>
              <a:rPr lang="en-US" dirty="0"/>
              <a:t>like </a:t>
            </a:r>
            <a:r>
              <a:rPr lang="en-US" b="1" dirty="0" err="1">
                <a:solidFill>
                  <a:srgbClr val="C00000"/>
                </a:solidFill>
              </a:rPr>
              <a:t>LinkedHashMap</a:t>
            </a:r>
            <a:r>
              <a:rPr lang="en-US" dirty="0"/>
              <a:t> or a </a:t>
            </a:r>
            <a:r>
              <a:rPr lang="en-US" b="1" dirty="0">
                <a:solidFill>
                  <a:srgbClr val="002060"/>
                </a:solidFill>
              </a:rPr>
              <a:t>sorted map </a:t>
            </a:r>
            <a:r>
              <a:rPr lang="en-US" dirty="0"/>
              <a:t>e.g., </a:t>
            </a:r>
            <a:r>
              <a:rPr lang="en-US" b="1" dirty="0" err="1">
                <a:solidFill>
                  <a:srgbClr val="C00000"/>
                </a:solidFill>
              </a:rPr>
              <a:t>TreeMap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9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Sort the following HashMap based on runs scored in descending order: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String,Integer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&gt;players=new HashMap&lt;&gt;();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("rohit",150);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("virat",200);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("shikhar",120);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("kedar",140);</a:t>
            </a: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69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It is not </a:t>
            </a:r>
            <a:r>
              <a:rPr lang="en-IN" dirty="0"/>
              <a:t>an </a:t>
            </a:r>
            <a:r>
              <a:rPr lang="en-IN" b="1" dirty="0">
                <a:solidFill>
                  <a:schemeClr val="tx2"/>
                </a:solidFill>
              </a:rPr>
              <a:t>ordered collection </a:t>
            </a:r>
            <a:r>
              <a:rPr lang="en-IN" dirty="0"/>
              <a:t>which </a:t>
            </a:r>
            <a:r>
              <a:rPr lang="en-IN" b="1" dirty="0">
                <a:solidFill>
                  <a:srgbClr val="00B050"/>
                </a:solidFill>
              </a:rPr>
              <a:t>means it does not return the keys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values in the same order </a:t>
            </a:r>
            <a:r>
              <a:rPr lang="en-IN" dirty="0"/>
              <a:t>in which they have been i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nserted</a:t>
            </a:r>
            <a:r>
              <a:rPr lang="en-IN" dirty="0"/>
              <a:t> into the 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70C0"/>
                </a:solidFill>
              </a:rPr>
              <a:t>neither does any kind of sorting </a:t>
            </a:r>
            <a:r>
              <a:rPr lang="en-IN" dirty="0"/>
              <a:t>to the </a:t>
            </a:r>
            <a:r>
              <a:rPr lang="en-IN" b="1" dirty="0">
                <a:solidFill>
                  <a:schemeClr val="tx2"/>
                </a:solidFill>
              </a:rPr>
              <a:t>stored keys </a:t>
            </a:r>
            <a:r>
              <a:rPr lang="en-IN" dirty="0"/>
              <a:t>and </a:t>
            </a:r>
            <a:r>
              <a:rPr lang="en-IN" b="1" dirty="0">
                <a:solidFill>
                  <a:schemeClr val="tx2"/>
                </a:solidFill>
              </a:rPr>
              <a:t>Values.</a:t>
            </a:r>
            <a:r>
              <a:rPr lang="en-IN" dirty="0"/>
              <a:t>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Ensures </a:t>
            </a:r>
            <a:r>
              <a:rPr lang="en-IN" b="1" dirty="0">
                <a:solidFill>
                  <a:srgbClr val="00B050"/>
                </a:solidFill>
              </a:rPr>
              <a:t>retrieval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object</a:t>
            </a:r>
            <a:r>
              <a:rPr lang="en-IN" dirty="0"/>
              <a:t> on </a:t>
            </a:r>
            <a:r>
              <a:rPr lang="en-IN" b="1" dirty="0">
                <a:solidFill>
                  <a:srgbClr val="002060"/>
                </a:solidFill>
              </a:rPr>
              <a:t>constant time </a:t>
            </a:r>
            <a:r>
              <a:rPr lang="en-IN" dirty="0"/>
              <a:t>i.e. </a:t>
            </a:r>
            <a:r>
              <a:rPr lang="en-IN" b="1" dirty="0">
                <a:solidFill>
                  <a:schemeClr val="tx2"/>
                </a:solidFill>
              </a:rPr>
              <a:t>O(1)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b="1" dirty="0" err="1"/>
              <a:t>HashMap</a:t>
            </a:r>
            <a:r>
              <a:rPr lang="en-US" b="1" dirty="0"/>
              <a:t>( )</a:t>
            </a:r>
            <a:endParaRPr lang="en-IN" b="1" dirty="0"/>
          </a:p>
          <a:p>
            <a:pPr>
              <a:buNone/>
            </a:pPr>
            <a:r>
              <a:rPr lang="en-IN" dirty="0"/>
              <a:t>   </a:t>
            </a:r>
            <a:r>
              <a:rPr lang="en-IN" b="1" dirty="0">
                <a:solidFill>
                  <a:srgbClr val="C00000"/>
                </a:solidFill>
              </a:rPr>
              <a:t>This constructs </a:t>
            </a:r>
            <a:r>
              <a:rPr lang="en-IN" dirty="0"/>
              <a:t>an empty 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with the </a:t>
            </a:r>
            <a:r>
              <a:rPr lang="en-IN" b="1" dirty="0">
                <a:solidFill>
                  <a:srgbClr val="00B050"/>
                </a:solidFill>
              </a:rPr>
              <a:t>default initial capacity</a:t>
            </a:r>
            <a:r>
              <a:rPr lang="en-IN" dirty="0"/>
              <a:t> (16) and the </a:t>
            </a:r>
            <a:r>
              <a:rPr lang="en-IN" b="1" dirty="0">
                <a:solidFill>
                  <a:srgbClr val="002060"/>
                </a:solidFill>
              </a:rPr>
              <a:t>default load factor </a:t>
            </a:r>
            <a:r>
              <a:rPr lang="en-IN" dirty="0"/>
              <a:t>(0.75).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 err="1"/>
              <a:t>HashMap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initialCapacity</a:t>
            </a:r>
            <a:r>
              <a:rPr lang="en-IN" b="1" dirty="0"/>
              <a:t>)</a:t>
            </a:r>
            <a:endParaRPr lang="en-IN" dirty="0"/>
          </a:p>
          <a:p>
            <a:pPr>
              <a:buNone/>
            </a:pP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Constructs </a:t>
            </a:r>
            <a:r>
              <a:rPr lang="en-IN" dirty="0"/>
              <a:t>an empty 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dirty="0"/>
              <a:t> with the </a:t>
            </a:r>
            <a:r>
              <a:rPr lang="en-IN" b="1" dirty="0">
                <a:solidFill>
                  <a:srgbClr val="00B050"/>
                </a:solidFill>
              </a:rPr>
              <a:t>specified initial 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</a:rPr>
              <a:t>  capacity</a:t>
            </a:r>
            <a:r>
              <a:rPr lang="en-IN" dirty="0"/>
              <a:t> and the </a:t>
            </a:r>
            <a:r>
              <a:rPr lang="en-IN" b="1" dirty="0">
                <a:solidFill>
                  <a:srgbClr val="002060"/>
                </a:solidFill>
              </a:rPr>
              <a:t>default load factor </a:t>
            </a:r>
            <a:r>
              <a:rPr lang="en-IN" dirty="0"/>
              <a:t>(0.75).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b="1" dirty="0"/>
              <a:t>    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b="1" dirty="0" err="1"/>
              <a:t>HashMap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initalCapacity,float</a:t>
            </a:r>
            <a:r>
              <a:rPr lang="en-US" b="1" dirty="0"/>
              <a:t> </a:t>
            </a:r>
            <a:r>
              <a:rPr lang="en-US" b="1" dirty="0" err="1"/>
              <a:t>loadFactor</a:t>
            </a:r>
            <a:r>
              <a:rPr lang="en-US" b="1" dirty="0"/>
              <a:t> )</a:t>
            </a:r>
            <a:endParaRPr lang="en-IN" b="1" dirty="0"/>
          </a:p>
          <a:p>
            <a:pPr>
              <a:buNone/>
            </a:pPr>
            <a:r>
              <a:rPr lang="en-IN" dirty="0"/>
              <a:t>  </a:t>
            </a:r>
            <a:r>
              <a:rPr lang="en-IN" b="1" dirty="0">
                <a:solidFill>
                  <a:srgbClr val="C00000"/>
                </a:solidFill>
              </a:rPr>
              <a:t>Constructs </a:t>
            </a:r>
            <a:r>
              <a:rPr lang="en-IN" dirty="0"/>
              <a:t>an empty 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dirty="0"/>
              <a:t> with the specified </a:t>
            </a:r>
            <a:r>
              <a:rPr lang="en-IN" b="1" dirty="0">
                <a:solidFill>
                  <a:srgbClr val="00B050"/>
                </a:solidFill>
              </a:rPr>
              <a:t>initial capacity</a:t>
            </a:r>
            <a:r>
              <a:rPr lang="en-IN" dirty="0"/>
              <a:t> and load factor.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 err="1"/>
              <a:t>HashMap</a:t>
            </a:r>
            <a:r>
              <a:rPr lang="en-IN" b="1" dirty="0"/>
              <a:t>(Map m)</a:t>
            </a: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Constructs</a:t>
            </a:r>
            <a:r>
              <a:rPr lang="en-IN" dirty="0"/>
              <a:t> a new 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dirty="0"/>
              <a:t> with the </a:t>
            </a:r>
            <a:r>
              <a:rPr lang="en-IN" b="1" dirty="0">
                <a:solidFill>
                  <a:srgbClr val="00B050"/>
                </a:solidFill>
              </a:rPr>
              <a:t>same mappings </a:t>
            </a:r>
            <a:r>
              <a:rPr lang="en-IN" dirty="0"/>
              <a:t>as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specified Map</a:t>
            </a:r>
            <a:r>
              <a:rPr lang="en-IN" dirty="0"/>
              <a:t>.</a:t>
            </a:r>
            <a:endParaRPr lang="en-US" dirty="0"/>
          </a:p>
          <a:p>
            <a:pPr>
              <a:buNone/>
            </a:pPr>
            <a:r>
              <a:rPr lang="en-IN" b="1" dirty="0"/>
              <a:t>    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WAP to store following values in </a:t>
            </a:r>
            <a:r>
              <a:rPr lang="en-IN" b="1" dirty="0" err="1"/>
              <a:t>HashMap</a:t>
            </a:r>
            <a:r>
              <a:rPr lang="en-IN" b="1" dirty="0"/>
              <a:t> and print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292893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Amit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Sumit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Chetan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8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Now modify the previous code to display only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2928934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Amit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Sumit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Chetan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4382</TotalTime>
  <Words>3277</Words>
  <Application>Microsoft Office PowerPoint</Application>
  <PresentationFormat>On-screen Show (4:3)</PresentationFormat>
  <Paragraphs>411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Corbel</vt:lpstr>
      <vt:lpstr>courier new</vt:lpstr>
      <vt:lpstr>Clarity</vt:lpstr>
      <vt:lpstr>JAVA  Java Interview boot camp                 Core concepts</vt:lpstr>
      <vt:lpstr>COLLECTIONS</vt:lpstr>
      <vt:lpstr>The HashMap class</vt:lpstr>
      <vt:lpstr>The HashMap class</vt:lpstr>
      <vt:lpstr>The HashMap class</vt:lpstr>
      <vt:lpstr>The HashMap Constructors</vt:lpstr>
      <vt:lpstr>The HashMap Constructors</vt:lpstr>
      <vt:lpstr>Program</vt:lpstr>
      <vt:lpstr>Program</vt:lpstr>
      <vt:lpstr>Using entrySet Method For Traversal </vt:lpstr>
      <vt:lpstr>Map.Entry Methods </vt:lpstr>
      <vt:lpstr>Map.Entry Methods </vt:lpstr>
      <vt:lpstr>Program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How HashMap Works Internally ?    </vt:lpstr>
      <vt:lpstr> How HashMap Works Internally ?  </vt:lpstr>
      <vt:lpstr> How put( ) methods works ?</vt:lpstr>
      <vt:lpstr>  How put( ) methods works ?</vt:lpstr>
      <vt:lpstr>  How put( ) methods works ?</vt:lpstr>
      <vt:lpstr>  How put( ) methods works ?</vt:lpstr>
      <vt:lpstr>  How put( ) methods works ?</vt:lpstr>
      <vt:lpstr>  How put( ) methods works ?</vt:lpstr>
      <vt:lpstr>  How put( ) methods works ?</vt:lpstr>
      <vt:lpstr>  How get( ) methods works ?</vt:lpstr>
      <vt:lpstr>        Conclusions</vt:lpstr>
      <vt:lpstr>        Conclusions</vt:lpstr>
      <vt:lpstr>Enhancements Done By Java 8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422</cp:revision>
  <dcterms:created xsi:type="dcterms:W3CDTF">2012-06-21T20:06:10Z</dcterms:created>
  <dcterms:modified xsi:type="dcterms:W3CDTF">2022-01-08T05:35:03Z</dcterms:modified>
</cp:coreProperties>
</file>