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1169" r:id="rId2"/>
    <p:sldId id="256" r:id="rId3"/>
    <p:sldId id="1203" r:id="rId4"/>
    <p:sldId id="1204" r:id="rId5"/>
    <p:sldId id="1205" r:id="rId6"/>
    <p:sldId id="1206" r:id="rId7"/>
    <p:sldId id="1207" r:id="rId8"/>
    <p:sldId id="1208" r:id="rId9"/>
    <p:sldId id="1209" r:id="rId10"/>
    <p:sldId id="1210" r:id="rId11"/>
    <p:sldId id="1211" r:id="rId12"/>
    <p:sldId id="121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D859F88-8A77-41BA-B4C9-8A37BA3F0855}"/>
    <pc:docChg chg="delSld">
      <pc:chgData name="Sharma Computer Academy" userId="08476b32c11f4418" providerId="LiveId" clId="{ED859F88-8A77-41BA-B4C9-8A37BA3F0855}" dt="2022-01-29T05:03:55.977" v="0" actId="47"/>
      <pc:docMkLst>
        <pc:docMk/>
      </pc:docMkLst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469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26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28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29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0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1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2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3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4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5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6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7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8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39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540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1213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1214"/>
        </pc:sldMkLst>
      </pc:sldChg>
      <pc:sldChg chg="del">
        <pc:chgData name="Sharma Computer Academy" userId="08476b32c11f4418" providerId="LiveId" clId="{ED859F88-8A77-41BA-B4C9-8A37BA3F0855}" dt="2022-01-29T05:03:55.977" v="0" actId="47"/>
        <pc:sldMkLst>
          <pc:docMk/>
          <pc:sldMk cId="0" sldId="1215"/>
        </pc:sldMkLst>
      </pc:sldChg>
    </pc:docChg>
  </pc:docChgLst>
  <pc:docChgLst>
    <pc:chgData name="Sharma Computer Academy" userId="08476b32c11f4418" providerId="LiveId" clId="{9193A98B-A834-4A82-82DC-1C3AFAD2042C}"/>
    <pc:docChg chg="modSld">
      <pc:chgData name="Sharma Computer Academy" userId="08476b32c11f4418" providerId="LiveId" clId="{9193A98B-A834-4A82-82DC-1C3AFAD2042C}" dt="2022-01-28T07:22:59.972" v="1" actId="20577"/>
      <pc:docMkLst>
        <pc:docMk/>
      </pc:docMkLst>
      <pc:sldChg chg="modSp mod">
        <pc:chgData name="Sharma Computer Academy" userId="08476b32c11f4418" providerId="LiveId" clId="{9193A98B-A834-4A82-82DC-1C3AFAD2042C}" dt="2022-01-28T07:22:59.972" v="1" actId="20577"/>
        <pc:sldMkLst>
          <pc:docMk/>
          <pc:sldMk cId="0" sldId="1169"/>
        </pc:sldMkLst>
        <pc:spChg chg="mod">
          <ac:chgData name="Sharma Computer Academy" userId="08476b32c11f4418" providerId="LiveId" clId="{9193A98B-A834-4A82-82DC-1C3AFAD2042C}" dt="2022-01-28T07:22:59.972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26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7030A0"/>
                </a:solidFill>
              </a:rPr>
              <a:t>first name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surname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example </a:t>
            </a:r>
            <a:r>
              <a:rPr lang="en-US" sz="2400" dirty="0"/>
              <a:t>, if we pass it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Kapoor</a:t>
            </a:r>
            <a:r>
              <a:rPr lang="en-US" sz="2400" b="1" dirty="0">
                <a:solidFill>
                  <a:srgbClr val="00B050"/>
                </a:solidFill>
              </a:rPr>
              <a:t>” </a:t>
            </a:r>
            <a:r>
              <a:rPr lang="en-US" sz="2400" dirty="0"/>
              <a:t>then it should return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9030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FunctionExample2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String,String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fullname.substring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(0,fullname.indexOf(" 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Kapoor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Varun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Sinha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25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Varun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that accepts any </a:t>
            </a:r>
            <a:r>
              <a:rPr lang="en-US" sz="2400" b="1" dirty="0">
                <a:solidFill>
                  <a:srgbClr val="7030A0"/>
                </a:solidFill>
              </a:rPr>
              <a:t>array of 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names and surnames </a:t>
            </a:r>
            <a:r>
              <a:rPr lang="en-US" sz="2400" dirty="0"/>
              <a:t>as argument and returns a </a:t>
            </a:r>
            <a:r>
              <a:rPr lang="en-US" sz="2400" b="1" dirty="0">
                <a:solidFill>
                  <a:srgbClr val="7030A0"/>
                </a:solidFill>
              </a:rPr>
              <a:t>single String </a:t>
            </a:r>
            <a:r>
              <a:rPr lang="en-US" sz="2400" dirty="0"/>
              <a:t>containing only </a:t>
            </a:r>
            <a:r>
              <a:rPr lang="en-US" sz="2400" b="1" dirty="0" err="1">
                <a:solidFill>
                  <a:srgbClr val="0070C0"/>
                </a:solidFill>
              </a:rPr>
              <a:t>firstname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every name</a:t>
            </a:r>
            <a:r>
              <a:rPr lang="en-US" sz="2400" dirty="0"/>
              <a:t>, separated with a </a:t>
            </a:r>
            <a:r>
              <a:rPr lang="en-US" sz="2400" b="1" dirty="0">
                <a:solidFill>
                  <a:srgbClr val="0070C0"/>
                </a:solidFill>
              </a:rPr>
              <a:t>newline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example: if we pass it 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Then we should get</a:t>
            </a:r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4139991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Roshan","Tiger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Shroff","Amir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Khan"}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535782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Tiger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Function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interface is </a:t>
            </a:r>
            <a:r>
              <a:rPr lang="en-IN" sz="2400" b="1" dirty="0">
                <a:solidFill>
                  <a:srgbClr val="0070C0"/>
                </a:solidFill>
              </a:rPr>
              <a:t>exactly same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except that </a:t>
            </a:r>
            <a:r>
              <a:rPr lang="en-IN" sz="2400" b="1" dirty="0">
                <a:solidFill>
                  <a:srgbClr val="00B050"/>
                </a:solidFill>
              </a:rPr>
              <a:t>functions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chemeClr val="tx2"/>
                </a:solidFill>
              </a:rPr>
              <a:t>return any type of result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In other words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apply()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It accepts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chemeClr val="tx2"/>
                </a:solidFill>
              </a:rPr>
              <a:t>data type </a:t>
            </a:r>
            <a:r>
              <a:rPr lang="en-IN" sz="2400" dirty="0"/>
              <a:t>and returns another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, as a </a:t>
            </a:r>
            <a:r>
              <a:rPr lang="en-IN" sz="2400" b="1" dirty="0">
                <a:solidFill>
                  <a:srgbClr val="7030A0"/>
                </a:solidFill>
              </a:rPr>
              <a:t>result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of any </a:t>
            </a:r>
            <a:r>
              <a:rPr lang="en-IN" sz="2400" b="1" dirty="0">
                <a:solidFill>
                  <a:schemeClr val="tx2"/>
                </a:solidFill>
              </a:rPr>
              <a:t>data type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contains </a:t>
            </a:r>
            <a:r>
              <a:rPr lang="en-IN" sz="2400" b="1" dirty="0">
                <a:solidFill>
                  <a:srgbClr val="FF0000"/>
                </a:solidFill>
              </a:rPr>
              <a:t>4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apply()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compose()</a:t>
            </a:r>
          </a:p>
          <a:p>
            <a:pPr lvl="1"/>
            <a:r>
              <a:rPr lang="en-IN" sz="1900" b="1" dirty="0" err="1">
                <a:solidFill>
                  <a:schemeClr val="tx2"/>
                </a:solidFill>
              </a:rPr>
              <a:t>andThen</a:t>
            </a:r>
            <a:r>
              <a:rPr lang="en-IN" sz="1900" b="1" dirty="0">
                <a:solidFill>
                  <a:schemeClr val="tx2"/>
                </a:solidFill>
              </a:rPr>
              <a:t>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identity()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others are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apply 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002060"/>
                </a:solidFill>
              </a:rPr>
              <a:t>declared</a:t>
            </a:r>
            <a:r>
              <a:rPr lang="en-US" sz="2400" dirty="0"/>
              <a:t> in the interface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accepts an </a:t>
            </a:r>
            <a:r>
              <a:rPr lang="en-US" sz="2400" b="1" dirty="0">
                <a:solidFill>
                  <a:srgbClr val="7030A0"/>
                </a:solidFill>
              </a:rPr>
              <a:t>argument</a:t>
            </a:r>
            <a:r>
              <a:rPr lang="en-US" sz="2400" dirty="0"/>
              <a:t> of type </a:t>
            </a:r>
            <a:r>
              <a:rPr lang="en-US" sz="2400" b="1" dirty="0">
                <a:solidFill>
                  <a:srgbClr val="FF0000"/>
                </a:solidFill>
              </a:rPr>
              <a:t>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returns a value </a:t>
            </a:r>
            <a:r>
              <a:rPr lang="en-US" sz="2400" dirty="0"/>
              <a:t>of type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5480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Function&lt;T,R&gt;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&lt;R&gt; apply(T parameter);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 and 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generic types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have to be replaced </a:t>
            </a:r>
            <a:r>
              <a:rPr lang="en-US" sz="2400" dirty="0"/>
              <a:t>with names of </a:t>
            </a:r>
            <a:r>
              <a:rPr lang="en-US" sz="2400" b="1" dirty="0">
                <a:solidFill>
                  <a:srgbClr val="0070C0"/>
                </a:solidFill>
              </a:rPr>
              <a:t>actual classes </a:t>
            </a:r>
            <a:r>
              <a:rPr lang="en-US" sz="2400" dirty="0"/>
              <a:t>while declaring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interface </a:t>
            </a:r>
            <a:r>
              <a:rPr lang="en-US" sz="2400" b="1" dirty="0">
                <a:solidFill>
                  <a:srgbClr val="7030A0"/>
                </a:solidFill>
              </a:rPr>
              <a:t>reference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000504"/>
            <a:ext cx="82253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String,Integer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f1= . . . 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 this case the argument type of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apply()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will become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and return type will be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IN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want </a:t>
            </a:r>
            <a:r>
              <a:rPr lang="en-US" sz="2400" dirty="0"/>
              <a:t>to calculate </a:t>
            </a:r>
            <a:r>
              <a:rPr lang="en-US" sz="2400" b="1" dirty="0">
                <a:solidFill>
                  <a:srgbClr val="0070C0"/>
                </a:solidFill>
              </a:rPr>
              <a:t>square root </a:t>
            </a:r>
            <a:r>
              <a:rPr lang="en-US" sz="2400" dirty="0"/>
              <a:t>of an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We can use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for this , by first </a:t>
            </a:r>
            <a:r>
              <a:rPr lang="en-US" sz="2400" b="1" dirty="0">
                <a:solidFill>
                  <a:srgbClr val="7030A0"/>
                </a:solidFill>
              </a:rPr>
              <a:t>defining it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7030A0"/>
                </a:solidFill>
              </a:rPr>
              <a:t>using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calculating square root </a:t>
            </a:r>
            <a:r>
              <a:rPr lang="en-US" sz="2400" dirty="0"/>
              <a:t>of some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Function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Using The Function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00571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fn=n-&gt;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11627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(8));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(9));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276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&gt;fn=n-&gt;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(8)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(9)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8 is:2.8284271247461903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9 is:3.0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5019</TotalTime>
  <Words>628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Pre-defined functional interfaces-Part 2</vt:lpstr>
      <vt:lpstr>Today’s Agenda</vt:lpstr>
      <vt:lpstr>Function</vt:lpstr>
      <vt:lpstr>Function Members</vt:lpstr>
      <vt:lpstr>Prototype Of apply ()</vt:lpstr>
      <vt:lpstr>About T and R</vt:lpstr>
      <vt:lpstr>Example 1</vt:lpstr>
      <vt:lpstr>Complete Code</vt:lpstr>
      <vt:lpstr>Example 2</vt:lpstr>
      <vt:lpstr>Complete Code</vt:lpstr>
      <vt:lpstr>Example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571</cp:revision>
  <dcterms:created xsi:type="dcterms:W3CDTF">2012-06-21T20:06:10Z</dcterms:created>
  <dcterms:modified xsi:type="dcterms:W3CDTF">2022-01-29T05:03:58Z</dcterms:modified>
</cp:coreProperties>
</file>