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3"/>
  </p:notesMasterIdLst>
  <p:sldIdLst>
    <p:sldId id="1169" r:id="rId2"/>
    <p:sldId id="256" r:id="rId3"/>
    <p:sldId id="1170" r:id="rId4"/>
    <p:sldId id="1174" r:id="rId5"/>
    <p:sldId id="1175" r:id="rId6"/>
    <p:sldId id="1176" r:id="rId7"/>
    <p:sldId id="1177" r:id="rId8"/>
    <p:sldId id="570" r:id="rId9"/>
    <p:sldId id="1178" r:id="rId10"/>
    <p:sldId id="1171" r:id="rId11"/>
    <p:sldId id="568" r:id="rId12"/>
    <p:sldId id="571" r:id="rId13"/>
    <p:sldId id="1179" r:id="rId14"/>
    <p:sldId id="572" r:id="rId15"/>
    <p:sldId id="1180" r:id="rId16"/>
    <p:sldId id="576" r:id="rId17"/>
    <p:sldId id="577" r:id="rId18"/>
    <p:sldId id="578" r:id="rId19"/>
    <p:sldId id="579" r:id="rId20"/>
    <p:sldId id="580" r:id="rId21"/>
    <p:sldId id="581" r:id="rId22"/>
    <p:sldId id="583" r:id="rId23"/>
    <p:sldId id="584" r:id="rId24"/>
    <p:sldId id="585" r:id="rId25"/>
    <p:sldId id="587" r:id="rId26"/>
    <p:sldId id="586" r:id="rId27"/>
    <p:sldId id="582" r:id="rId28"/>
    <p:sldId id="588" r:id="rId29"/>
    <p:sldId id="1173" r:id="rId30"/>
    <p:sldId id="589" r:id="rId31"/>
    <p:sldId id="59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2717FF0-3368-49F3-87D4-8F2CF66DF17F}"/>
    <pc:docChg chg="custSel delSld modSld">
      <pc:chgData name="Sharma Computer Academy" userId="08476b32c11f4418" providerId="LiveId" clId="{E2717FF0-3368-49F3-87D4-8F2CF66DF17F}" dt="2022-01-28T11:02:04.105" v="28" actId="20577"/>
      <pc:docMkLst>
        <pc:docMk/>
      </pc:docMkLst>
      <pc:sldChg chg="del">
        <pc:chgData name="Sharma Computer Academy" userId="08476b32c11f4418" providerId="LiveId" clId="{E2717FF0-3368-49F3-87D4-8F2CF66DF17F}" dt="2022-01-28T07:19:11.331" v="0" actId="47"/>
        <pc:sldMkLst>
          <pc:docMk/>
          <pc:sldMk cId="0" sldId="574"/>
        </pc:sldMkLst>
      </pc:sldChg>
      <pc:sldChg chg="del">
        <pc:chgData name="Sharma Computer Academy" userId="08476b32c11f4418" providerId="LiveId" clId="{E2717FF0-3368-49F3-87D4-8F2CF66DF17F}" dt="2022-01-28T07:19:44.450" v="1" actId="47"/>
        <pc:sldMkLst>
          <pc:docMk/>
          <pc:sldMk cId="2780243961" sldId="575"/>
        </pc:sldMkLst>
      </pc:sldChg>
      <pc:sldChg chg="modSp mod">
        <pc:chgData name="Sharma Computer Academy" userId="08476b32c11f4418" providerId="LiveId" clId="{E2717FF0-3368-49F3-87D4-8F2CF66DF17F}" dt="2022-01-28T07:23:26.340" v="3" actId="20577"/>
        <pc:sldMkLst>
          <pc:docMk/>
          <pc:sldMk cId="0" sldId="1169"/>
        </pc:sldMkLst>
        <pc:spChg chg="mod">
          <ac:chgData name="Sharma Computer Academy" userId="08476b32c11f4418" providerId="LiveId" clId="{E2717FF0-3368-49F3-87D4-8F2CF66DF17F}" dt="2022-01-28T07:23:26.340" v="3" actId="20577"/>
          <ac:spMkLst>
            <pc:docMk/>
            <pc:sldMk cId="0" sldId="1169"/>
            <ac:spMk id="5" creationId="{00000000-0000-0000-0000-000000000000}"/>
          </ac:spMkLst>
        </pc:spChg>
      </pc:sldChg>
      <pc:sldChg chg="modSp">
        <pc:chgData name="Sharma Computer Academy" userId="08476b32c11f4418" providerId="LiveId" clId="{E2717FF0-3368-49F3-87D4-8F2CF66DF17F}" dt="2022-01-28T11:02:04.105" v="28" actId="20577"/>
        <pc:sldMkLst>
          <pc:docMk/>
          <pc:sldMk cId="1095208037" sldId="1174"/>
        </pc:sldMkLst>
        <pc:spChg chg="mod">
          <ac:chgData name="Sharma Computer Academy" userId="08476b32c11f4418" providerId="LiveId" clId="{E2717FF0-3368-49F3-87D4-8F2CF66DF17F}" dt="2022-01-28T11:02:04.105" v="28" actId="20577"/>
          <ac:spMkLst>
            <pc:docMk/>
            <pc:sldMk cId="1095208037" sldId="117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717FF0-3368-49F3-87D4-8F2CF66DF17F}" dt="2022-01-28T07:25:34.567" v="10" actId="20577"/>
        <pc:sldMkLst>
          <pc:docMk/>
          <pc:sldMk cId="159761675" sldId="1179"/>
        </pc:sldMkLst>
        <pc:spChg chg="mod">
          <ac:chgData name="Sharma Computer Academy" userId="08476b32c11f4418" providerId="LiveId" clId="{E2717FF0-3368-49F3-87D4-8F2CF66DF17F}" dt="2022-01-28T07:25:34.567" v="10" actId="20577"/>
          <ac:spMkLst>
            <pc:docMk/>
            <pc:sldMk cId="159761675" sldId="1179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E2717FF0-3368-49F3-87D4-8F2CF66DF17F}" dt="2022-01-28T07:19:44.450" v="1" actId="47"/>
        <pc:sldMkLst>
          <pc:docMk/>
          <pc:sldMk cId="3235245839" sldId="1181"/>
        </pc:sldMkLst>
      </pc:sldChg>
      <pc:sldChg chg="del">
        <pc:chgData name="Sharma Computer Academy" userId="08476b32c11f4418" providerId="LiveId" clId="{E2717FF0-3368-49F3-87D4-8F2CF66DF17F}" dt="2022-01-28T07:27:31.175" v="11" actId="47"/>
        <pc:sldMkLst>
          <pc:docMk/>
          <pc:sldMk cId="678494870" sldId="1182"/>
        </pc:sldMkLst>
      </pc:sldChg>
      <pc:sldChg chg="del">
        <pc:chgData name="Sharma Computer Academy" userId="08476b32c11f4418" providerId="LiveId" clId="{E2717FF0-3368-49F3-87D4-8F2CF66DF17F}" dt="2022-01-28T07:27:31.175" v="11" actId="47"/>
        <pc:sldMkLst>
          <pc:docMk/>
          <pc:sldMk cId="2461134148" sldId="1183"/>
        </pc:sldMkLst>
      </pc:sldChg>
      <pc:sldChg chg="del">
        <pc:chgData name="Sharma Computer Academy" userId="08476b32c11f4418" providerId="LiveId" clId="{E2717FF0-3368-49F3-87D4-8F2CF66DF17F}" dt="2022-01-28T07:27:31.175" v="11" actId="47"/>
        <pc:sldMkLst>
          <pc:docMk/>
          <pc:sldMk cId="1218551144" sldId="1184"/>
        </pc:sldMkLst>
      </pc:sldChg>
    </pc:docChg>
  </pc:docChgLst>
  <pc:docChgLst>
    <pc:chgData name="Sharma Computer Academy" userId="08476b32c11f4418" providerId="LiveId" clId="{FE01C281-C1FF-4CC2-B84E-1571E328B638}"/>
    <pc:docChg chg="undo custSel addSld delSld modSld">
      <pc:chgData name="Sharma Computer Academy" userId="08476b32c11f4418" providerId="LiveId" clId="{FE01C281-C1FF-4CC2-B84E-1571E328B638}" dt="2021-01-15T16:33:37.593" v="1494" actId="20577"/>
      <pc:docMkLst>
        <pc:docMk/>
      </pc:docMkLst>
      <pc:sldChg chg="modSp mod">
        <pc:chgData name="Sharma Computer Academy" userId="08476b32c11f4418" providerId="LiveId" clId="{FE01C281-C1FF-4CC2-B84E-1571E328B638}" dt="2021-01-11T06:55:25.866" v="18" actId="20577"/>
        <pc:sldMkLst>
          <pc:docMk/>
          <pc:sldMk cId="4110603856" sldId="256"/>
        </pc:sldMkLst>
        <pc:spChg chg="mod">
          <ac:chgData name="Sharma Computer Academy" userId="08476b32c11f4418" providerId="LiveId" clId="{FE01C281-C1FF-4CC2-B84E-1571E328B638}" dt="2021-01-11T06:55:25.866" v="18" actId="20577"/>
          <ac:spMkLst>
            <pc:docMk/>
            <pc:sldMk cId="4110603856" sldId="256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FE01C281-C1FF-4CC2-B84E-1571E328B638}" dt="2021-01-15T05:48:45.089" v="20" actId="47"/>
        <pc:sldMkLst>
          <pc:docMk/>
          <pc:sldMk cId="0" sldId="569"/>
        </pc:sldMkLst>
      </pc:sldChg>
      <pc:sldChg chg="del">
        <pc:chgData name="Sharma Computer Academy" userId="08476b32c11f4418" providerId="LiveId" clId="{FE01C281-C1FF-4CC2-B84E-1571E328B638}" dt="2021-01-15T05:48:52.897" v="21" actId="2696"/>
        <pc:sldMkLst>
          <pc:docMk/>
          <pc:sldMk cId="3600472282" sldId="570"/>
        </pc:sldMkLst>
        <pc:spChg chg="mod">
          <ac:chgData name="Sharma Computer Academy" userId="08476b32c11f4418" providerId="LiveId" clId="{FE01C281-C1FF-4CC2-B84E-1571E328B638}" dt="2021-01-15T06:09:55.644" v="336" actId="20577"/>
          <ac:spMkLst>
            <pc:docMk/>
            <pc:sldMk cId="3600472282" sldId="570"/>
            <ac:spMk id="2" creationId="{00000000-0000-0000-0000-000000000000}"/>
          </ac:spMkLst>
        </pc:spChg>
        <pc:spChg chg="mod">
          <ac:chgData name="Sharma Computer Academy" userId="08476b32c11f4418" providerId="LiveId" clId="{FE01C281-C1FF-4CC2-B84E-1571E328B638}" dt="2021-01-15T06:16:17.250" v="622" actId="115"/>
          <ac:spMkLst>
            <pc:docMk/>
            <pc:sldMk cId="3600472282" sldId="57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FE01C281-C1FF-4CC2-B84E-1571E328B638}" dt="2021-01-15T06:22:11.382" v="659" actId="20577"/>
        <pc:sldMkLst>
          <pc:docMk/>
          <pc:sldMk cId="0" sldId="571"/>
        </pc:sldMkLst>
        <pc:spChg chg="mod">
          <ac:chgData name="Sharma Computer Academy" userId="08476b32c11f4418" providerId="LiveId" clId="{FE01C281-C1FF-4CC2-B84E-1571E328B638}" dt="2021-01-15T06:21:49.589" v="652" actId="20577"/>
          <ac:spMkLst>
            <pc:docMk/>
            <pc:sldMk cId="0" sldId="571"/>
            <ac:spMk id="2" creationId="{00000000-0000-0000-0000-000000000000}"/>
          </ac:spMkLst>
        </pc:spChg>
        <pc:spChg chg="mod">
          <ac:chgData name="Sharma Computer Academy" userId="08476b32c11f4418" providerId="LiveId" clId="{FE01C281-C1FF-4CC2-B84E-1571E328B638}" dt="2021-01-15T06:22:11.382" v="659" actId="20577"/>
          <ac:spMkLst>
            <pc:docMk/>
            <pc:sldMk cId="0" sldId="571"/>
            <ac:spMk id="7" creationId="{00000000-0000-0000-0000-000000000000}"/>
          </ac:spMkLst>
        </pc:spChg>
      </pc:sldChg>
      <pc:sldChg chg="modSp del mod">
        <pc:chgData name="Sharma Computer Academy" userId="08476b32c11f4418" providerId="LiveId" clId="{FE01C281-C1FF-4CC2-B84E-1571E328B638}" dt="2021-01-15T06:33:28.823" v="795" actId="2696"/>
        <pc:sldMkLst>
          <pc:docMk/>
          <pc:sldMk cId="2780243961" sldId="575"/>
        </pc:sldMkLst>
        <pc:spChg chg="mod">
          <ac:chgData name="Sharma Computer Academy" userId="08476b32c11f4418" providerId="LiveId" clId="{FE01C281-C1FF-4CC2-B84E-1571E328B638}" dt="2021-01-15T06:29:40.393" v="692" actId="20577"/>
          <ac:spMkLst>
            <pc:docMk/>
            <pc:sldMk cId="2780243961" sldId="575"/>
            <ac:spMk id="2" creationId="{00000000-0000-0000-0000-000000000000}"/>
          </ac:spMkLst>
        </pc:spChg>
        <pc:spChg chg="mod">
          <ac:chgData name="Sharma Computer Academy" userId="08476b32c11f4418" providerId="LiveId" clId="{FE01C281-C1FF-4CC2-B84E-1571E328B638}" dt="2021-01-15T06:33:07.993" v="782" actId="207"/>
          <ac:spMkLst>
            <pc:docMk/>
            <pc:sldMk cId="2780243961" sldId="575"/>
            <ac:spMk id="3" creationId="{00000000-0000-0000-0000-000000000000}"/>
          </ac:spMkLst>
        </pc:spChg>
        <pc:spChg chg="mod">
          <ac:chgData name="Sharma Computer Academy" userId="08476b32c11f4418" providerId="LiveId" clId="{FE01C281-C1FF-4CC2-B84E-1571E328B638}" dt="2021-01-15T06:33:23.882" v="794" actId="1037"/>
          <ac:spMkLst>
            <pc:docMk/>
            <pc:sldMk cId="2780243961" sldId="575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FE01C281-C1FF-4CC2-B84E-1571E328B638}" dt="2021-01-15T16:33:37.593" v="1494" actId="20577"/>
        <pc:sldMkLst>
          <pc:docMk/>
          <pc:sldMk cId="0" sldId="583"/>
        </pc:sldMkLst>
        <pc:spChg chg="mod">
          <ac:chgData name="Sharma Computer Academy" userId="08476b32c11f4418" providerId="LiveId" clId="{FE01C281-C1FF-4CC2-B84E-1571E328B638}" dt="2021-01-15T16:33:37.593" v="1494" actId="20577"/>
          <ac:spMkLst>
            <pc:docMk/>
            <pc:sldMk cId="0" sldId="583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FE01C281-C1FF-4CC2-B84E-1571E328B638}" dt="2021-01-15T06:15:22.972" v="614" actId="113"/>
        <pc:sldMkLst>
          <pc:docMk/>
          <pc:sldMk cId="0" sldId="1171"/>
        </pc:sldMkLst>
        <pc:spChg chg="mod">
          <ac:chgData name="Sharma Computer Academy" userId="08476b32c11f4418" providerId="LiveId" clId="{FE01C281-C1FF-4CC2-B84E-1571E328B638}" dt="2021-01-15T05:49:41.346" v="53" actId="20577"/>
          <ac:spMkLst>
            <pc:docMk/>
            <pc:sldMk cId="0" sldId="1171"/>
            <ac:spMk id="2" creationId="{00000000-0000-0000-0000-000000000000}"/>
          </ac:spMkLst>
        </pc:spChg>
        <pc:spChg chg="mod">
          <ac:chgData name="Sharma Computer Academy" userId="08476b32c11f4418" providerId="LiveId" clId="{FE01C281-C1FF-4CC2-B84E-1571E328B638}" dt="2021-01-15T06:15:22.972" v="614" actId="113"/>
          <ac:spMkLst>
            <pc:docMk/>
            <pc:sldMk cId="0" sldId="117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FE01C281-C1FF-4CC2-B84E-1571E328B638}" dt="2021-01-15T05:48:43.778" v="19" actId="47"/>
        <pc:sldMkLst>
          <pc:docMk/>
          <pc:sldMk cId="0" sldId="1172"/>
        </pc:sldMkLst>
      </pc:sldChg>
      <pc:sldChg chg="del">
        <pc:chgData name="Sharma Computer Academy" userId="08476b32c11f4418" providerId="LiveId" clId="{FE01C281-C1FF-4CC2-B84E-1571E328B638}" dt="2021-01-15T08:30:31.581" v="1492" actId="2696"/>
        <pc:sldMkLst>
          <pc:docMk/>
          <pc:sldMk cId="3785074598" sldId="1173"/>
        </pc:sldMkLst>
      </pc:sldChg>
      <pc:sldChg chg="modSp add del mod modAnim">
        <pc:chgData name="Sharma Computer Academy" userId="08476b32c11f4418" providerId="LiveId" clId="{FE01C281-C1FF-4CC2-B84E-1571E328B638}" dt="2021-01-15T06:09:39.080" v="303" actId="2696"/>
        <pc:sldMkLst>
          <pc:docMk/>
          <pc:sldMk cId="497637174" sldId="1176"/>
        </pc:sldMkLst>
        <pc:spChg chg="mod">
          <ac:chgData name="Sharma Computer Academy" userId="08476b32c11f4418" providerId="LiveId" clId="{FE01C281-C1FF-4CC2-B84E-1571E328B638}" dt="2021-01-15T05:58:46.112" v="105" actId="20577"/>
          <ac:spMkLst>
            <pc:docMk/>
            <pc:sldMk cId="497637174" sldId="1176"/>
            <ac:spMk id="2" creationId="{00000000-0000-0000-0000-000000000000}"/>
          </ac:spMkLst>
        </pc:spChg>
        <pc:spChg chg="mod">
          <ac:chgData name="Sharma Computer Academy" userId="08476b32c11f4418" providerId="LiveId" clId="{FE01C281-C1FF-4CC2-B84E-1571E328B638}" dt="2021-01-15T06:07:51.980" v="199" actId="20577"/>
          <ac:spMkLst>
            <pc:docMk/>
            <pc:sldMk cId="497637174" sldId="117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FE01C281-C1FF-4CC2-B84E-1571E328B638}" dt="2021-01-15T06:15:54.771" v="617" actId="404"/>
        <pc:sldMkLst>
          <pc:docMk/>
          <pc:sldMk cId="1377232967" sldId="1176"/>
        </pc:sldMkLst>
        <pc:spChg chg="mod">
          <ac:chgData name="Sharma Computer Academy" userId="08476b32c11f4418" providerId="LiveId" clId="{FE01C281-C1FF-4CC2-B84E-1571E328B638}" dt="2021-01-15T06:15:54.771" v="617" actId="404"/>
          <ac:spMkLst>
            <pc:docMk/>
            <pc:sldMk cId="1377232967" sldId="1176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FE01C281-C1FF-4CC2-B84E-1571E328B638}" dt="2021-01-15T06:15:58.407" v="619" actId="27636"/>
        <pc:sldMkLst>
          <pc:docMk/>
          <pc:sldMk cId="123465068" sldId="1177"/>
        </pc:sldMkLst>
        <pc:spChg chg="mod">
          <ac:chgData name="Sharma Computer Academy" userId="08476b32c11f4418" providerId="LiveId" clId="{FE01C281-C1FF-4CC2-B84E-1571E328B638}" dt="2021-01-15T06:15:58.407" v="619" actId="27636"/>
          <ac:spMkLst>
            <pc:docMk/>
            <pc:sldMk cId="123465068" sldId="1177"/>
            <ac:spMk id="2" creationId="{00000000-0000-0000-0000-000000000000}"/>
          </ac:spMkLst>
        </pc:spChg>
      </pc:sldChg>
      <pc:sldChg chg="modSp add del mod modAnim">
        <pc:chgData name="Sharma Computer Academy" userId="08476b32c11f4418" providerId="LiveId" clId="{FE01C281-C1FF-4CC2-B84E-1571E328B638}" dt="2021-01-15T06:09:39.080" v="303" actId="2696"/>
        <pc:sldMkLst>
          <pc:docMk/>
          <pc:sldMk cId="488493933" sldId="1177"/>
        </pc:sldMkLst>
        <pc:spChg chg="mod">
          <ac:chgData name="Sharma Computer Academy" userId="08476b32c11f4418" providerId="LiveId" clId="{FE01C281-C1FF-4CC2-B84E-1571E328B638}" dt="2021-01-15T06:09:22.639" v="302" actId="20577"/>
          <ac:spMkLst>
            <pc:docMk/>
            <pc:sldMk cId="488493933" sldId="117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FE01C281-C1FF-4CC2-B84E-1571E328B638}" dt="2021-01-15T06:14:18.733" v="539" actId="113"/>
        <pc:sldMkLst>
          <pc:docMk/>
          <pc:sldMk cId="3215779232" sldId="1178"/>
        </pc:sldMkLst>
        <pc:spChg chg="mod">
          <ac:chgData name="Sharma Computer Academy" userId="08476b32c11f4418" providerId="LiveId" clId="{FE01C281-C1FF-4CC2-B84E-1571E328B638}" dt="2021-01-15T06:12:44.006" v="444" actId="20577"/>
          <ac:spMkLst>
            <pc:docMk/>
            <pc:sldMk cId="3215779232" sldId="1178"/>
            <ac:spMk id="2" creationId="{00000000-0000-0000-0000-000000000000}"/>
          </ac:spMkLst>
        </pc:spChg>
        <pc:spChg chg="mod">
          <ac:chgData name="Sharma Computer Academy" userId="08476b32c11f4418" providerId="LiveId" clId="{FE01C281-C1FF-4CC2-B84E-1571E328B638}" dt="2021-01-15T06:14:18.733" v="539" actId="113"/>
          <ac:spMkLst>
            <pc:docMk/>
            <pc:sldMk cId="3215779232" sldId="1178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FE01C281-C1FF-4CC2-B84E-1571E328B638}" dt="2021-01-15T06:22:37.760" v="663" actId="20577"/>
        <pc:sldMkLst>
          <pc:docMk/>
          <pc:sldMk cId="159761675" sldId="1179"/>
        </pc:sldMkLst>
        <pc:spChg chg="mod">
          <ac:chgData name="Sharma Computer Academy" userId="08476b32c11f4418" providerId="LiveId" clId="{FE01C281-C1FF-4CC2-B84E-1571E328B638}" dt="2021-01-15T06:22:29.930" v="661" actId="27636"/>
          <ac:spMkLst>
            <pc:docMk/>
            <pc:sldMk cId="159761675" sldId="1179"/>
            <ac:spMk id="2" creationId="{00000000-0000-0000-0000-000000000000}"/>
          </ac:spMkLst>
        </pc:spChg>
        <pc:spChg chg="mod">
          <ac:chgData name="Sharma Computer Academy" userId="08476b32c11f4418" providerId="LiveId" clId="{FE01C281-C1FF-4CC2-B84E-1571E328B638}" dt="2021-01-15T06:22:37.760" v="663" actId="20577"/>
          <ac:spMkLst>
            <pc:docMk/>
            <pc:sldMk cId="159761675" sldId="1179"/>
            <ac:spMk id="7" creationId="{00000000-0000-0000-0000-000000000000}"/>
          </ac:spMkLst>
        </pc:spChg>
      </pc:sldChg>
      <pc:sldChg chg="add">
        <pc:chgData name="Sharma Computer Academy" userId="08476b32c11f4418" providerId="LiveId" clId="{FE01C281-C1FF-4CC2-B84E-1571E328B638}" dt="2021-01-15T06:29:29.481" v="664" actId="2890"/>
        <pc:sldMkLst>
          <pc:docMk/>
          <pc:sldMk cId="863859888" sldId="1180"/>
        </pc:sldMkLst>
      </pc:sldChg>
      <pc:sldChg chg="addSp delSp modSp add mod delAnim modAnim">
        <pc:chgData name="Sharma Computer Academy" userId="08476b32c11f4418" providerId="LiveId" clId="{FE01C281-C1FF-4CC2-B84E-1571E328B638}" dt="2021-01-15T06:38:31.552" v="924"/>
        <pc:sldMkLst>
          <pc:docMk/>
          <pc:sldMk cId="3235245839" sldId="1181"/>
        </pc:sldMkLst>
        <pc:spChg chg="mod">
          <ac:chgData name="Sharma Computer Academy" userId="08476b32c11f4418" providerId="LiveId" clId="{FE01C281-C1FF-4CC2-B84E-1571E328B638}" dt="2021-01-15T06:38:24.417" v="923" actId="113"/>
          <ac:spMkLst>
            <pc:docMk/>
            <pc:sldMk cId="3235245839" sldId="1181"/>
            <ac:spMk id="3" creationId="{00000000-0000-0000-0000-000000000000}"/>
          </ac:spMkLst>
        </pc:spChg>
        <pc:spChg chg="add mod">
          <ac:chgData name="Sharma Computer Academy" userId="08476b32c11f4418" providerId="LiveId" clId="{FE01C281-C1FF-4CC2-B84E-1571E328B638}" dt="2021-01-15T06:37:04.318" v="881" actId="1036"/>
          <ac:spMkLst>
            <pc:docMk/>
            <pc:sldMk cId="3235245839" sldId="1181"/>
            <ac:spMk id="5" creationId="{7D8C6F70-352D-45E9-A3C9-2FC769863D98}"/>
          </ac:spMkLst>
        </pc:spChg>
        <pc:spChg chg="del">
          <ac:chgData name="Sharma Computer Academy" userId="08476b32c11f4418" providerId="LiveId" clId="{FE01C281-C1FF-4CC2-B84E-1571E328B638}" dt="2021-01-15T06:36:58.449" v="870" actId="478"/>
          <ac:spMkLst>
            <pc:docMk/>
            <pc:sldMk cId="3235245839" sldId="1181"/>
            <ac:spMk id="7" creationId="{00000000-0000-0000-0000-000000000000}"/>
          </ac:spMkLst>
        </pc:spChg>
      </pc:sldChg>
      <pc:sldChg chg="addSp modSp mod modAnim">
        <pc:chgData name="Sharma Computer Academy" userId="08476b32c11f4418" providerId="LiveId" clId="{FE01C281-C1FF-4CC2-B84E-1571E328B638}" dt="2021-01-15T06:45:41.721" v="1231"/>
        <pc:sldMkLst>
          <pc:docMk/>
          <pc:sldMk cId="678494870" sldId="1182"/>
        </pc:sldMkLst>
        <pc:spChg chg="mod">
          <ac:chgData name="Sharma Computer Academy" userId="08476b32c11f4418" providerId="LiveId" clId="{FE01C281-C1FF-4CC2-B84E-1571E328B638}" dt="2021-01-15T06:43:05.332" v="1001" actId="20577"/>
          <ac:spMkLst>
            <pc:docMk/>
            <pc:sldMk cId="678494870" sldId="1182"/>
            <ac:spMk id="2" creationId="{00000000-0000-0000-0000-000000000000}"/>
          </ac:spMkLst>
        </pc:spChg>
        <pc:spChg chg="mod">
          <ac:chgData name="Sharma Computer Academy" userId="08476b32c11f4418" providerId="LiveId" clId="{FE01C281-C1FF-4CC2-B84E-1571E328B638}" dt="2021-01-15T06:45:17.704" v="1225" actId="113"/>
          <ac:spMkLst>
            <pc:docMk/>
            <pc:sldMk cId="678494870" sldId="1182"/>
            <ac:spMk id="3" creationId="{00000000-0000-0000-0000-000000000000}"/>
          </ac:spMkLst>
        </pc:spChg>
        <pc:spChg chg="add mod">
          <ac:chgData name="Sharma Computer Academy" userId="08476b32c11f4418" providerId="LiveId" clId="{FE01C281-C1FF-4CC2-B84E-1571E328B638}" dt="2021-01-15T06:45:22.304" v="1227" actId="1036"/>
          <ac:spMkLst>
            <pc:docMk/>
            <pc:sldMk cId="678494870" sldId="1182"/>
            <ac:spMk id="4" creationId="{53D443D8-6741-42F2-A34A-4EA1B8B57915}"/>
          </ac:spMkLst>
        </pc:spChg>
      </pc:sldChg>
      <pc:sldChg chg="delSp modSp add mod delAnim">
        <pc:chgData name="Sharma Computer Academy" userId="08476b32c11f4418" providerId="LiveId" clId="{FE01C281-C1FF-4CC2-B84E-1571E328B638}" dt="2021-01-15T06:46:20.863" v="1247" actId="478"/>
        <pc:sldMkLst>
          <pc:docMk/>
          <pc:sldMk cId="2461134148" sldId="1183"/>
        </pc:sldMkLst>
        <pc:spChg chg="mod">
          <ac:chgData name="Sharma Computer Academy" userId="08476b32c11f4418" providerId="LiveId" clId="{FE01C281-C1FF-4CC2-B84E-1571E328B638}" dt="2021-01-15T06:46:16.733" v="1246" actId="20577"/>
          <ac:spMkLst>
            <pc:docMk/>
            <pc:sldMk cId="2461134148" sldId="1183"/>
            <ac:spMk id="2" creationId="{00000000-0000-0000-0000-000000000000}"/>
          </ac:spMkLst>
        </pc:spChg>
        <pc:spChg chg="mod">
          <ac:chgData name="Sharma Computer Academy" userId="08476b32c11f4418" providerId="LiveId" clId="{FE01C281-C1FF-4CC2-B84E-1571E328B638}" dt="2021-01-15T06:46:13.561" v="1241" actId="113"/>
          <ac:spMkLst>
            <pc:docMk/>
            <pc:sldMk cId="2461134148" sldId="1183"/>
            <ac:spMk id="3" creationId="{00000000-0000-0000-0000-000000000000}"/>
          </ac:spMkLst>
        </pc:spChg>
        <pc:spChg chg="del">
          <ac:chgData name="Sharma Computer Academy" userId="08476b32c11f4418" providerId="LiveId" clId="{FE01C281-C1FF-4CC2-B84E-1571E328B638}" dt="2021-01-15T06:46:20.863" v="1247" actId="478"/>
          <ac:spMkLst>
            <pc:docMk/>
            <pc:sldMk cId="2461134148" sldId="1183"/>
            <ac:spMk id="4" creationId="{53D443D8-6741-42F2-A34A-4EA1B8B57915}"/>
          </ac:spMkLst>
        </pc:spChg>
      </pc:sldChg>
      <pc:sldChg chg="addSp modSp add mod">
        <pc:chgData name="Sharma Computer Academy" userId="08476b32c11f4418" providerId="LiveId" clId="{FE01C281-C1FF-4CC2-B84E-1571E328B638}" dt="2021-01-15T07:08:27.417" v="1491" actId="255"/>
        <pc:sldMkLst>
          <pc:docMk/>
          <pc:sldMk cId="1218551144" sldId="1184"/>
        </pc:sldMkLst>
        <pc:spChg chg="mod">
          <ac:chgData name="Sharma Computer Academy" userId="08476b32c11f4418" providerId="LiveId" clId="{FE01C281-C1FF-4CC2-B84E-1571E328B638}" dt="2021-01-15T06:55:36.687" v="1264" actId="20577"/>
          <ac:spMkLst>
            <pc:docMk/>
            <pc:sldMk cId="1218551144" sldId="1184"/>
            <ac:spMk id="2" creationId="{00000000-0000-0000-0000-000000000000}"/>
          </ac:spMkLst>
        </pc:spChg>
        <pc:spChg chg="mod">
          <ac:chgData name="Sharma Computer Academy" userId="08476b32c11f4418" providerId="LiveId" clId="{FE01C281-C1FF-4CC2-B84E-1571E328B638}" dt="2021-01-15T06:55:40.518" v="1265" actId="20577"/>
          <ac:spMkLst>
            <pc:docMk/>
            <pc:sldMk cId="1218551144" sldId="1184"/>
            <ac:spMk id="3" creationId="{00000000-0000-0000-0000-000000000000}"/>
          </ac:spMkLst>
        </pc:spChg>
        <pc:graphicFrameChg chg="add mod modGraphic">
          <ac:chgData name="Sharma Computer Academy" userId="08476b32c11f4418" providerId="LiveId" clId="{FE01C281-C1FF-4CC2-B84E-1571E328B638}" dt="2021-01-15T07:08:27.417" v="1491" actId="255"/>
          <ac:graphicFrameMkLst>
            <pc:docMk/>
            <pc:sldMk cId="1218551144" sldId="1184"/>
            <ac:graphicFrameMk id="4" creationId="{7C1BB21D-C29C-4B12-B4C6-BDB016A9130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1/28/2022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>
                <a:solidFill>
                  <a:schemeClr val="tx1"/>
                </a:solidFill>
              </a:rPr>
              <a:t>CHAPTER 28</a:t>
            </a:r>
            <a:endParaRPr lang="en-IN" sz="4400" b="1" dirty="0">
              <a:solidFill>
                <a:schemeClr val="tx1"/>
              </a:solidFill>
            </a:endParaRP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Using </a:t>
            </a:r>
            <a:r>
              <a:rPr lang="en-IN" sz="4400" b="1" dirty="0" err="1">
                <a:solidFill>
                  <a:schemeClr val="tx1"/>
                </a:solidFill>
              </a:rPr>
              <a:t>forEach</a:t>
            </a:r>
            <a:endParaRPr lang="en-IN" sz="4400" b="1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</a:t>
            </a:r>
            <a:r>
              <a:rPr lang="en-US" sz="3600" b="1" dirty="0" err="1"/>
              <a:t>forEach</a:t>
            </a:r>
            <a:r>
              <a:rPr lang="en-US" sz="3600" b="1" dirty="0"/>
              <a:t>( )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err="1">
                <a:solidFill>
                  <a:srgbClr val="0070C0"/>
                </a:solidFill>
              </a:rPr>
              <a:t>forEach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  <a:r>
              <a:rPr lang="en-IN" sz="2400" dirty="0"/>
              <a:t> is a </a:t>
            </a:r>
            <a:r>
              <a:rPr lang="en-IN" sz="2400" b="1" dirty="0">
                <a:solidFill>
                  <a:srgbClr val="C00000"/>
                </a:solidFill>
              </a:rPr>
              <a:t>new method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introduced by </a:t>
            </a:r>
            <a:r>
              <a:rPr lang="en-IN" b="1" dirty="0">
                <a:solidFill>
                  <a:srgbClr val="00B050"/>
                </a:solidFill>
              </a:rPr>
              <a:t>Java 8</a:t>
            </a:r>
            <a:r>
              <a:rPr lang="en-IN" dirty="0"/>
              <a:t> for </a:t>
            </a:r>
            <a:r>
              <a:rPr lang="en-IN" b="1" dirty="0">
                <a:solidFill>
                  <a:srgbClr val="002060"/>
                </a:solidFill>
              </a:rPr>
              <a:t>looping over Collections</a:t>
            </a:r>
            <a:endParaRPr lang="en-IN" sz="2400" b="1" dirty="0">
              <a:solidFill>
                <a:srgbClr val="00206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This method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002060"/>
                </a:solidFill>
              </a:rPr>
              <a:t>defined </a:t>
            </a:r>
            <a:r>
              <a:rPr lang="en-IN" sz="2400" dirty="0"/>
              <a:t>as a </a:t>
            </a:r>
            <a:r>
              <a:rPr lang="en-IN" sz="2400" b="1" dirty="0">
                <a:solidFill>
                  <a:srgbClr val="00B050"/>
                </a:solidFill>
              </a:rPr>
              <a:t>default method </a:t>
            </a:r>
            <a:r>
              <a:rPr lang="en-IN" sz="2400" dirty="0"/>
              <a:t>in the interfaces </a:t>
            </a:r>
            <a:r>
              <a:rPr lang="en-IN" sz="2400" b="1" dirty="0" err="1">
                <a:solidFill>
                  <a:srgbClr val="C00000"/>
                </a:solidFill>
              </a:rPr>
              <a:t>Iterable</a:t>
            </a:r>
            <a:r>
              <a:rPr lang="en-IN" sz="2400" dirty="0"/>
              <a:t> </a:t>
            </a:r>
            <a:r>
              <a:rPr lang="en-IN" sz="2400" i="1" dirty="0">
                <a:solidFill>
                  <a:srgbClr val="7030A0"/>
                </a:solidFill>
              </a:rPr>
              <a:t>(super interface of Collection)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C00000"/>
                </a:solidFill>
              </a:rPr>
              <a:t>Map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chemeClr val="tx2"/>
                </a:solidFill>
              </a:rPr>
              <a:t>thus allows us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2060"/>
                </a:solidFill>
              </a:rPr>
              <a:t>iterate over </a:t>
            </a:r>
            <a:r>
              <a:rPr lang="en-IN" sz="2400" dirty="0"/>
              <a:t>any </a:t>
            </a:r>
            <a:r>
              <a:rPr lang="en-IN" sz="2400" b="1" dirty="0">
                <a:solidFill>
                  <a:srgbClr val="C00000"/>
                </a:solidFill>
              </a:rPr>
              <a:t>Collection </a:t>
            </a:r>
            <a:r>
              <a:rPr lang="en-IN" sz="2400" dirty="0"/>
              <a:t>e.g. </a:t>
            </a:r>
            <a:r>
              <a:rPr lang="en-IN" sz="2400" b="1" dirty="0">
                <a:solidFill>
                  <a:srgbClr val="0070C0"/>
                </a:solidFill>
              </a:rPr>
              <a:t>List</a:t>
            </a:r>
            <a:r>
              <a:rPr lang="en-IN" sz="2400" dirty="0"/>
              <a:t>, </a:t>
            </a:r>
            <a:r>
              <a:rPr lang="en-IN" sz="2400" b="1" dirty="0">
                <a:solidFill>
                  <a:srgbClr val="0070C0"/>
                </a:solidFill>
              </a:rPr>
              <a:t>Set</a:t>
            </a:r>
            <a:r>
              <a:rPr lang="en-IN" sz="2400" dirty="0"/>
              <a:t> or </a:t>
            </a:r>
            <a:r>
              <a:rPr lang="en-IN" sz="2400" b="1" dirty="0">
                <a:solidFill>
                  <a:srgbClr val="0070C0"/>
                </a:solidFill>
              </a:rPr>
              <a:t>Map</a:t>
            </a:r>
            <a:r>
              <a:rPr lang="en-IN" sz="2400" dirty="0"/>
              <a:t> .</a:t>
            </a:r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Prototype Of </a:t>
            </a:r>
            <a:r>
              <a:rPr lang="en-US" sz="3600" b="1" dirty="0" err="1"/>
              <a:t>forEach</a:t>
            </a:r>
            <a:r>
              <a:rPr lang="en-US" sz="3600" b="1" dirty="0"/>
              <a:t>() In </a:t>
            </a:r>
            <a:r>
              <a:rPr lang="en-US" sz="3600" b="1" dirty="0" err="1"/>
              <a:t>Iterable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In the </a:t>
            </a:r>
            <a:r>
              <a:rPr lang="en-IN" sz="2400" b="1" dirty="0" err="1">
                <a:solidFill>
                  <a:srgbClr val="C00000"/>
                </a:solidFill>
              </a:rPr>
              <a:t>Iterable</a:t>
            </a:r>
            <a:r>
              <a:rPr lang="en-IN" sz="2400" dirty="0"/>
              <a:t> interface , the method </a:t>
            </a:r>
            <a:r>
              <a:rPr lang="en-IN" sz="2400" b="1" dirty="0" err="1">
                <a:solidFill>
                  <a:srgbClr val="0070C0"/>
                </a:solidFill>
              </a:rPr>
              <a:t>forEach</a:t>
            </a:r>
            <a:r>
              <a:rPr lang="en-IN" sz="2400" b="1" dirty="0">
                <a:solidFill>
                  <a:srgbClr val="0070C0"/>
                </a:solidFill>
              </a:rPr>
              <a:t>() </a:t>
            </a:r>
            <a:r>
              <a:rPr lang="en-IN" sz="2400" dirty="0"/>
              <a:t>has the </a:t>
            </a:r>
            <a:r>
              <a:rPr lang="en-IN" sz="2400" b="1" dirty="0">
                <a:solidFill>
                  <a:srgbClr val="002060"/>
                </a:solidFill>
              </a:rPr>
              <a:t>following prototype:</a:t>
            </a:r>
          </a:p>
          <a:p>
            <a:pPr lvl="1"/>
            <a:endParaRPr lang="en-IN" sz="2000" dirty="0"/>
          </a:p>
          <a:p>
            <a:pPr lvl="1"/>
            <a:r>
              <a:rPr lang="en-IN" sz="2000" b="1" dirty="0">
                <a:solidFill>
                  <a:srgbClr val="7030A0"/>
                </a:solidFill>
              </a:rPr>
              <a:t>default void </a:t>
            </a:r>
            <a:r>
              <a:rPr lang="en-IN" sz="2000" b="1" dirty="0" err="1">
                <a:solidFill>
                  <a:srgbClr val="7030A0"/>
                </a:solidFill>
              </a:rPr>
              <a:t>forEach</a:t>
            </a:r>
            <a:r>
              <a:rPr lang="en-IN" sz="2000" b="1" dirty="0">
                <a:solidFill>
                  <a:srgbClr val="7030A0"/>
                </a:solidFill>
              </a:rPr>
              <a:t>(Consumer action)</a:t>
            </a:r>
            <a:endParaRPr lang="en-IN" sz="2400" dirty="0"/>
          </a:p>
          <a:p>
            <a:pPr fontAlgn="base"/>
            <a:endParaRPr lang="en-IN" sz="2400" b="1" dirty="0"/>
          </a:p>
          <a:p>
            <a:pPr fontAlgn="base"/>
            <a:r>
              <a:rPr lang="en-IN" sz="2400" b="1" dirty="0">
                <a:solidFill>
                  <a:srgbClr val="00B050"/>
                </a:solidFill>
              </a:rPr>
              <a:t>Action:</a:t>
            </a:r>
            <a:r>
              <a:rPr lang="en-IN" sz="2400" dirty="0"/>
              <a:t> The argument </a:t>
            </a:r>
            <a:r>
              <a:rPr lang="en-IN" sz="2400" b="1" u="sng" dirty="0">
                <a:solidFill>
                  <a:schemeClr val="accent6">
                    <a:lumMod val="75000"/>
                  </a:schemeClr>
                </a:solidFill>
              </a:rPr>
              <a:t>action</a:t>
            </a:r>
            <a:r>
              <a:rPr lang="en-IN" sz="2400" dirty="0"/>
              <a:t> is an </a:t>
            </a:r>
            <a:r>
              <a:rPr lang="en-IN" sz="2400" b="1" dirty="0">
                <a:solidFill>
                  <a:srgbClr val="0070C0"/>
                </a:solidFill>
              </a:rPr>
              <a:t>object</a:t>
            </a:r>
            <a:r>
              <a:rPr lang="en-IN" sz="2400" dirty="0"/>
              <a:t> of type </a:t>
            </a:r>
            <a:r>
              <a:rPr lang="en-IN" sz="2400" b="1" dirty="0">
                <a:solidFill>
                  <a:srgbClr val="7030A0"/>
                </a:solidFill>
              </a:rPr>
              <a:t>Consumer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2060"/>
                </a:solidFill>
              </a:rPr>
              <a:t>represents</a:t>
            </a:r>
            <a:r>
              <a:rPr lang="en-IN" sz="2400" dirty="0"/>
              <a:t> the </a:t>
            </a:r>
            <a:r>
              <a:rPr lang="en-IN" sz="2400" b="1" i="1" u="sng" dirty="0">
                <a:solidFill>
                  <a:schemeClr val="bg2">
                    <a:lumMod val="25000"/>
                  </a:schemeClr>
                </a:solidFill>
              </a:rPr>
              <a:t>piece of code we want to run</a:t>
            </a:r>
            <a:r>
              <a:rPr lang="en-IN" sz="2400" dirty="0"/>
              <a:t> for </a:t>
            </a:r>
            <a:r>
              <a:rPr lang="en-IN" sz="2400" b="1" dirty="0">
                <a:solidFill>
                  <a:srgbClr val="00B050"/>
                </a:solidFill>
              </a:rPr>
              <a:t>every element</a:t>
            </a:r>
            <a:r>
              <a:rPr lang="en-IN" sz="2400" dirty="0"/>
              <a:t> present in the </a:t>
            </a:r>
            <a:r>
              <a:rPr lang="en-IN" sz="2400" b="1" dirty="0">
                <a:solidFill>
                  <a:srgbClr val="C00000"/>
                </a:solidFill>
              </a:rPr>
              <a:t>Collection</a:t>
            </a:r>
            <a:r>
              <a:rPr lang="en-IN" sz="2400" dirty="0"/>
              <a:t> we are </a:t>
            </a:r>
            <a:r>
              <a:rPr lang="en-IN" sz="2400" b="1" dirty="0">
                <a:solidFill>
                  <a:schemeClr val="tx2"/>
                </a:solidFill>
              </a:rPr>
              <a:t>traversing</a:t>
            </a:r>
          </a:p>
          <a:p>
            <a:pPr fontAlgn="base"/>
            <a:endParaRPr lang="en-IN" sz="2400" b="1" dirty="0"/>
          </a:p>
          <a:p>
            <a:pPr fontAlgn="base"/>
            <a:r>
              <a:rPr lang="en-IN" sz="2400" b="1" dirty="0">
                <a:solidFill>
                  <a:srgbClr val="00B050"/>
                </a:solidFill>
              </a:rPr>
              <a:t>Returns:</a:t>
            </a:r>
            <a:r>
              <a:rPr lang="en-IN" sz="2400" dirty="0"/>
              <a:t> The return type of </a:t>
            </a:r>
            <a:r>
              <a:rPr lang="en-IN" sz="2400" b="1" dirty="0" err="1">
                <a:solidFill>
                  <a:srgbClr val="0070C0"/>
                </a:solidFill>
              </a:rPr>
              <a:t>forEach</a:t>
            </a:r>
            <a:r>
              <a:rPr lang="en-IN" sz="2400" b="1" dirty="0">
                <a:solidFill>
                  <a:srgbClr val="0070C0"/>
                </a:solidFill>
              </a:rPr>
              <a:t>()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FF0000"/>
                </a:solidFill>
              </a:rPr>
              <a:t>void </a:t>
            </a:r>
            <a:r>
              <a:rPr lang="en-IN" sz="2400" dirty="0"/>
              <a:t>which means that  it </a:t>
            </a:r>
            <a:r>
              <a:rPr lang="en-IN" sz="2400" b="1" dirty="0">
                <a:solidFill>
                  <a:srgbClr val="00B050"/>
                </a:solidFill>
              </a:rPr>
              <a:t>does not return anything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err="1"/>
              <a:t>forEach</a:t>
            </a:r>
            <a:r>
              <a:rPr lang="en-US" sz="3600" b="1" dirty="0"/>
              <a:t>() With List using Anonymous 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java.util.function.Consumer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ForEachExample1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	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("Ravi",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Amit","Sumit","Deepak","Jayant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Consumer &lt;String&gt;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=new Consumer&lt;String&gt;(){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@Override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public void accept(String t) {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(t);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};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names.forEach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forEach</a:t>
            </a:r>
            <a:r>
              <a:rPr lang="en-US" sz="3600" b="1" dirty="0"/>
              <a:t>() With List using Lambda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java.util.function.Consumer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ForEachExample1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	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("Ravi",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Amit","Sumit","Deepak","Jayant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Consumer &lt;String&gt;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=s-&gt;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names.forEach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76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Directly Passing Lambda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3290075"/>
            <a:ext cx="87154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java.util.function.Consumer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ForEachExample1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	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("Ravi",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Amit","Sumit","Deepak","Jayant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names.forEach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(s-&gt;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(s));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14282" y="1428736"/>
            <a:ext cx="8929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As java allows us </a:t>
            </a:r>
            <a:r>
              <a:rPr lang="en-IN" dirty="0"/>
              <a:t>to </a:t>
            </a:r>
            <a:r>
              <a:rPr lang="en-IN" b="1" dirty="0">
                <a:solidFill>
                  <a:srgbClr val="002060"/>
                </a:solidFill>
              </a:rPr>
              <a:t>pass directly </a:t>
            </a:r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lambda expression </a:t>
            </a:r>
            <a:r>
              <a:rPr lang="en-IN" dirty="0"/>
              <a:t>as an </a:t>
            </a:r>
            <a:r>
              <a:rPr lang="en-IN" b="1" dirty="0">
                <a:solidFill>
                  <a:srgbClr val="7030A0"/>
                </a:solidFill>
              </a:rPr>
              <a:t>argument</a:t>
            </a:r>
            <a:r>
              <a:rPr lang="en-IN" dirty="0"/>
              <a:t> to a method which accepts a </a:t>
            </a:r>
            <a:r>
              <a:rPr lang="en-IN" b="1" dirty="0">
                <a:solidFill>
                  <a:srgbClr val="C00000"/>
                </a:solidFill>
              </a:rPr>
              <a:t>Functional interface </a:t>
            </a:r>
            <a:r>
              <a:rPr lang="en-IN" dirty="0"/>
              <a:t>as argument . 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So in the previous code </a:t>
            </a:r>
            <a:r>
              <a:rPr lang="en-US" dirty="0"/>
              <a:t>we can </a:t>
            </a:r>
            <a:r>
              <a:rPr lang="en-US" b="1" dirty="0">
                <a:solidFill>
                  <a:schemeClr val="tx2"/>
                </a:solidFill>
              </a:rPr>
              <a:t>remove the reference </a:t>
            </a:r>
            <a:r>
              <a:rPr lang="en-US" b="1" dirty="0">
                <a:solidFill>
                  <a:srgbClr val="00B050"/>
                </a:solidFill>
              </a:rPr>
              <a:t>c </a:t>
            </a:r>
            <a:r>
              <a:rPr lang="en-US" dirty="0"/>
              <a:t>of </a:t>
            </a:r>
            <a:r>
              <a:rPr lang="en-US" b="1" dirty="0">
                <a:solidFill>
                  <a:srgbClr val="7030A0"/>
                </a:solidFill>
              </a:rPr>
              <a:t>Consumer</a:t>
            </a:r>
            <a:r>
              <a:rPr lang="en-US" dirty="0"/>
              <a:t> and directly </a:t>
            </a:r>
          </a:p>
          <a:p>
            <a:r>
              <a:rPr lang="en-US" dirty="0"/>
              <a:t>pass the </a:t>
            </a:r>
            <a:r>
              <a:rPr lang="en-US" b="1" dirty="0">
                <a:solidFill>
                  <a:srgbClr val="C00000"/>
                </a:solidFill>
              </a:rPr>
              <a:t>lambda expression </a:t>
            </a:r>
            <a:r>
              <a:rPr lang="en-US" dirty="0"/>
              <a:t>to the method </a:t>
            </a:r>
            <a:r>
              <a:rPr lang="en-US" b="1" dirty="0" err="1">
                <a:solidFill>
                  <a:srgbClr val="0070C0"/>
                </a:solidFill>
              </a:rPr>
              <a:t>forEach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endParaRPr lang="en-I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Write a code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chemeClr val="tx2"/>
                </a:solidFill>
              </a:rPr>
              <a:t>sum up all the elements </a:t>
            </a:r>
            <a:r>
              <a:rPr lang="en-US" sz="2400" dirty="0"/>
              <a:t>of the following </a:t>
            </a:r>
            <a:r>
              <a:rPr lang="en-US" sz="2400" b="1" dirty="0">
                <a:solidFill>
                  <a:srgbClr val="00B050"/>
                </a:solidFill>
              </a:rPr>
              <a:t>List </a:t>
            </a:r>
            <a:r>
              <a:rPr lang="en-US" sz="2400" dirty="0"/>
              <a:t>using </a:t>
            </a:r>
            <a:r>
              <a:rPr lang="en-US" sz="2400" b="1" dirty="0" err="1">
                <a:solidFill>
                  <a:srgbClr val="0070C0"/>
                </a:solidFill>
              </a:rPr>
              <a:t>forEach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method.</a:t>
            </a:r>
          </a:p>
          <a:p>
            <a:endParaRPr lang="en-US" sz="2400" dirty="0"/>
          </a:p>
          <a:p>
            <a:r>
              <a:rPr lang="en-US" sz="2400" dirty="0"/>
              <a:t>The list is :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00603" y="3286124"/>
            <a:ext cx="6643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List&lt;Integer&gt;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mynos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(10,20,30,40,50);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85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571612"/>
            <a:ext cx="7529625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ForEachExample2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sum;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mynos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(10,20,30,40,50);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mynos.forEach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(n-&gt;sum+=n);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("sum is "+sum);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5229067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sum is 150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Write a code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C00000"/>
                </a:solidFill>
              </a:rPr>
              <a:t>copy all the even </a:t>
            </a:r>
            <a:r>
              <a:rPr lang="en-US" sz="2400" b="1" dirty="0" err="1">
                <a:solidFill>
                  <a:srgbClr val="C00000"/>
                </a:solidFill>
              </a:rPr>
              <a:t>nos</a:t>
            </a:r>
            <a:r>
              <a:rPr lang="en-US" sz="2400" b="1" dirty="0">
                <a:solidFill>
                  <a:srgbClr val="C00000"/>
                </a:solidFill>
              </a:rPr>
              <a:t>  </a:t>
            </a:r>
            <a:r>
              <a:rPr lang="en-US" sz="2400" dirty="0"/>
              <a:t>from the following </a:t>
            </a:r>
            <a:r>
              <a:rPr lang="en-US" sz="2400" b="1" dirty="0">
                <a:solidFill>
                  <a:srgbClr val="00B050"/>
                </a:solidFill>
              </a:rPr>
              <a:t>List</a:t>
            </a:r>
            <a:r>
              <a:rPr lang="en-US" sz="2400" dirty="0"/>
              <a:t> to a </a:t>
            </a:r>
            <a:r>
              <a:rPr lang="en-US" sz="2400" b="1" dirty="0">
                <a:solidFill>
                  <a:srgbClr val="00B050"/>
                </a:solidFill>
              </a:rPr>
              <a:t>new List </a:t>
            </a:r>
            <a:r>
              <a:rPr lang="en-US" sz="2400" dirty="0"/>
              <a:t>and then display the </a:t>
            </a:r>
            <a:r>
              <a:rPr lang="en-US" sz="2400" b="1" dirty="0">
                <a:solidFill>
                  <a:srgbClr val="00B050"/>
                </a:solidFill>
              </a:rPr>
              <a:t>new List</a:t>
            </a:r>
            <a:r>
              <a:rPr lang="en-US" sz="2400" dirty="0"/>
              <a:t>. Use </a:t>
            </a:r>
            <a:r>
              <a:rPr lang="en-US" sz="2400" b="1" dirty="0" err="1">
                <a:solidFill>
                  <a:srgbClr val="0070C0"/>
                </a:solidFill>
              </a:rPr>
              <a:t>forEach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method.</a:t>
            </a:r>
          </a:p>
          <a:p>
            <a:endParaRPr lang="en-US" sz="2400" dirty="0"/>
          </a:p>
          <a:p>
            <a:r>
              <a:rPr lang="en-US" sz="2400" dirty="0"/>
              <a:t>The list is :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00603" y="3631172"/>
            <a:ext cx="8162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List&lt;Integer&gt;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allnos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(5,2,11,13,1,4,8,12,19,6,7);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571612"/>
            <a:ext cx="90492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ForEachExample3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allnos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(5,2,11,13,1,4,8,12,19,6,7);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List&lt;Integer&gt;evens=new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allnos.forEach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(n-&gt;{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if (n%2==0)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evens.add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(n);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});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("Even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are:");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evens.forEach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(n-&gt;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(n));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7215206" y="4071942"/>
            <a:ext cx="183095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Even 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nos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are: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8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4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Suppose we have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00B050"/>
                </a:solidFill>
              </a:rPr>
              <a:t>list of </a:t>
            </a:r>
            <a:r>
              <a:rPr lang="en-US" sz="2400" b="1" dirty="0" err="1">
                <a:solidFill>
                  <a:srgbClr val="00B050"/>
                </a:solidFill>
              </a:rPr>
              <a:t>nos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as </a:t>
            </a:r>
            <a:r>
              <a:rPr lang="en-US" sz="2400" b="1" dirty="0">
                <a:solidFill>
                  <a:srgbClr val="7030A0"/>
                </a:solidFill>
              </a:rPr>
              <a:t>shown below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Write a code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rgbClr val="C00000"/>
                </a:solidFill>
              </a:rPr>
              <a:t>Predicate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70C0"/>
                </a:solidFill>
              </a:rPr>
              <a:t>forEach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method to </a:t>
            </a:r>
            <a:r>
              <a:rPr lang="en-US" sz="2400" b="1" dirty="0">
                <a:solidFill>
                  <a:schemeClr val="tx2"/>
                </a:solidFill>
              </a:rPr>
              <a:t>print only those numbers </a:t>
            </a:r>
            <a:r>
              <a:rPr lang="en-US" sz="2400" dirty="0"/>
              <a:t>from the list </a:t>
            </a:r>
            <a:r>
              <a:rPr lang="en-US" sz="2400" b="1" dirty="0" err="1">
                <a:solidFill>
                  <a:srgbClr val="7030A0"/>
                </a:solidFill>
              </a:rPr>
              <a:t>myNos</a:t>
            </a:r>
            <a:r>
              <a:rPr lang="en-US" sz="2400" dirty="0"/>
              <a:t> which are </a:t>
            </a:r>
            <a:r>
              <a:rPr lang="en-US" sz="2400" b="1" dirty="0">
                <a:solidFill>
                  <a:srgbClr val="00B050"/>
                </a:solidFill>
              </a:rPr>
              <a:t>positive</a:t>
            </a:r>
            <a:r>
              <a:rPr lang="en-US" sz="2400" dirty="0"/>
              <a:t>.</a:t>
            </a:r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571744"/>
            <a:ext cx="796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 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myNos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(10,-2,14,-3,-12,4,6,1,-9);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Using foreach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>
                <a:solidFill>
                  <a:srgbClr val="00B050"/>
                </a:solidFill>
              </a:rPr>
              <a:t>Optimized Iteration!</a:t>
            </a:r>
            <a:r>
              <a:rPr lang="en-US" sz="4000" b="1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571612"/>
            <a:ext cx="89226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 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ForEachExample4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 &lt;Integer&gt;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myNos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(10,-2,14,-3,-12,4,6,1,-9);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Predicate &lt;Integer&gt; p=n-&gt;n&gt;0;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myNos.forEach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(n-&gt;{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if(</a:t>
            </a:r>
            <a:r>
              <a:rPr lang="en-IN" b="1" dirty="0" err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(n)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(n);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});   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en-IN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786710" y="4286256"/>
            <a:ext cx="10711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10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14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Using </a:t>
            </a:r>
            <a:r>
              <a:rPr lang="en-US" sz="3600" b="1" dirty="0" err="1"/>
              <a:t>forEach</a:t>
            </a:r>
            <a:r>
              <a:rPr lang="en-US" sz="3600" b="1" dirty="0"/>
              <a:t>() With Map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Maps</a:t>
            </a:r>
            <a:r>
              <a:rPr lang="en-IN" sz="2400" dirty="0"/>
              <a:t> are not </a:t>
            </a:r>
            <a:r>
              <a:rPr lang="en-IN" sz="2400" b="1" i="1" dirty="0" err="1">
                <a:solidFill>
                  <a:schemeClr val="accent6">
                    <a:lumMod val="75000"/>
                  </a:schemeClr>
                </a:solidFill>
              </a:rPr>
              <a:t>Iterable</a:t>
            </a:r>
            <a:r>
              <a:rPr lang="en-IN" sz="2400" dirty="0"/>
              <a:t>, but, </a:t>
            </a:r>
            <a:r>
              <a:rPr lang="en-IN" sz="2400" b="1" dirty="0">
                <a:solidFill>
                  <a:schemeClr val="tx2"/>
                </a:solidFill>
              </a:rPr>
              <a:t>they do provide </a:t>
            </a:r>
            <a:r>
              <a:rPr lang="en-IN" sz="2400" dirty="0"/>
              <a:t>their own variant of </a:t>
            </a:r>
            <a:r>
              <a:rPr lang="en-IN" sz="2400" b="1" dirty="0" err="1">
                <a:solidFill>
                  <a:srgbClr val="0070C0"/>
                </a:solidFill>
              </a:rPr>
              <a:t>forEach</a:t>
            </a:r>
            <a:r>
              <a:rPr lang="en-IN" sz="2400" b="1" dirty="0">
                <a:solidFill>
                  <a:srgbClr val="0070C0"/>
                </a:solidFill>
              </a:rPr>
              <a:t>()</a:t>
            </a:r>
            <a:r>
              <a:rPr lang="en-IN" sz="2400" dirty="0"/>
              <a:t> that accepts a </a:t>
            </a:r>
            <a:r>
              <a:rPr lang="en-IN" sz="2400" b="1" dirty="0" err="1">
                <a:solidFill>
                  <a:srgbClr val="7030A0"/>
                </a:solidFill>
              </a:rPr>
              <a:t>BiConsumer</a:t>
            </a:r>
            <a:r>
              <a:rPr lang="en-IN" sz="2400" dirty="0"/>
              <a:t>. 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 err="1">
                <a:solidFill>
                  <a:srgbClr val="7030A0"/>
                </a:solidFill>
              </a:rPr>
              <a:t>BiConsumer</a:t>
            </a:r>
            <a:r>
              <a:rPr lang="en-IN" sz="2400" dirty="0"/>
              <a:t> interface accepts </a:t>
            </a:r>
            <a:r>
              <a:rPr lang="en-IN" sz="2400" b="1" dirty="0">
                <a:solidFill>
                  <a:srgbClr val="00B050"/>
                </a:solidFill>
              </a:rPr>
              <a:t>two input arguments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2060"/>
                </a:solidFill>
              </a:rPr>
              <a:t>does not return any result</a:t>
            </a:r>
            <a:r>
              <a:rPr lang="en-IN" sz="2400" dirty="0"/>
              <a:t>.</a:t>
            </a:r>
          </a:p>
          <a:p>
            <a:pPr>
              <a:buNone/>
            </a:pPr>
            <a:r>
              <a:rPr lang="en-IN" sz="2400" dirty="0"/>
              <a:t> </a:t>
            </a:r>
          </a:p>
          <a:p>
            <a:endParaRPr lang="en-IN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So we can say that </a:t>
            </a:r>
            <a:r>
              <a:rPr lang="en-US" sz="2400" dirty="0"/>
              <a:t>it is </a:t>
            </a:r>
            <a:r>
              <a:rPr lang="en-IN" sz="2400" dirty="0"/>
              <a:t>a </a:t>
            </a:r>
            <a:r>
              <a:rPr lang="en-IN" sz="2400" b="1" u="sng" dirty="0">
                <a:solidFill>
                  <a:srgbClr val="00B050"/>
                </a:solidFill>
              </a:rPr>
              <a:t>two-argument version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7030A0"/>
                </a:solidFill>
              </a:rPr>
              <a:t>Consumer</a:t>
            </a:r>
            <a:r>
              <a:rPr lang="en-IN" sz="2400" dirty="0"/>
              <a:t> interface</a:t>
            </a: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Using </a:t>
            </a:r>
            <a:r>
              <a:rPr lang="en-US" sz="3600" b="1" dirty="0" err="1"/>
              <a:t>forEach</a:t>
            </a:r>
            <a:r>
              <a:rPr lang="en-US" sz="3600" b="1" dirty="0"/>
              <a:t>() With Map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err="1">
                <a:solidFill>
                  <a:srgbClr val="7030A0"/>
                </a:solidFill>
              </a:rPr>
              <a:t>BiConsumer</a:t>
            </a:r>
            <a:r>
              <a:rPr lang="en-IN" sz="2400" dirty="0"/>
              <a:t> has a </a:t>
            </a:r>
            <a:r>
              <a:rPr lang="en-IN" sz="2400" b="1" dirty="0">
                <a:solidFill>
                  <a:srgbClr val="00B050"/>
                </a:solidFill>
              </a:rPr>
              <a:t>method</a:t>
            </a:r>
            <a:r>
              <a:rPr lang="en-IN" sz="2400" dirty="0"/>
              <a:t> called </a:t>
            </a:r>
            <a:r>
              <a:rPr lang="en-US" sz="2400" b="1" dirty="0">
                <a:solidFill>
                  <a:srgbClr val="0070C0"/>
                </a:solidFill>
              </a:rPr>
              <a:t>accept() </a:t>
            </a:r>
            <a:r>
              <a:rPr lang="en-US" sz="2400" dirty="0"/>
              <a:t>with the </a:t>
            </a:r>
            <a:r>
              <a:rPr lang="en-US" sz="2400" b="1" dirty="0">
                <a:solidFill>
                  <a:schemeClr val="tx2"/>
                </a:solidFill>
              </a:rPr>
              <a:t>following prototype</a:t>
            </a:r>
            <a:r>
              <a:rPr lang="en-US" sz="2400" dirty="0"/>
              <a:t>:</a:t>
            </a:r>
            <a:endParaRPr lang="en-IN" sz="2400" dirty="0"/>
          </a:p>
          <a:p>
            <a:endParaRPr lang="en-IN" sz="2400" dirty="0"/>
          </a:p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2060"/>
                </a:solidFill>
              </a:rPr>
              <a:t>In this way </a:t>
            </a:r>
            <a:r>
              <a:rPr lang="en-US" sz="2400" dirty="0"/>
              <a:t>we are </a:t>
            </a:r>
            <a:r>
              <a:rPr lang="en-US" sz="2400" b="1" dirty="0">
                <a:solidFill>
                  <a:srgbClr val="0070C0"/>
                </a:solidFill>
              </a:rPr>
              <a:t>able to perform action </a:t>
            </a:r>
            <a:r>
              <a:rPr lang="en-US" sz="2400" dirty="0"/>
              <a:t>on </a:t>
            </a:r>
            <a:r>
              <a:rPr lang="en-IN" sz="2400" b="1" dirty="0">
                <a:solidFill>
                  <a:schemeClr val="tx2"/>
                </a:solidFill>
              </a:rPr>
              <a:t>both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B050"/>
                </a:solidFill>
              </a:rPr>
              <a:t>key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B050"/>
                </a:solidFill>
              </a:rPr>
              <a:t>value</a:t>
            </a:r>
            <a:r>
              <a:rPr lang="en-IN" sz="2400" dirty="0"/>
              <a:t> of a </a:t>
            </a:r>
            <a:r>
              <a:rPr lang="en-IN" sz="2400" b="1" dirty="0">
                <a:solidFill>
                  <a:srgbClr val="7030A0"/>
                </a:solidFill>
              </a:rPr>
              <a:t>Map</a:t>
            </a:r>
            <a:r>
              <a:rPr lang="en-IN" sz="2400" dirty="0"/>
              <a:t> simultaneously.</a:t>
            </a:r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841965"/>
            <a:ext cx="77380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public interface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BiConsumer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&lt;T,U&gt; {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public void accept(T parameter1,U parameter2);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Suppose we have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7030A0"/>
                </a:solidFill>
              </a:rPr>
              <a:t>Map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Integers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Strings</a:t>
            </a:r>
            <a:r>
              <a:rPr lang="en-US" sz="2400" dirty="0"/>
              <a:t> 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Now to traverse </a:t>
            </a:r>
            <a:r>
              <a:rPr lang="en-US" sz="2400" dirty="0"/>
              <a:t>this </a:t>
            </a:r>
            <a:r>
              <a:rPr lang="en-US" sz="2400" b="1" dirty="0" err="1">
                <a:solidFill>
                  <a:srgbClr val="7030A0"/>
                </a:solidFill>
              </a:rPr>
              <a:t>HashMap</a:t>
            </a:r>
            <a:r>
              <a:rPr lang="en-US" sz="2400" dirty="0"/>
              <a:t> till </a:t>
            </a:r>
            <a:r>
              <a:rPr lang="en-US" sz="2400" b="1" dirty="0">
                <a:solidFill>
                  <a:srgbClr val="00B050"/>
                </a:solidFill>
              </a:rPr>
              <a:t>Java 7 </a:t>
            </a:r>
            <a:r>
              <a:rPr lang="en-US" sz="2400" dirty="0"/>
              <a:t>we had </a:t>
            </a:r>
            <a:r>
              <a:rPr lang="en-US" sz="2400" b="1" dirty="0">
                <a:solidFill>
                  <a:srgbClr val="0070C0"/>
                </a:solidFill>
              </a:rPr>
              <a:t>2 ways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lvl="1"/>
            <a:r>
              <a:rPr lang="en-US" sz="1900" b="1" dirty="0"/>
              <a:t>Using </a:t>
            </a:r>
            <a:r>
              <a:rPr lang="en-US" sz="1900" b="1" dirty="0" err="1"/>
              <a:t>Iterator</a:t>
            </a:r>
            <a:endParaRPr lang="en-US" sz="1900" b="1" dirty="0"/>
          </a:p>
          <a:p>
            <a:pPr lvl="1"/>
            <a:r>
              <a:rPr lang="en-US" sz="1900" b="1" dirty="0"/>
              <a:t>Using Enhanced For Loop</a:t>
            </a:r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2428868"/>
            <a:ext cx="68066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 Map&lt;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Integer,String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&gt;students=new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HashMap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(101,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Ashish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(102,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Chetan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(103, "Deepak");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(104,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Farheen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(105, "Hitesh");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7030A0"/>
                </a:solidFill>
              </a:rPr>
              <a:t>Using </a:t>
            </a:r>
            <a:r>
              <a:rPr lang="en-US" sz="2400" b="1" u="sng" dirty="0" err="1">
                <a:solidFill>
                  <a:srgbClr val="7030A0"/>
                </a:solidFill>
              </a:rPr>
              <a:t>Iterator</a:t>
            </a:r>
            <a:r>
              <a:rPr lang="en-US" sz="2400" b="1" u="sng" dirty="0">
                <a:solidFill>
                  <a:srgbClr val="7030A0"/>
                </a:solidFill>
              </a:rPr>
              <a:t>:</a:t>
            </a: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9" name="TextBox 8"/>
          <p:cNvSpPr txBox="1"/>
          <p:nvPr/>
        </p:nvSpPr>
        <p:spPr>
          <a:xfrm>
            <a:off x="285720" y="2357430"/>
            <a:ext cx="86439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Set&lt;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Map.Entry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Integer,String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students.entrySet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Iterator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Map.Entry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Integer,String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st.iterator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while(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itr.hasNext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Map.Entry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Integer,String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 e=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itr.next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Integer roll=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e.getKey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String name=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e.getValue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(roll+"\t"+name);          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7030A0"/>
                </a:solidFill>
              </a:rPr>
              <a:t>Using Enhanced For Loop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2143116"/>
            <a:ext cx="80361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Set&lt;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Map.Entry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Integer,String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&gt;&gt;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students.entrySet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for(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Map.Entry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Integer,String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&gt;e:st)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Integer roll=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e.getKey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String name=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e.getValue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(roll+"\t"+name);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New Way Of Traversal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Apart from the previous 2 styles 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B050"/>
                </a:solidFill>
              </a:rPr>
              <a:t>Java 8</a:t>
            </a:r>
            <a:r>
              <a:rPr lang="en-IN" sz="2400" dirty="0"/>
              <a:t> allows us to </a:t>
            </a:r>
            <a:r>
              <a:rPr lang="en-IN" sz="2400" b="1" dirty="0">
                <a:solidFill>
                  <a:schemeClr val="tx2"/>
                </a:solidFill>
              </a:rPr>
              <a:t>traverse</a:t>
            </a:r>
            <a:r>
              <a:rPr lang="en-IN" sz="2400" dirty="0"/>
              <a:t> these </a:t>
            </a:r>
            <a:r>
              <a:rPr lang="en-IN" sz="2400" b="1" dirty="0">
                <a:solidFill>
                  <a:srgbClr val="C00000"/>
                </a:solidFill>
              </a:rPr>
              <a:t>Maps</a:t>
            </a:r>
            <a:r>
              <a:rPr lang="en-IN" sz="2400" dirty="0"/>
              <a:t> without </a:t>
            </a:r>
            <a:r>
              <a:rPr lang="en-IN" sz="2400" b="1" dirty="0">
                <a:solidFill>
                  <a:srgbClr val="7030A0"/>
                </a:solidFill>
              </a:rPr>
              <a:t>explicitly</a:t>
            </a:r>
            <a:r>
              <a:rPr lang="en-IN" sz="2400" dirty="0"/>
              <a:t> running any </a:t>
            </a:r>
            <a:r>
              <a:rPr lang="en-IN" sz="2400" b="1" dirty="0">
                <a:solidFill>
                  <a:srgbClr val="7030A0"/>
                </a:solidFill>
              </a:rPr>
              <a:t>loop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B050"/>
                </a:solidFill>
              </a:rPr>
              <a:t>As we know this is done </a:t>
            </a:r>
            <a:r>
              <a:rPr lang="en-IN" sz="2400" dirty="0"/>
              <a:t>using the </a:t>
            </a:r>
            <a:r>
              <a:rPr lang="en-IN" sz="2400" b="1" dirty="0" err="1">
                <a:solidFill>
                  <a:srgbClr val="0070C0"/>
                </a:solidFill>
              </a:rPr>
              <a:t>forEach</a:t>
            </a:r>
            <a:r>
              <a:rPr lang="en-IN" sz="2400" b="1" dirty="0">
                <a:solidFill>
                  <a:srgbClr val="0070C0"/>
                </a:solidFill>
              </a:rPr>
              <a:t>() </a:t>
            </a:r>
            <a:r>
              <a:rPr lang="en-IN" sz="2400" dirty="0"/>
              <a:t>method.</a:t>
            </a:r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Using </a:t>
            </a:r>
            <a:r>
              <a:rPr lang="en-US" sz="3600" b="1" dirty="0" err="1"/>
              <a:t>forEach</a:t>
            </a:r>
            <a:r>
              <a:rPr lang="en-US" sz="3600" b="1" dirty="0"/>
              <a:t>() With Map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428736"/>
            <a:ext cx="87154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java.util.HashMap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java.util.Map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java.util.function.BiConsumer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ForEachExample5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Map&lt;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Integer,String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&gt;students=new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HashMap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(101,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Ashish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(102,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Chetan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(103, "Deepak");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(104,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Farheen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(105, "Hitesh");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BiConsumer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bc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=(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k,v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)-&gt;{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(k+"\t"+v);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};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students.forEach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bc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    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Directly Passing Lambda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2214554"/>
            <a:ext cx="87154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java.util.HashMap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java.util.Map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ForEachExample5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Map&lt;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Integer,String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&gt;students=new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HashMap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(101,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Ashish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(102,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Chetan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(103, "Deepak");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(104,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Farheen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students.put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(105, "Hitesh");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students.forEach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((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k,v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)-&gt;{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(k+"\t"+v);</a:t>
            </a: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});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1428736"/>
            <a:ext cx="8929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Since </a:t>
            </a:r>
            <a:r>
              <a:rPr lang="en-IN" b="1" dirty="0" err="1">
                <a:solidFill>
                  <a:srgbClr val="7030A0"/>
                </a:solidFill>
              </a:rPr>
              <a:t>BiConsumer</a:t>
            </a:r>
            <a:r>
              <a:rPr lang="en-IN" dirty="0"/>
              <a:t> is a </a:t>
            </a:r>
            <a:r>
              <a:rPr lang="en-IN" b="1" dirty="0">
                <a:solidFill>
                  <a:srgbClr val="C00000"/>
                </a:solidFill>
              </a:rPr>
              <a:t>Functional Interface </a:t>
            </a:r>
            <a:r>
              <a:rPr lang="en-IN" dirty="0"/>
              <a:t>, so we can </a:t>
            </a:r>
            <a:r>
              <a:rPr lang="en-IN" b="1" dirty="0">
                <a:solidFill>
                  <a:srgbClr val="002060"/>
                </a:solidFill>
              </a:rPr>
              <a:t>directly pass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lambda expression </a:t>
            </a:r>
            <a:r>
              <a:rPr lang="en-IN" dirty="0"/>
              <a:t>to the method </a:t>
            </a:r>
            <a:r>
              <a:rPr lang="en-IN" b="1" dirty="0" err="1">
                <a:solidFill>
                  <a:srgbClr val="0070C0"/>
                </a:solidFill>
              </a:rPr>
              <a:t>forEach</a:t>
            </a:r>
            <a:r>
              <a:rPr lang="en-IN" b="1" dirty="0">
                <a:solidFill>
                  <a:srgbClr val="0070C0"/>
                </a:solidFill>
              </a:rPr>
              <a:t>() </a:t>
            </a:r>
            <a:r>
              <a:rPr lang="en-IN" dirty="0"/>
              <a:t>without </a:t>
            </a:r>
            <a:r>
              <a:rPr lang="en-US" dirty="0"/>
              <a:t>the reference </a:t>
            </a:r>
            <a:r>
              <a:rPr lang="en-US" b="1" dirty="0" err="1">
                <a:solidFill>
                  <a:srgbClr val="00B050"/>
                </a:solidFill>
              </a:rPr>
              <a:t>bc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of </a:t>
            </a:r>
            <a:r>
              <a:rPr lang="en-US" b="1" dirty="0" err="1">
                <a:solidFill>
                  <a:srgbClr val="7030A0"/>
                </a:solidFill>
              </a:rPr>
              <a:t>BiConsumer</a:t>
            </a:r>
            <a:endParaRPr lang="en-I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Final Exercise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Create a class </a:t>
            </a:r>
            <a:r>
              <a:rPr lang="en-US" sz="2400" dirty="0"/>
              <a:t>called </a:t>
            </a:r>
            <a:r>
              <a:rPr lang="en-US" sz="2400" b="1" dirty="0">
                <a:solidFill>
                  <a:srgbClr val="7030A0"/>
                </a:solidFill>
              </a:rPr>
              <a:t>Student</a:t>
            </a:r>
            <a:r>
              <a:rPr lang="en-US" sz="2400" dirty="0"/>
              <a:t> with the following </a:t>
            </a:r>
            <a:r>
              <a:rPr lang="en-US" sz="2400" b="1" dirty="0">
                <a:solidFill>
                  <a:schemeClr val="tx2"/>
                </a:solidFill>
              </a:rPr>
              <a:t>instance members</a:t>
            </a:r>
            <a:r>
              <a:rPr lang="en-US" sz="2400" dirty="0">
                <a:solidFill>
                  <a:schemeClr val="tx2"/>
                </a:solidFill>
              </a:rPr>
              <a:t>:</a:t>
            </a:r>
          </a:p>
          <a:p>
            <a:pPr lvl="1"/>
            <a:endParaRPr lang="en-US" sz="19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name(String)</a:t>
            </a:r>
          </a:p>
          <a:p>
            <a:pPr lvl="1"/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</a:rPr>
              <a:t>gradeLevel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</a:rPr>
              <a:t>gpa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(double)</a:t>
            </a: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gender(String)</a:t>
            </a: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activities(List)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Also provide </a:t>
            </a:r>
            <a:r>
              <a:rPr lang="en-US" sz="2400" dirty="0"/>
              <a:t>a </a:t>
            </a:r>
            <a:r>
              <a:rPr lang="en-US" sz="2400" b="1" dirty="0" err="1">
                <a:solidFill>
                  <a:srgbClr val="00B050"/>
                </a:solidFill>
              </a:rPr>
              <a:t>parametrized</a:t>
            </a:r>
            <a:r>
              <a:rPr lang="en-US" sz="2400" b="1" dirty="0">
                <a:solidFill>
                  <a:srgbClr val="00B050"/>
                </a:solidFill>
              </a:rPr>
              <a:t> constructor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setter –getter </a:t>
            </a:r>
            <a:r>
              <a:rPr lang="en-US" sz="2400" dirty="0"/>
              <a:t>methods in the class.</a:t>
            </a:r>
          </a:p>
          <a:p>
            <a:pPr lvl="1"/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78507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/>
              <a:t>The </a:t>
            </a:r>
            <a:r>
              <a:rPr lang="en-US" sz="2800" b="1" dirty="0" err="1"/>
              <a:t>forEach</a:t>
            </a:r>
            <a:r>
              <a:rPr lang="en-US" sz="2800" b="1" dirty="0"/>
              <a:t>() Method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Introduction To </a:t>
            </a:r>
            <a:r>
              <a:rPr lang="en-US" sz="2400" b="1" dirty="0" err="1">
                <a:solidFill>
                  <a:srgbClr val="7030A0"/>
                </a:solidFill>
              </a:rPr>
              <a:t>forEach</a:t>
            </a:r>
            <a:r>
              <a:rPr lang="en-US" sz="2400" b="1" dirty="0">
                <a:solidFill>
                  <a:srgbClr val="7030A0"/>
                </a:solidFill>
              </a:rPr>
              <a:t>()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Using </a:t>
            </a:r>
            <a:r>
              <a:rPr lang="en-US" sz="2400" b="1" dirty="0" err="1">
                <a:solidFill>
                  <a:srgbClr val="00B050"/>
                </a:solidFill>
              </a:rPr>
              <a:t>forEach</a:t>
            </a:r>
            <a:r>
              <a:rPr lang="en-US" sz="2400" b="1" dirty="0">
                <a:solidFill>
                  <a:srgbClr val="00B050"/>
                </a:solidFill>
              </a:rPr>
              <a:t>() With List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Using </a:t>
            </a:r>
            <a:r>
              <a:rPr lang="en-US" sz="2400" b="1" dirty="0" err="1">
                <a:solidFill>
                  <a:srgbClr val="0070C0"/>
                </a:solidFill>
              </a:rPr>
              <a:t>forEach</a:t>
            </a:r>
            <a:r>
              <a:rPr lang="en-US" sz="2400" b="1" dirty="0">
                <a:solidFill>
                  <a:srgbClr val="0070C0"/>
                </a:solidFill>
              </a:rPr>
              <a:t>() With Map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Examples</a:t>
            </a: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Final Exercise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Create another class </a:t>
            </a:r>
            <a:r>
              <a:rPr lang="en-US" sz="2400" dirty="0"/>
              <a:t>called </a:t>
            </a:r>
            <a:r>
              <a:rPr lang="en-US" sz="2400" b="1" dirty="0" err="1">
                <a:solidFill>
                  <a:srgbClr val="7030A0"/>
                </a:solidFill>
              </a:rPr>
              <a:t>StudentDataBase</a:t>
            </a:r>
            <a:r>
              <a:rPr lang="en-US" sz="2400" dirty="0"/>
              <a:t> having a method called </a:t>
            </a:r>
            <a:r>
              <a:rPr lang="en-US" sz="2400" b="1" dirty="0" err="1">
                <a:solidFill>
                  <a:srgbClr val="0070C0"/>
                </a:solidFill>
              </a:rPr>
              <a:t>getAllStudents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which creates and returns a </a:t>
            </a:r>
            <a:r>
              <a:rPr lang="en-US" sz="2400" b="1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00B050"/>
                </a:solidFill>
              </a:rPr>
              <a:t>6 Student objects</a:t>
            </a:r>
          </a:p>
          <a:p>
            <a:endParaRPr lang="en-US" sz="2400" dirty="0"/>
          </a:p>
          <a:p>
            <a:r>
              <a:rPr lang="en-US" sz="2400" dirty="0"/>
              <a:t>Following is the </a:t>
            </a:r>
            <a:r>
              <a:rPr lang="en-US" sz="2400" b="1" dirty="0">
                <a:solidFill>
                  <a:srgbClr val="00B050"/>
                </a:solidFill>
              </a:rPr>
              <a:t>prototype</a:t>
            </a:r>
            <a:r>
              <a:rPr lang="en-US" sz="2400" dirty="0"/>
              <a:t> of the method </a:t>
            </a:r>
            <a:r>
              <a:rPr lang="en-US" sz="2400" b="1" dirty="0" err="1">
                <a:solidFill>
                  <a:srgbClr val="0070C0"/>
                </a:solidFill>
              </a:rPr>
              <a:t>getAllStudents</a:t>
            </a:r>
            <a:r>
              <a:rPr lang="en-US" sz="2400" b="1" dirty="0">
                <a:solidFill>
                  <a:srgbClr val="0070C0"/>
                </a:solidFill>
              </a:rPr>
              <a:t>()</a:t>
            </a:r>
            <a:r>
              <a:rPr lang="en-US" sz="2400" dirty="0"/>
              <a:t>:</a:t>
            </a:r>
          </a:p>
          <a:p>
            <a:pPr>
              <a:buNone/>
            </a:pPr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4127849"/>
            <a:ext cx="6729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public static List&lt;Student&gt;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getAllStudents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Final Exercise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Now create the </a:t>
            </a:r>
            <a:r>
              <a:rPr lang="en-US" sz="2400" b="1" dirty="0">
                <a:solidFill>
                  <a:srgbClr val="00B050"/>
                </a:solidFill>
              </a:rPr>
              <a:t>Main-class</a:t>
            </a:r>
            <a:r>
              <a:rPr lang="en-US" sz="2400" dirty="0"/>
              <a:t> called </a:t>
            </a:r>
            <a:r>
              <a:rPr lang="en-US" sz="2400" b="1" dirty="0" err="1">
                <a:solidFill>
                  <a:srgbClr val="7030A0"/>
                </a:solidFill>
              </a:rPr>
              <a:t>UseStudent</a:t>
            </a:r>
            <a:r>
              <a:rPr lang="en-US" sz="2400" dirty="0"/>
              <a:t> which should have following methods: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displayAllStudents</a:t>
            </a:r>
            <a:r>
              <a:rPr lang="en-US" sz="1900" b="1" dirty="0">
                <a:solidFill>
                  <a:srgbClr val="0070C0"/>
                </a:solidFill>
              </a:rPr>
              <a:t>(</a:t>
            </a:r>
            <a:r>
              <a:rPr lang="en-US" sz="1900" dirty="0"/>
              <a:t>) : For displaying complete details of all 6 Students.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displayAllActivities</a:t>
            </a:r>
            <a:r>
              <a:rPr lang="en-US" sz="1900" b="1" dirty="0">
                <a:solidFill>
                  <a:srgbClr val="0070C0"/>
                </a:solidFill>
              </a:rPr>
              <a:t>() </a:t>
            </a:r>
            <a:r>
              <a:rPr lang="en-US" sz="1900" dirty="0"/>
              <a:t>: For displaying all activities of every Student.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displayNameAndActivities</a:t>
            </a:r>
            <a:r>
              <a:rPr lang="en-US" sz="1900" b="1" dirty="0">
                <a:solidFill>
                  <a:srgbClr val="0070C0"/>
                </a:solidFill>
              </a:rPr>
              <a:t>() </a:t>
            </a:r>
            <a:r>
              <a:rPr lang="en-US" sz="1900" dirty="0"/>
              <a:t>: For displaying names of Students and their activities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getStudentNameAndGpa</a:t>
            </a:r>
            <a:r>
              <a:rPr lang="en-US" sz="1900" b="1" dirty="0">
                <a:solidFill>
                  <a:srgbClr val="0070C0"/>
                </a:solidFill>
              </a:rPr>
              <a:t>()</a:t>
            </a:r>
            <a:r>
              <a:rPr lang="en-US" sz="1900" dirty="0"/>
              <a:t>: For returning a Collection of all Student name and </a:t>
            </a:r>
            <a:r>
              <a:rPr lang="en-US" sz="1900" dirty="0" err="1"/>
              <a:t>gpa</a:t>
            </a:r>
            <a:r>
              <a:rPr lang="en-US" sz="1900" dirty="0"/>
              <a:t> obtained by that Student.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printStudentNameAndGpa</a:t>
            </a:r>
            <a:r>
              <a:rPr lang="en-US" sz="1900" b="1" dirty="0">
                <a:solidFill>
                  <a:srgbClr val="0070C0"/>
                </a:solidFill>
              </a:rPr>
              <a:t>()</a:t>
            </a:r>
            <a:r>
              <a:rPr lang="en-US" sz="1900" dirty="0"/>
              <a:t>: For displaying Student name and </a:t>
            </a:r>
            <a:r>
              <a:rPr lang="en-US" sz="1900" dirty="0" err="1"/>
              <a:t>Gpa</a:t>
            </a:r>
            <a:endParaRPr lang="en-US" sz="1900" dirty="0"/>
          </a:p>
          <a:p>
            <a:endParaRPr lang="en-US" sz="2400" dirty="0"/>
          </a:p>
          <a:p>
            <a:r>
              <a:rPr lang="en-US" sz="2400" dirty="0"/>
              <a:t>Use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predefined functional interfaces </a:t>
            </a:r>
            <a:r>
              <a:rPr lang="en-US" sz="2400" dirty="0"/>
              <a:t>and </a:t>
            </a:r>
            <a:r>
              <a:rPr lang="en-US" sz="2400" b="1" dirty="0" err="1">
                <a:solidFill>
                  <a:srgbClr val="0070C0"/>
                </a:solidFill>
              </a:rPr>
              <a:t>forEach</a:t>
            </a:r>
            <a:r>
              <a:rPr lang="en-US" sz="2400" b="1" dirty="0">
                <a:solidFill>
                  <a:srgbClr val="0070C0"/>
                </a:solidFill>
              </a:rPr>
              <a:t>() </a:t>
            </a:r>
            <a:r>
              <a:rPr lang="en-US" sz="2400" dirty="0"/>
              <a:t>method in every method you define in the class </a:t>
            </a:r>
            <a:r>
              <a:rPr lang="en-US" sz="2400" b="1" dirty="0" err="1">
                <a:solidFill>
                  <a:srgbClr val="7030A0"/>
                </a:solidFill>
              </a:rPr>
              <a:t>UseStudent</a:t>
            </a:r>
            <a:endParaRPr lang="en-US" sz="2400" b="1" dirty="0">
              <a:solidFill>
                <a:srgbClr val="7030A0"/>
              </a:solidFill>
            </a:endParaRP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>
              <a:buNone/>
            </a:pPr>
            <a:endParaRPr lang="en-IN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Suppose</a:t>
            </a:r>
            <a:r>
              <a:rPr lang="en-US" sz="2400" dirty="0"/>
              <a:t> we have an </a:t>
            </a:r>
            <a:r>
              <a:rPr lang="en-US" sz="2400" b="1" dirty="0" err="1">
                <a:solidFill>
                  <a:srgbClr val="C0000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00B050"/>
                </a:solidFill>
              </a:rPr>
              <a:t>Strings </a:t>
            </a:r>
            <a:r>
              <a:rPr lang="en-US" sz="2400" dirty="0"/>
              <a:t>as 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Now to </a:t>
            </a:r>
            <a:r>
              <a:rPr lang="en-US" sz="2400" b="1" dirty="0">
                <a:solidFill>
                  <a:srgbClr val="7030A0"/>
                </a:solidFill>
              </a:rPr>
              <a:t>traverse</a:t>
            </a:r>
            <a:r>
              <a:rPr lang="en-US" sz="2400" dirty="0"/>
              <a:t> this list till </a:t>
            </a:r>
            <a:r>
              <a:rPr lang="en-US" sz="2400" b="1" dirty="0">
                <a:solidFill>
                  <a:srgbClr val="FF0000"/>
                </a:solidFill>
              </a:rPr>
              <a:t>Java 7</a:t>
            </a:r>
            <a:r>
              <a:rPr lang="en-US" sz="2400" dirty="0"/>
              <a:t> we had </a:t>
            </a:r>
            <a:r>
              <a:rPr lang="en-US" sz="2400" b="1" dirty="0">
                <a:solidFill>
                  <a:srgbClr val="0070C0"/>
                </a:solidFill>
              </a:rPr>
              <a:t>3 ways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lvl="1"/>
            <a:r>
              <a:rPr lang="en-US" sz="1900" b="1" dirty="0"/>
              <a:t>Using Regular For Loop</a:t>
            </a:r>
          </a:p>
          <a:p>
            <a:pPr lvl="1"/>
            <a:r>
              <a:rPr lang="en-US" sz="1900" b="1" dirty="0"/>
              <a:t>Using Enhanced For Loop</a:t>
            </a:r>
          </a:p>
          <a:p>
            <a:pPr lvl="1"/>
            <a:r>
              <a:rPr lang="en-US" sz="1900" b="1" dirty="0"/>
              <a:t>Using Iterator / </a:t>
            </a:r>
            <a:r>
              <a:rPr lang="en-US" sz="1900" b="1" dirty="0" err="1"/>
              <a:t>ListIterator</a:t>
            </a:r>
            <a:endParaRPr lang="en-US" sz="1900" b="1" dirty="0"/>
          </a:p>
          <a:p>
            <a:pPr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2854107"/>
            <a:ext cx="6843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List&lt;String&gt;names=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("Ravi",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 "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Amit","Sumit","Deepak","Jayant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0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7030A0"/>
                </a:solidFill>
              </a:rPr>
              <a:t>Using Regular For Loop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7030A0"/>
                </a:solidFill>
              </a:rPr>
              <a:t>Using Enhanced For Loop: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u="sng" dirty="0">
              <a:solidFill>
                <a:srgbClr val="7030A0"/>
              </a:solidFill>
            </a:endParaRPr>
          </a:p>
          <a:p>
            <a:r>
              <a:rPr lang="en-US" sz="2400" b="1" u="sng" dirty="0">
                <a:solidFill>
                  <a:srgbClr val="7030A0"/>
                </a:solidFill>
              </a:rPr>
              <a:t>Using </a:t>
            </a:r>
            <a:r>
              <a:rPr lang="en-US" sz="2400" b="1" u="sng" dirty="0" err="1">
                <a:solidFill>
                  <a:srgbClr val="7030A0"/>
                </a:solidFill>
              </a:rPr>
              <a:t>Iterator</a:t>
            </a:r>
            <a:r>
              <a:rPr lang="en-US" sz="2400" b="1" u="sng" dirty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653172" y="3857628"/>
            <a:ext cx="4490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for(String s:names)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910" y="2000240"/>
            <a:ext cx="5883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for(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=0;i&lt;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names.size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names.get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72" y="5506066"/>
            <a:ext cx="5123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Iterator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&lt;String&gt;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names.iterator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while(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itr.hasNext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itr.next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5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Is The Drawback Of these Approaches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All of the </a:t>
            </a:r>
            <a:r>
              <a:rPr lang="en-IN" sz="2400" b="1" dirty="0">
                <a:solidFill>
                  <a:srgbClr val="002060"/>
                </a:solidFill>
              </a:rPr>
              <a:t>previous 3 styles </a:t>
            </a:r>
            <a:r>
              <a:rPr lang="en-IN" sz="2400" dirty="0"/>
              <a:t>, are called </a:t>
            </a:r>
            <a:r>
              <a:rPr lang="en-IN" sz="2400" b="1" u="sng" dirty="0">
                <a:solidFill>
                  <a:srgbClr val="0070C0"/>
                </a:solidFill>
              </a:rPr>
              <a:t>External Iterators</a:t>
            </a:r>
            <a:endParaRPr lang="en-IN" sz="2400" dirty="0"/>
          </a:p>
          <a:p>
            <a:endParaRPr lang="en-IN" sz="2400" dirty="0"/>
          </a:p>
          <a:p>
            <a:endParaRPr lang="en-US" dirty="0"/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External iterators </a:t>
            </a:r>
            <a:r>
              <a:rPr lang="en-US" dirty="0"/>
              <a:t>mix the </a:t>
            </a:r>
            <a:r>
              <a:rPr lang="en-US" b="1" dirty="0">
                <a:solidFill>
                  <a:srgbClr val="C00000"/>
                </a:solidFill>
              </a:rPr>
              <a:t>what</a:t>
            </a:r>
            <a:r>
              <a:rPr lang="en-US" dirty="0"/>
              <a:t> and the </a:t>
            </a:r>
            <a:r>
              <a:rPr lang="en-US" b="1" dirty="0">
                <a:solidFill>
                  <a:srgbClr val="C00000"/>
                </a:solidFill>
              </a:rPr>
              <a:t>how</a:t>
            </a:r>
            <a:r>
              <a:rPr lang="en-US" dirty="0"/>
              <a:t> the </a:t>
            </a:r>
            <a:r>
              <a:rPr lang="en-US" b="1" dirty="0">
                <a:solidFill>
                  <a:srgbClr val="00B050"/>
                </a:solidFill>
              </a:rPr>
              <a:t>loop</a:t>
            </a:r>
            <a:r>
              <a:rPr lang="en-US" dirty="0"/>
              <a:t> is to be </a:t>
            </a:r>
            <a:r>
              <a:rPr lang="en-US" b="1" dirty="0">
                <a:solidFill>
                  <a:srgbClr val="002060"/>
                </a:solidFill>
              </a:rPr>
              <a:t>done</a:t>
            </a:r>
            <a:r>
              <a:rPr lang="en-US" dirty="0"/>
              <a:t>.</a:t>
            </a:r>
            <a:endParaRPr lang="en-IN" sz="2400" dirty="0"/>
          </a:p>
          <a:p>
            <a:endParaRPr lang="en-IN" sz="2400" dirty="0"/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37723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What Is The Drawback Of these Approaches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Enumerations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Iterators</a:t>
            </a:r>
            <a:r>
              <a:rPr lang="en-US" dirty="0"/>
              <a:t> and </a:t>
            </a:r>
            <a:r>
              <a:rPr lang="en-US" b="1" dirty="0">
                <a:solidFill>
                  <a:srgbClr val="7030A0"/>
                </a:solidFill>
              </a:rPr>
              <a:t>enhanced for-loop </a:t>
            </a:r>
            <a:r>
              <a:rPr lang="en-US" dirty="0"/>
              <a:t>are all </a:t>
            </a:r>
            <a:r>
              <a:rPr lang="en-US" b="1" dirty="0">
                <a:solidFill>
                  <a:srgbClr val="0070C0"/>
                </a:solidFill>
              </a:rPr>
              <a:t>external iterators 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In all these iterators </a:t>
            </a:r>
            <a:r>
              <a:rPr lang="en-US" dirty="0"/>
              <a:t>it's </a:t>
            </a:r>
            <a:r>
              <a:rPr lang="en-US" b="1" dirty="0">
                <a:solidFill>
                  <a:srgbClr val="7030A0"/>
                </a:solidFill>
              </a:rPr>
              <a:t>our job </a:t>
            </a:r>
            <a:r>
              <a:rPr lang="en-US" dirty="0"/>
              <a:t>to </a:t>
            </a:r>
            <a:r>
              <a:rPr lang="en-US" b="1" dirty="0">
                <a:solidFill>
                  <a:srgbClr val="00B050"/>
                </a:solidFill>
              </a:rPr>
              <a:t>specify</a:t>
            </a:r>
            <a:r>
              <a:rPr lang="en-US" dirty="0"/>
              <a:t> the compiler that </a:t>
            </a:r>
            <a:r>
              <a:rPr lang="en-US" b="1" dirty="0">
                <a:solidFill>
                  <a:srgbClr val="002060"/>
                </a:solidFill>
              </a:rPr>
              <a:t>how to perform iterations </a:t>
            </a:r>
            <a:r>
              <a:rPr lang="en-US" dirty="0"/>
              <a:t>and thus it is </a:t>
            </a:r>
            <a:r>
              <a:rPr lang="en-US" b="1" dirty="0">
                <a:solidFill>
                  <a:srgbClr val="0070C0"/>
                </a:solidFill>
              </a:rPr>
              <a:t>IMPERATIVE PROGRAMMING</a:t>
            </a:r>
            <a:endParaRPr lang="en-US" sz="2400" b="1" dirty="0">
              <a:solidFill>
                <a:srgbClr val="0070C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2346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 What’s The Solution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solution</a:t>
            </a:r>
            <a:r>
              <a:rPr lang="en-IN" sz="2400" dirty="0"/>
              <a:t> is to use </a:t>
            </a:r>
            <a:r>
              <a:rPr lang="en-IN" sz="2400" b="1" u="sng" dirty="0">
                <a:solidFill>
                  <a:srgbClr val="0070C0"/>
                </a:solidFill>
              </a:rPr>
              <a:t>Internal iterator</a:t>
            </a:r>
          </a:p>
          <a:p>
            <a:endParaRPr lang="en-IN" sz="2400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This type </a:t>
            </a:r>
            <a:r>
              <a:rPr lang="en-US" dirty="0"/>
              <a:t>of </a:t>
            </a:r>
            <a:r>
              <a:rPr lang="en-US" b="1" dirty="0">
                <a:solidFill>
                  <a:srgbClr val="7030A0"/>
                </a:solidFill>
              </a:rPr>
              <a:t>iterator </a:t>
            </a:r>
            <a:r>
              <a:rPr lang="en-US" dirty="0"/>
              <a:t>manages the iteration in the </a:t>
            </a:r>
            <a:r>
              <a:rPr lang="en-US" b="1" dirty="0">
                <a:solidFill>
                  <a:srgbClr val="0070C0"/>
                </a:solidFill>
              </a:rPr>
              <a:t>background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leaves the programmer </a:t>
            </a:r>
            <a:r>
              <a:rPr lang="en-US" dirty="0"/>
              <a:t>to </a:t>
            </a:r>
            <a:r>
              <a:rPr lang="en-US" b="1" dirty="0">
                <a:solidFill>
                  <a:srgbClr val="7030A0"/>
                </a:solidFill>
              </a:rPr>
              <a:t>just code </a:t>
            </a:r>
            <a:r>
              <a:rPr lang="en-US" dirty="0"/>
              <a:t>what is </a:t>
            </a:r>
            <a:r>
              <a:rPr lang="en-US" b="1" dirty="0">
                <a:solidFill>
                  <a:schemeClr val="tx2"/>
                </a:solidFill>
              </a:rPr>
              <a:t>meant to be done </a:t>
            </a:r>
            <a:r>
              <a:rPr lang="en-US" dirty="0"/>
              <a:t>with the </a:t>
            </a:r>
            <a:r>
              <a:rPr lang="en-US" b="1" dirty="0">
                <a:solidFill>
                  <a:srgbClr val="0070C0"/>
                </a:solidFill>
              </a:rPr>
              <a:t>elements</a:t>
            </a:r>
            <a:r>
              <a:rPr lang="en-US" dirty="0"/>
              <a:t> of the </a:t>
            </a:r>
            <a:r>
              <a:rPr lang="en-US" b="1" dirty="0">
                <a:solidFill>
                  <a:srgbClr val="7030A0"/>
                </a:solidFill>
              </a:rPr>
              <a:t>collection.</a:t>
            </a:r>
          </a:p>
          <a:p>
            <a:endParaRPr lang="en-IN" sz="2400" dirty="0"/>
          </a:p>
          <a:p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IN" sz="2400" dirty="0"/>
              <a:t>this is </a:t>
            </a:r>
            <a:r>
              <a:rPr lang="en-IN" sz="2400" b="1" dirty="0">
                <a:solidFill>
                  <a:srgbClr val="00B050"/>
                </a:solidFill>
              </a:rPr>
              <a:t>done using </a:t>
            </a:r>
            <a:r>
              <a:rPr lang="en-IN" sz="2400" dirty="0"/>
              <a:t>the </a:t>
            </a:r>
            <a:r>
              <a:rPr lang="en-IN" sz="2400" b="1" dirty="0" err="1">
                <a:solidFill>
                  <a:srgbClr val="0070C0"/>
                </a:solidFill>
              </a:rPr>
              <a:t>forEach</a:t>
            </a:r>
            <a:r>
              <a:rPr lang="en-IN" sz="2400" b="1" dirty="0">
                <a:solidFill>
                  <a:srgbClr val="0070C0"/>
                </a:solidFill>
              </a:rPr>
              <a:t>() </a:t>
            </a:r>
            <a:r>
              <a:rPr lang="en-IN" sz="2400" dirty="0"/>
              <a:t>method.</a:t>
            </a:r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60047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What’s So Great About </a:t>
            </a:r>
            <a:r>
              <a:rPr lang="en-US" sz="3600" b="1" dirty="0" err="1"/>
              <a:t>forEach</a:t>
            </a:r>
            <a:r>
              <a:rPr lang="en-US" sz="3600" b="1" dirty="0"/>
              <a:t>()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Java 8’s </a:t>
            </a:r>
            <a:r>
              <a:rPr lang="en-IN" sz="2400" dirty="0"/>
              <a:t> </a:t>
            </a:r>
            <a:r>
              <a:rPr lang="en-IN" sz="2400" b="1" dirty="0" err="1">
                <a:solidFill>
                  <a:srgbClr val="0070C0"/>
                </a:solidFill>
              </a:rPr>
              <a:t>forEach</a:t>
            </a:r>
            <a:r>
              <a:rPr lang="en-IN" sz="2400" b="1" dirty="0">
                <a:solidFill>
                  <a:srgbClr val="0070C0"/>
                </a:solidFill>
              </a:rPr>
              <a:t>() </a:t>
            </a:r>
            <a:r>
              <a:rPr lang="en-IN" sz="2400" dirty="0"/>
              <a:t>method </a:t>
            </a:r>
            <a:r>
              <a:rPr lang="en-IN" sz="2400" b="1" dirty="0">
                <a:solidFill>
                  <a:srgbClr val="7030A0"/>
                </a:solidFill>
              </a:rPr>
              <a:t>allows us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traverse</a:t>
            </a:r>
            <a:r>
              <a:rPr lang="en-IN" sz="2400" dirty="0"/>
              <a:t> these </a:t>
            </a:r>
            <a:r>
              <a:rPr lang="en-IN" sz="2400" b="1" dirty="0">
                <a:solidFill>
                  <a:srgbClr val="C00000"/>
                </a:solidFill>
              </a:rPr>
              <a:t>Collections</a:t>
            </a:r>
            <a:r>
              <a:rPr lang="en-IN" sz="2400" dirty="0"/>
              <a:t> without </a:t>
            </a:r>
            <a:r>
              <a:rPr lang="en-IN" sz="2400" b="1" dirty="0">
                <a:solidFill>
                  <a:srgbClr val="7030A0"/>
                </a:solidFill>
              </a:rPr>
              <a:t>explicitly</a:t>
            </a:r>
            <a:r>
              <a:rPr lang="en-IN" sz="2400" dirty="0"/>
              <a:t> running any </a:t>
            </a:r>
            <a:r>
              <a:rPr lang="en-IN" sz="2400" b="1" dirty="0">
                <a:solidFill>
                  <a:srgbClr val="7030A0"/>
                </a:solidFill>
              </a:rPr>
              <a:t>loop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IN" sz="2400" dirty="0"/>
              <a:t>thus </a:t>
            </a:r>
            <a:r>
              <a:rPr lang="en-IN" sz="2400" b="1" dirty="0">
                <a:solidFill>
                  <a:srgbClr val="7030A0"/>
                </a:solidFill>
              </a:rPr>
              <a:t>we say </a:t>
            </a:r>
            <a:r>
              <a:rPr lang="en-IN" sz="2400" dirty="0"/>
              <a:t>that it supports </a:t>
            </a:r>
            <a:r>
              <a:rPr lang="en-IN" sz="2400" b="1" dirty="0">
                <a:solidFill>
                  <a:srgbClr val="0070C0"/>
                </a:solidFill>
              </a:rPr>
              <a:t>DECLARATIVE PROGRAMMING</a:t>
            </a:r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21577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5287</TotalTime>
  <Words>2154</Words>
  <Application>Microsoft Office PowerPoint</Application>
  <PresentationFormat>On-screen Show (4:3)</PresentationFormat>
  <Paragraphs>431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Using foreach</vt:lpstr>
      <vt:lpstr>Today’s Agenda</vt:lpstr>
      <vt:lpstr>Example </vt:lpstr>
      <vt:lpstr>Example </vt:lpstr>
      <vt:lpstr>What Is The Drawback Of these Approaches ?</vt:lpstr>
      <vt:lpstr>What Is The Drawback Of these Approaches ?</vt:lpstr>
      <vt:lpstr>So What’s The Solution ?</vt:lpstr>
      <vt:lpstr>What’s So Great About forEach() ?</vt:lpstr>
      <vt:lpstr>What Is forEach( ) ?</vt:lpstr>
      <vt:lpstr>Prototype Of forEach() In Iterable</vt:lpstr>
      <vt:lpstr>forEach() With List using Anonymous Class</vt:lpstr>
      <vt:lpstr>forEach() With List using Lambda</vt:lpstr>
      <vt:lpstr>Directly Passing Lambda</vt:lpstr>
      <vt:lpstr>Example 2</vt:lpstr>
      <vt:lpstr>Complete Code</vt:lpstr>
      <vt:lpstr>Example 3</vt:lpstr>
      <vt:lpstr>Complete Code</vt:lpstr>
      <vt:lpstr>Example 4</vt:lpstr>
      <vt:lpstr>Complete Code</vt:lpstr>
      <vt:lpstr>Using forEach() With Map</vt:lpstr>
      <vt:lpstr>Using forEach() With Map</vt:lpstr>
      <vt:lpstr>Example </vt:lpstr>
      <vt:lpstr>Example </vt:lpstr>
      <vt:lpstr>Example </vt:lpstr>
      <vt:lpstr>New Way Of Traversal</vt:lpstr>
      <vt:lpstr>Using forEach() With Map</vt:lpstr>
      <vt:lpstr>Directly Passing Lambda</vt:lpstr>
      <vt:lpstr>Final Exercise </vt:lpstr>
      <vt:lpstr>Final Exercise </vt:lpstr>
      <vt:lpstr>Final 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591</cp:revision>
  <dcterms:created xsi:type="dcterms:W3CDTF">2012-06-21T20:06:10Z</dcterms:created>
  <dcterms:modified xsi:type="dcterms:W3CDTF">2022-01-28T11:06:59Z</dcterms:modified>
</cp:coreProperties>
</file>